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309" r:id="rId3"/>
    <p:sldId id="324" r:id="rId4"/>
    <p:sldId id="32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353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852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13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2.25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Manage attributes "Label" and "Tooltip" of a business property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Manage attributes "Label" and "Tooltip" of a business property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1853" y="873275"/>
            <a:ext cx="8290534" cy="50772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99259" y="1357162"/>
            <a:ext cx="6833937" cy="77964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Manage attributes "Label" and "Tooltip" of a business property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609" y="1371166"/>
            <a:ext cx="8853301" cy="158960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679933" y="2136373"/>
            <a:ext cx="712270" cy="28919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7128" y="1564107"/>
            <a:ext cx="983381" cy="312384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134" y="3542097"/>
            <a:ext cx="8884776" cy="559784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>
            <a:off x="8191100" y="2960768"/>
            <a:ext cx="2444816" cy="7160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Manage attributes "Label" and "Tooltip" of a business property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12" y="442762"/>
            <a:ext cx="8573456" cy="246135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812" y="3682516"/>
            <a:ext cx="8573456" cy="2446029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834964" y="825189"/>
            <a:ext cx="4023360" cy="377969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66316" y="2077951"/>
            <a:ext cx="3754762" cy="28919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34964" y="5476775"/>
            <a:ext cx="3936733" cy="65177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53701" y="1111284"/>
            <a:ext cx="404261" cy="874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123724" y="2776036"/>
            <a:ext cx="462011" cy="2700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25764</TotalTime>
  <Words>62</Words>
  <Application>Microsoft Office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Helvetica</vt:lpstr>
      <vt:lpstr>Wingdings 2</vt:lpstr>
      <vt:lpstr>Frame</vt:lpstr>
      <vt:lpstr>PowerPoint Presentation</vt:lpstr>
      <vt:lpstr>Manage attributes "Label" and "Tooltip" of a business property</vt:lpstr>
      <vt:lpstr>Manage attributes "Label" and "Tooltip" of a business property</vt:lpstr>
      <vt:lpstr>Manage attributes "Label" and "Tooltip" of a business property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329</cp:revision>
  <cp:lastPrinted>2017-12-14T13:49:14Z</cp:lastPrinted>
  <dcterms:created xsi:type="dcterms:W3CDTF">2017-10-20T16:38:10Z</dcterms:created>
  <dcterms:modified xsi:type="dcterms:W3CDTF">2019-03-06T09:22:03Z</dcterms:modified>
</cp:coreProperties>
</file>