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53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if property is single or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cs typeface="Helvetica"/>
              </a:rPr>
              <a:t>multivalue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Manage if property is single or </a:t>
            </a:r>
            <a:r>
              <a:rPr lang="en-US" dirty="0" err="1" smtClean="0"/>
              <a:t>multivalue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2" y="588291"/>
            <a:ext cx="8361687" cy="564716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774699" y="5842534"/>
            <a:ext cx="1523305" cy="28874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92202" y="1607422"/>
            <a:ext cx="315119" cy="298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25907</TotalTime>
  <Words>22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if property is single or multivalue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2019-03-06T11:50:59Z</dcterms:modified>
</cp:coreProperties>
</file>