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31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6.3.2019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170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Subject: Release 2.25 -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Manage languages for business properties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Manage languages for business </a:t>
            </a:r>
            <a:r>
              <a:rPr lang="en-US" dirty="0" smtClean="0"/>
              <a:t>properties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71" y="177634"/>
            <a:ext cx="8629629" cy="4452122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5" name="Straight Arrow Connector 4"/>
          <p:cNvCxnSpPr/>
          <p:nvPr/>
        </p:nvCxnSpPr>
        <p:spPr>
          <a:xfrm flipV="1">
            <a:off x="7574540" y="1270539"/>
            <a:ext cx="460204" cy="6641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578649" y="3951044"/>
            <a:ext cx="423513" cy="61133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005" y="4825088"/>
            <a:ext cx="3347069" cy="177475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H="1">
            <a:off x="9336505" y="4256710"/>
            <a:ext cx="2117559" cy="1455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8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25766</TotalTime>
  <Words>18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Helvetica</vt:lpstr>
      <vt:lpstr>Wingdings 2</vt:lpstr>
      <vt:lpstr>Frame</vt:lpstr>
      <vt:lpstr>PowerPoint Presentation</vt:lpstr>
      <vt:lpstr>Manage languages for business properties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331</cp:revision>
  <cp:lastPrinted>2017-12-14T13:49:14Z</cp:lastPrinted>
  <dcterms:created xsi:type="dcterms:W3CDTF">2017-10-20T16:38:10Z</dcterms:created>
  <dcterms:modified xsi:type="dcterms:W3CDTF">2019-03-06T11:53:02Z</dcterms:modified>
</cp:coreProperties>
</file>