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13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mandatory/ optional for a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property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mandatory/ optional for a property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2" y="417116"/>
            <a:ext cx="8435712" cy="598951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667919" y="2399788"/>
            <a:ext cx="3705033" cy="35303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32449" y="5967662"/>
            <a:ext cx="1561807" cy="43897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95949" y="1453416"/>
            <a:ext cx="536501" cy="856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25764</TotalTime>
  <Words>22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mandatory/ optional for a property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2019-03-06T09:23:28Z</dcterms:modified>
</cp:coreProperties>
</file>