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31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7" autoAdjust="0"/>
    <p:restoredTop sz="88511" autoAdjust="0"/>
  </p:normalViewPr>
  <p:slideViewPr>
    <p:cSldViewPr snapToGrid="0">
      <p:cViewPr varScale="1">
        <p:scale>
          <a:sx n="99" d="100"/>
          <a:sy n="99" d="100"/>
        </p:scale>
        <p:origin x="57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54FD5-4369-4344-B913-295DF092510D}" type="datetimeFigureOut">
              <a:rPr lang="bg-BG" smtClean="0"/>
              <a:t>6.3.2019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14F3B-7365-4E03-B134-072A97B37D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723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653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14F3B-7365-4E03-B134-072A97B37D41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209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C28BCF-66C5-41D7-9C6E-36D468E5156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458E6D-76F7-4EB9-B060-E3D2B3E29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1425962"/>
            <a:ext cx="4235975" cy="5286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3593" y="2135086"/>
            <a:ext cx="8226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cs typeface="Helvetica"/>
              </a:rPr>
              <a:t>Subject: Release 2.25 -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cs typeface="Helvetica"/>
              </a:rPr>
              <a:t>Manage preview empty of a property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  <a:latin typeface="Helvetica"/>
              <a:cs typeface="Helvetica"/>
            </a:endParaRP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42" y="1111284"/>
            <a:ext cx="3196270" cy="4601183"/>
          </a:xfrm>
        </p:spPr>
        <p:txBody>
          <a:bodyPr>
            <a:normAutofit/>
          </a:bodyPr>
          <a:lstStyle/>
          <a:p>
            <a:r>
              <a:rPr lang="en-US" dirty="0"/>
              <a:t>Manage preview empty of a property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12" y="746261"/>
            <a:ext cx="8443818" cy="533122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7446161" y="1809553"/>
            <a:ext cx="315119" cy="298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832451" y="5712467"/>
            <a:ext cx="1263424" cy="365021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25766</TotalTime>
  <Words>20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Helvetica</vt:lpstr>
      <vt:lpstr>Wingdings 2</vt:lpstr>
      <vt:lpstr>Frame</vt:lpstr>
      <vt:lpstr>PowerPoint Presentation</vt:lpstr>
      <vt:lpstr>Manage preview empty of a property</vt:lpstr>
    </vt:vector>
  </TitlesOfParts>
  <Company>National Gallery of 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</dc:title>
  <dc:creator>Wooten, Carly (C)</dc:creator>
  <cp:lastModifiedBy>Malvina Makarieva</cp:lastModifiedBy>
  <cp:revision>331</cp:revision>
  <cp:lastPrinted>2017-12-14T13:49:14Z</cp:lastPrinted>
  <dcterms:created xsi:type="dcterms:W3CDTF">2017-10-20T16:38:10Z</dcterms:created>
  <dcterms:modified xsi:type="dcterms:W3CDTF">2019-03-06T11:52:09Z</dcterms:modified>
</cp:coreProperties>
</file>