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3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rules and conditions for a field (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cs typeface="Helvetica"/>
              </a:rPr>
              <a:t>rnc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)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rules and conditions for a field (</a:t>
            </a:r>
            <a:r>
              <a:rPr lang="en-US" dirty="0" err="1"/>
              <a:t>rnc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04" y="1712626"/>
            <a:ext cx="8306520" cy="339849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7342817" y="2425571"/>
            <a:ext cx="570494" cy="71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37569" y="4754880"/>
            <a:ext cx="3943755" cy="35624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28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rules and conditions for a field (rnc)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2019-03-06T11:57:33Z</dcterms:modified>
</cp:coreProperties>
</file>