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31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6.3.2019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122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Subject: Release 2.25 -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Reorder properties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Reorder </a:t>
            </a:r>
            <a:r>
              <a:rPr lang="en-US" dirty="0" smtClean="0"/>
              <a:t>properties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190" y="923199"/>
            <a:ext cx="8841810" cy="4977352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flipV="1">
            <a:off x="7430703" y="2088687"/>
            <a:ext cx="570494" cy="712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001196" y="5582653"/>
            <a:ext cx="3943755" cy="299050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25766</TotalTime>
  <Words>12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Reorder properties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331</cp:revision>
  <cp:lastPrinted>2017-12-14T13:49:14Z</cp:lastPrinted>
  <dcterms:created xsi:type="dcterms:W3CDTF">2017-10-20T16:38:10Z</dcterms:created>
  <dcterms:modified xsi:type="dcterms:W3CDTF">2019-03-06T11:54:17Z</dcterms:modified>
</cp:coreProperties>
</file>