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54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View headers of a class/definition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View headers of a </a:t>
            </a:r>
            <a:r>
              <a:rPr lang="en-US" dirty="0" smtClean="0"/>
              <a:t>class/definition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94" y="830828"/>
            <a:ext cx="7931219" cy="5200929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25375" y="830828"/>
            <a:ext cx="651913" cy="35624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View headers of a class/definition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2019-03-06T11:58:17Z</dcterms:modified>
</cp:coreProperties>
</file>