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488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2.26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the data type for a property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the data type for a property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454" y="1366788"/>
            <a:ext cx="8597166" cy="365700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038122" y="2319198"/>
            <a:ext cx="2868329" cy="128064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421078" y="1578543"/>
            <a:ext cx="596766" cy="315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25764</TotalTime>
  <Words>22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the data type for a property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2019-03-06T09:20:49Z</dcterms:modified>
</cp:coreProperties>
</file>