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
  </p:notesMasterIdLst>
  <p:sldIdLst>
    <p:sldId id="256" r:id="rId3"/>
    <p:sldId id="257" r:id="rId4"/>
    <p:sldId id="336" r:id="rId5"/>
    <p:sldId id="28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77" d="100"/>
          <a:sy n="77" d="100"/>
        </p:scale>
        <p:origin x="-606" y="-1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9/23/2018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9/23/2018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9/23/2018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9/23/2018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9/23/2018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9/23/2018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9/23/2018</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AI with Python</a:t>
            </a:r>
            <a:r>
              <a:rPr lang="en-US" altLang="zh-TW" b="1" dirty="0" smtClean="0"/>
              <a:t/>
            </a:r>
            <a:br>
              <a:rPr lang="en-US" altLang="zh-TW" b="1" dirty="0" smtClean="0"/>
            </a:br>
            <a:r>
              <a:rPr lang="en-US" altLang="zh-TW" b="1" dirty="0" smtClean="0"/>
              <a:t/>
            </a:r>
            <a:br>
              <a:rPr lang="en-US" altLang="zh-TW" b="1" dirty="0" smtClean="0"/>
            </a:br>
            <a:r>
              <a:rPr lang="en-US" altLang="zh-TW" sz="3600" b="1" dirty="0" smtClean="0">
                <a:solidFill>
                  <a:srgbClr val="7030A0"/>
                </a:solidFill>
              </a:rPr>
              <a:t>Chapter </a:t>
            </a:r>
            <a:r>
              <a:rPr lang="en-US" altLang="zh-TW" sz="3600" b="1" dirty="0" smtClean="0">
                <a:solidFill>
                  <a:srgbClr val="7030A0"/>
                </a:solidFill>
              </a:rPr>
              <a:t>8: Logic Programming</a:t>
            </a:r>
            <a:endParaRPr lang="en-US" sz="3600" b="1" dirty="0">
              <a:solidFill>
                <a:srgbClr val="7030A0"/>
              </a:solidFill>
            </a:endParaRPr>
          </a:p>
        </p:txBody>
      </p:sp>
      <p:sp>
        <p:nvSpPr>
          <p:cNvPr id="6" name="矩形 5"/>
          <p:cNvSpPr/>
          <p:nvPr/>
        </p:nvSpPr>
        <p:spPr>
          <a:xfrm>
            <a:off x="3138934" y="3792974"/>
            <a:ext cx="2548968"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a:t>
            </a:r>
            <a:r>
              <a:rPr lang="en-US" altLang="en-US" b="1" dirty="0" err="1" smtClean="0">
                <a:solidFill>
                  <a:srgbClr val="002060"/>
                </a:solidFill>
                <a:effectLst>
                  <a:outerShdw blurRad="38100" dist="38100" dir="2700000" algn="tl">
                    <a:srgbClr val="000000">
                      <a:alpha val="43137"/>
                    </a:srgbClr>
                  </a:outerShdw>
                </a:effectLst>
              </a:rPr>
              <a:t>PhDCS</a:t>
            </a:r>
            <a:r>
              <a:rPr lang="en-US" altLang="en-US" b="1" dirty="0" smtClean="0">
                <a:solidFill>
                  <a:srgbClr val="002060"/>
                </a:solidFill>
                <a:effectLst>
                  <a:outerShdw blurRad="38100" dist="38100" dir="2700000" algn="tl">
                    <a:srgbClr val="000000">
                      <a:alpha val="43137"/>
                    </a:srgbClr>
                  </a:outerShdw>
                </a:effectLst>
              </a:rPr>
              <a:t>/EE</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552825" y="2738439"/>
            <a:ext cx="1866140" cy="804862"/>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8 Logic Programming</a:t>
            </a:r>
            <a:endParaRPr lang="en-US" sz="40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8 </a:t>
            </a:r>
            <a:r>
              <a:rPr lang="en-US" altLang="zh-TW" sz="3000" b="1" smtClean="0">
                <a:solidFill>
                  <a:srgbClr val="002060"/>
                </a:solidFill>
                <a:effectLst>
                  <a:outerShdw blurRad="38100" dist="38100" dir="2700000" algn="tl">
                    <a:srgbClr val="000000">
                      <a:alpha val="43137"/>
                    </a:srgbClr>
                  </a:outerShdw>
                </a:effectLst>
              </a:rPr>
              <a:t>Logic Programming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00164"/>
          </a:xfrm>
          <a:prstGeom prst="rect">
            <a:avLst/>
          </a:prstGeom>
          <a:noFill/>
        </p:spPr>
        <p:txBody>
          <a:bodyPr wrap="square" rtlCol="0">
            <a:spAutoFit/>
          </a:bodyPr>
          <a:lstStyle/>
          <a:p>
            <a:r>
              <a:rPr lang="en-US" sz="2300" b="1" i="1" dirty="0" smtClean="0"/>
              <a:t>Introduction</a:t>
            </a:r>
          </a:p>
          <a:p>
            <a:r>
              <a:rPr lang="en-US" sz="1000" b="1" i="1" dirty="0" smtClean="0"/>
              <a:t>https://www.tutorialspoint.com/artificial_intelligence_with_python/artificial_intelligence_with_python_supervised_learning_regression.htm</a:t>
            </a:r>
            <a:endParaRPr lang="en-US" sz="10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70898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Regression is one of the most important statistical and machine learning tools. </a:t>
            </a:r>
          </a:p>
          <a:p>
            <a:pPr marL="465138" indent="-465138">
              <a:buClr>
                <a:srgbClr val="00B0F0"/>
              </a:buClr>
              <a:buFont typeface="Wingdings" pitchFamily="2" charset="2"/>
              <a:buChar char="u"/>
            </a:pPr>
            <a:r>
              <a:rPr lang="en-US" altLang="zh-TW" sz="2000" dirty="0" smtClean="0"/>
              <a:t>We would not be wrong to say that the journey of machine learning starts from regression. </a:t>
            </a:r>
          </a:p>
          <a:p>
            <a:pPr marL="465138" indent="-465138">
              <a:buClr>
                <a:srgbClr val="00B0F0"/>
              </a:buClr>
              <a:buFont typeface="Wingdings" pitchFamily="2" charset="2"/>
              <a:buChar char="u"/>
            </a:pPr>
            <a:r>
              <a:rPr lang="en-US" altLang="zh-TW" sz="2000" dirty="0" smtClean="0"/>
              <a:t>It may be defined as the parametric technique that allows us to make decisions based upon data or in other words allows us to make predictions based upon data by learning the relationship between input and output variables. </a:t>
            </a:r>
          </a:p>
          <a:p>
            <a:pPr marL="465138" indent="-465138">
              <a:buClr>
                <a:srgbClr val="00B0F0"/>
              </a:buClr>
              <a:buFont typeface="Wingdings" pitchFamily="2" charset="2"/>
              <a:buChar char="u"/>
            </a:pPr>
            <a:r>
              <a:rPr lang="en-US" altLang="zh-TW" sz="2000" dirty="0" smtClean="0"/>
              <a:t>Here, the output variables dependent on the input variables, are continuous-valued real numbers. </a:t>
            </a:r>
          </a:p>
          <a:p>
            <a:pPr marL="465138" indent="-465138">
              <a:buClr>
                <a:srgbClr val="00B0F0"/>
              </a:buClr>
              <a:buFont typeface="Wingdings" pitchFamily="2" charset="2"/>
              <a:buChar char="u"/>
            </a:pPr>
            <a:r>
              <a:rPr lang="en-US" altLang="zh-TW" sz="2000" dirty="0" smtClean="0"/>
              <a:t>In regression, the relationship between input and output variables matters and it helps us in understanding how the value of the output variable changes with the change of input variable. </a:t>
            </a:r>
          </a:p>
          <a:p>
            <a:pPr marL="465138" indent="-465138">
              <a:buClr>
                <a:srgbClr val="00B0F0"/>
              </a:buClr>
              <a:buFont typeface="Wingdings" pitchFamily="2" charset="2"/>
              <a:buChar char="u"/>
            </a:pPr>
            <a:r>
              <a:rPr lang="en-US" altLang="zh-TW" sz="2000" dirty="0" smtClean="0"/>
              <a:t>Regression is frequently used for prediction of prices, economics, variations, and so on.</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4</a:t>
            </a:fld>
            <a:endParaRPr lang="en-US" dirty="0">
              <a:solidFill>
                <a:prstClr val="black"/>
              </a:solidFill>
            </a:endParaRPr>
          </a:p>
        </p:txBody>
      </p:sp>
      <p:sp>
        <p:nvSpPr>
          <p:cNvPr id="6" name="Rectangle 5"/>
          <p:cNvSpPr/>
          <p:nvPr/>
        </p:nvSpPr>
        <p:spPr>
          <a:xfrm>
            <a:off x="1791018" y="4332495"/>
            <a:ext cx="574227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6452</TotalTime>
  <Words>165</Words>
  <Application>Microsoft Office PowerPoint</Application>
  <PresentationFormat>如螢幕大小 (4:3)</PresentationFormat>
  <Paragraphs>18</Paragraphs>
  <Slides>4</Slides>
  <Notes>1</Notes>
  <HiddenSlides>0</HiddenSlides>
  <MMClips>0</MMClips>
  <ScaleCrop>false</ScaleCrop>
  <HeadingPairs>
    <vt:vector size="4" baseType="variant">
      <vt:variant>
        <vt:lpstr>佈景主題</vt:lpstr>
      </vt:variant>
      <vt:variant>
        <vt:i4>2</vt:i4>
      </vt:variant>
      <vt:variant>
        <vt:lpstr>投影片標題</vt:lpstr>
      </vt:variant>
      <vt:variant>
        <vt:i4>4</vt:i4>
      </vt:variant>
    </vt:vector>
  </HeadingPairs>
  <TitlesOfParts>
    <vt:vector size="6" baseType="lpstr">
      <vt:lpstr>Office Theme</vt:lpstr>
      <vt:lpstr>Facet</vt:lpstr>
      <vt:lpstr>投影片 1</vt:lpstr>
      <vt:lpstr>投影片 2</vt:lpstr>
      <vt:lpstr>8 Logic Programming</vt:lpstr>
      <vt:lpstr>投影片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1272</cp:revision>
  <dcterms:created xsi:type="dcterms:W3CDTF">2015-10-11T19:53:33Z</dcterms:created>
  <dcterms:modified xsi:type="dcterms:W3CDTF">2018-09-24T06:52:38Z</dcterms:modified>
</cp:coreProperties>
</file>