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43561-1BD5-488E-BB40-46FDCA075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93B28B-CD25-4F07-93E9-7493DDEE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0BAC6-59EF-4CF9-B1D2-119AECE2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30251-8BBF-43B0-8D18-AB3811F1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761D2-E212-4BED-BB48-B002EF91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C7B12-17B1-4ACA-AA6D-92B8F895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6346A-7CB4-4219-BD43-55BB61758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64DA2-3C8D-401D-9CF8-4F3369DE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4C1D1-A065-427A-9CA0-569FDA3D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FE4C0-9207-4901-A056-3C13C440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4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59A3F0-CAD6-459C-A0DF-CDDF41453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19302F-1BFA-495A-8454-5CB2E110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DDF902-EDDB-475A-9D4A-5AB4257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3B7729-E9B3-4337-88B4-52106779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649D2E-C628-46D6-B777-3337DF7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9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94E25-CD79-4800-B5D6-094A7352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63FFA0-94BD-4DB8-9746-28D05C11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46AB2-F397-4D75-9C7E-0AC84A4A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C839B-8702-4206-B572-A949479C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12FCD-16DE-42C5-981E-C6ED28B4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69589-6176-428E-893A-BD301DB0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771378-EE52-4CA7-8554-C3D7C14A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3D58F9-4164-4CA4-8D6F-97638569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3176F-8888-463A-8129-565748CA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6782B1-6562-4FA1-8328-459771DF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B6B3C-71A4-40BE-9D08-B9B3937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EB377-A9F5-4924-B6A3-E4E364472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A1F0A9-5428-4E61-853C-A1DF2DE56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65271D-3652-4DC0-A7BC-C4241588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4B69E1-580A-401E-BBC6-21699B83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6BE08-D447-4AE4-B202-2A15976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F1FB6-6DB9-4719-B6BC-BA4FE1A0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267CD-CAF4-4A15-A5E3-B46D2FCC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F7564-37DD-4C14-A92D-CE52A73B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00D3D9-749C-4A95-917A-EB1AA69F6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B84923-D4D0-4575-BEA2-4061A1176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050A08-A073-4DEA-BB97-3F3375BC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5C8B1E-F103-49F2-A025-92FFD7B4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6BF9B7-AB86-4219-BE68-4F433FD8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3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C5C13-EEF8-4C47-A59F-9997437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DE9821-2692-4D66-8E50-43B1395E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8E9C3F-716E-4108-9FDC-28CB383E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6A741D-96C5-4FFF-BF50-70719CF7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5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F39EC9-1508-45FB-B486-F61A320B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FEFF11-FA42-4CFC-BE0F-3A0E0ACD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3E013F-B477-4C22-A189-4DBDAB01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36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A1C03-DF58-4BD1-A4BA-338BFAD9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5826F-FF20-4630-ACF4-E121A48F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C43188-95E5-46AE-BA8A-4391A303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67015B-9583-43B7-9D37-F28C6478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27CA7-35B2-4A5A-AEA7-DA475D45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94AAD-0E62-4D2E-BAA6-09203A85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00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2E4ED-1C74-4F0E-A856-FFC9A58F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E7DADA-B071-41A0-B220-4D049426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D439D5-3A36-427A-B4DB-0073E9EF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35B764-F3C2-44F9-9E38-82D802D1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ADCE4F-E217-4F47-B64B-7DC13EEE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6F708C-4065-4FB7-8F21-8A280CA9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24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FEDAA2-1DFD-46B7-AE02-E7F5C198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B786E-E465-4EBA-98F9-162D1A1D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588FA-CBCC-464C-832F-5AFA53684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800E-AD9C-4178-98B6-CA65970ECA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7FBBBC-D193-43C0-A701-5B8322923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13142-EC33-457D-A69A-BACA2A529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0EB4-2A68-4F3A-AF0C-5697F8499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2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48DBC-AEE8-4499-AA95-4DDC4C2B1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011B1E-60E3-4D28-A5AA-BADE8B12D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連接、合併和重塑</a:t>
            </a:r>
          </a:p>
        </p:txBody>
      </p:sp>
    </p:spTree>
    <p:extLst>
      <p:ext uri="{BB962C8B-B14F-4D97-AF65-F5344CB8AC3E}">
        <p14:creationId xmlns:p14="http://schemas.microsoft.com/office/powerpoint/2010/main" val="5219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B494A-54AC-45C7-A6B5-53B8571F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</a:t>
            </a:r>
            <a:r>
              <a:rPr lang="zh-TW" altLang="en-US" dirty="0"/>
              <a:t>選項中不同的</a:t>
            </a:r>
            <a:r>
              <a:rPr lang="en-US" altLang="zh-TW" dirty="0"/>
              <a:t>join</a:t>
            </a:r>
            <a:r>
              <a:rPr lang="zh-TW" altLang="en-US" dirty="0"/>
              <a:t>種類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A9D58C5-9254-4267-8879-09018C825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10423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39">
                  <a:extLst>
                    <a:ext uri="{9D8B030D-6E8A-4147-A177-3AD203B41FA5}">
                      <a16:colId xmlns:a16="http://schemas.microsoft.com/office/drawing/2014/main" val="2259827105"/>
                    </a:ext>
                  </a:extLst>
                </a:gridCol>
                <a:gridCol w="8667161">
                  <a:extLst>
                    <a:ext uri="{9D8B030D-6E8A-4147-A177-3AD203B41FA5}">
                      <a16:colId xmlns:a16="http://schemas.microsoft.com/office/drawing/2014/main" val="3036557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選項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‘inner’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只用兩邊表格中都有的</a:t>
                      </a:r>
                      <a:r>
                        <a:rPr lang="en-US" altLang="zh-TW" dirty="0"/>
                        <a:t>key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‘left’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使用左方表格中的所有</a:t>
                      </a:r>
                      <a:r>
                        <a:rPr lang="en-US" altLang="zh-TW" dirty="0"/>
                        <a:t>key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5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‘right’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使用右方表格中的所有</a:t>
                      </a:r>
                      <a:r>
                        <a:rPr lang="en-US" altLang="zh-TW" dirty="0"/>
                        <a:t>key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‘outer’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只要兩邊表格中有出現的</a:t>
                      </a:r>
                      <a:r>
                        <a:rPr lang="en-US" altLang="zh-TW" dirty="0"/>
                        <a:t>key</a:t>
                      </a:r>
                      <a:r>
                        <a:rPr lang="zh-TW" altLang="en-US" dirty="0"/>
                        <a:t>都使用。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27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F3A8-07FE-45BE-B6D4-3CBFB01D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0360"/>
          </a:xfrm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的參數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BC31F83-9FD2-4BEE-B948-F5D069DFF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11045"/>
              </p:ext>
            </p:extLst>
          </p:nvPr>
        </p:nvGraphicFramePr>
        <p:xfrm>
          <a:off x="838200" y="749300"/>
          <a:ext cx="105156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56">
                  <a:extLst>
                    <a:ext uri="{9D8B030D-6E8A-4147-A177-3AD203B41FA5}">
                      <a16:colId xmlns:a16="http://schemas.microsoft.com/office/drawing/2014/main" val="4185742981"/>
                    </a:ext>
                  </a:extLst>
                </a:gridCol>
                <a:gridCol w="8450344">
                  <a:extLst>
                    <a:ext uri="{9D8B030D-6E8A-4147-A177-3AD203B41FA5}">
                      <a16:colId xmlns:a16="http://schemas.microsoft.com/office/drawing/2014/main" val="425365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9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left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以左邊的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為準進行合併。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6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/>
                        <a:t>以右邊的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為準進行合併。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可指定 </a:t>
                      </a:r>
                      <a:r>
                        <a:rPr lang="en-US" altLang="zh-TW" b="1" dirty="0"/>
                        <a:t>‘inner’ , ‘outer’ , ‘left’ </a:t>
                      </a:r>
                      <a:r>
                        <a:rPr lang="zh-TW" altLang="en-US" b="1" dirty="0"/>
                        <a:t>和 </a:t>
                      </a:r>
                      <a:r>
                        <a:rPr lang="en-US" altLang="zh-TW" b="1" dirty="0"/>
                        <a:t>‘right’</a:t>
                      </a:r>
                      <a:r>
                        <a:rPr lang="zh-TW" altLang="en-US" b="1" dirty="0"/>
                        <a:t> ；預設為</a:t>
                      </a:r>
                      <a:r>
                        <a:rPr lang="en-US" altLang="zh-TW" b="1" dirty="0"/>
                        <a:t>’inner’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9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指定合併用的</a:t>
                      </a:r>
                      <a:r>
                        <a:rPr lang="en-US" altLang="zh-TW" b="1" dirty="0"/>
                        <a:t>key</a:t>
                      </a:r>
                      <a:r>
                        <a:rPr lang="zh-TW" altLang="en-US" b="1" dirty="0"/>
                        <a:t>欄位，該欄位必須在兩邊的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物件中都存在，若未指定此項，也無指定其他的合併</a:t>
                      </a:r>
                      <a:r>
                        <a:rPr lang="en-US" altLang="zh-TW" b="1" dirty="0"/>
                        <a:t>key</a:t>
                      </a:r>
                      <a:r>
                        <a:rPr lang="zh-TW" altLang="en-US" b="1" dirty="0"/>
                        <a:t>的話，會用兩邊都有出現的相同欄名當作合併</a:t>
                      </a:r>
                      <a:r>
                        <a:rPr lang="en-US" altLang="zh-TW" b="1" dirty="0"/>
                        <a:t>key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2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left_on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以左方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中的欄位當作合併的</a:t>
                      </a:r>
                      <a:r>
                        <a:rPr lang="en-US" altLang="zh-TW" b="1" dirty="0"/>
                        <a:t>key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right_on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/>
                        <a:t>以右方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中的欄位當作合併的</a:t>
                      </a:r>
                      <a:r>
                        <a:rPr lang="en-US" altLang="zh-TW" b="1" dirty="0"/>
                        <a:t>key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left_index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以左方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中的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用來做合併的</a:t>
                      </a:r>
                      <a:r>
                        <a:rPr lang="en-US" altLang="zh-TW" b="1" dirty="0"/>
                        <a:t>key(</a:t>
                      </a:r>
                      <a:r>
                        <a:rPr lang="zh-TW" altLang="en-US" b="1" dirty="0"/>
                        <a:t>若為</a:t>
                      </a:r>
                      <a:r>
                        <a:rPr lang="en-US" altLang="zh-TW" b="1" dirty="0" err="1"/>
                        <a:t>MultiIndex</a:t>
                      </a:r>
                      <a:r>
                        <a:rPr lang="zh-TW" altLang="en-US" b="1" dirty="0"/>
                        <a:t>，則為多層</a:t>
                      </a:r>
                      <a:r>
                        <a:rPr lang="en-US" altLang="zh-TW" b="1" dirty="0"/>
                        <a:t>key)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right_index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/>
                        <a:t>以右方</a:t>
                      </a:r>
                      <a:r>
                        <a:rPr lang="en-US" altLang="zh-TW" b="1" dirty="0" err="1"/>
                        <a:t>DataFrame</a:t>
                      </a:r>
                      <a:r>
                        <a:rPr lang="zh-TW" altLang="en-US" b="1" dirty="0"/>
                        <a:t>中的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用來做合併的</a:t>
                      </a:r>
                      <a:r>
                        <a:rPr lang="en-US" altLang="zh-TW" b="1" dirty="0"/>
                        <a:t>key(</a:t>
                      </a:r>
                      <a:r>
                        <a:rPr lang="zh-TW" altLang="en-US" b="1" dirty="0"/>
                        <a:t>若為</a:t>
                      </a:r>
                      <a:r>
                        <a:rPr lang="en-US" altLang="zh-TW" b="1" dirty="0" err="1"/>
                        <a:t>MultiIndex</a:t>
                      </a:r>
                      <a:r>
                        <a:rPr lang="zh-TW" altLang="en-US" b="1" dirty="0"/>
                        <a:t>，則為多層</a:t>
                      </a:r>
                      <a:r>
                        <a:rPr lang="en-US" altLang="zh-TW" b="1" dirty="0"/>
                        <a:t>key)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2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以合併的</a:t>
                      </a:r>
                      <a:r>
                        <a:rPr lang="en-US" altLang="zh-TW" b="1" dirty="0"/>
                        <a:t>key</a:t>
                      </a:r>
                      <a:r>
                        <a:rPr lang="zh-TW" altLang="en-US" b="1" dirty="0"/>
                        <a:t>為準，將合併後的資料依字典順序排序；預設為</a:t>
                      </a:r>
                      <a:r>
                        <a:rPr lang="en-US" altLang="zh-TW" b="1" dirty="0"/>
                        <a:t>True(</a:t>
                      </a:r>
                      <a:r>
                        <a:rPr lang="zh-TW" altLang="en-US" b="1" dirty="0"/>
                        <a:t>若碰到大型資料集合，關閉此選項會有更好的效率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6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suffixes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指定字串直的</a:t>
                      </a:r>
                      <a:r>
                        <a:rPr lang="en-US" altLang="zh-TW" b="1" dirty="0"/>
                        <a:t>tuple</a:t>
                      </a:r>
                      <a:r>
                        <a:rPr lang="zh-TW" altLang="en-US" b="1" dirty="0"/>
                        <a:t>，用來加在重覆的欄位名稱後面；預設為</a:t>
                      </a:r>
                      <a:r>
                        <a:rPr lang="en-US" altLang="zh-TW" b="1" dirty="0"/>
                        <a:t>(‘_x’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,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’_y’)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若設定為</a:t>
                      </a:r>
                      <a:r>
                        <a:rPr lang="en-US" altLang="zh-TW" b="1" dirty="0"/>
                        <a:t>False</a:t>
                      </a:r>
                      <a:r>
                        <a:rPr lang="zh-TW" altLang="en-US" b="1" dirty="0"/>
                        <a:t>，在碰到例外情況時不複製資料到輸出資料結構中；預設是不管怎樣都要複製。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indicator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加一個指出列來源的欄；欄中的值會反應列是從哪裡來，分為</a:t>
                      </a:r>
                      <a:r>
                        <a:rPr lang="en-US" altLang="zh-TW" b="1" dirty="0"/>
                        <a:t>‘</a:t>
                      </a:r>
                      <a:r>
                        <a:rPr lang="en-US" altLang="zh-TW" b="1" dirty="0" err="1"/>
                        <a:t>left_only</a:t>
                      </a:r>
                      <a:r>
                        <a:rPr lang="en-US" altLang="zh-TW" b="1" dirty="0"/>
                        <a:t>’</a:t>
                      </a:r>
                      <a:r>
                        <a:rPr lang="zh-TW" altLang="en-US" b="1" dirty="0"/>
                        <a:t>、</a:t>
                      </a:r>
                      <a:r>
                        <a:rPr lang="en-US" altLang="zh-TW" b="1" dirty="0"/>
                        <a:t>‘</a:t>
                      </a:r>
                      <a:r>
                        <a:rPr lang="en-US" altLang="zh-TW" b="1" dirty="0" err="1"/>
                        <a:t>right_onle</a:t>
                      </a:r>
                      <a:r>
                        <a:rPr lang="en-US" altLang="zh-TW" b="1" dirty="0"/>
                        <a:t>’</a:t>
                      </a:r>
                      <a:r>
                        <a:rPr lang="zh-TW" altLang="en-US" b="1" dirty="0"/>
                        <a:t>和</a:t>
                      </a:r>
                      <a:r>
                        <a:rPr lang="en-US" altLang="zh-TW" b="1" dirty="0"/>
                        <a:t>‘both’</a:t>
                      </a:r>
                      <a:r>
                        <a:rPr lang="zh-TW" altLang="en-US" b="1" dirty="0"/>
                        <a:t>三種。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1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5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2DDBB-AEE7-4111-9590-11BB839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concat</a:t>
            </a:r>
            <a:r>
              <a:rPr lang="zh-TW" altLang="en-US" dirty="0"/>
              <a:t>函式參數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C126C3A-7209-4123-AB6B-DBB898886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63765"/>
              </p:ext>
            </p:extLst>
          </p:nvPr>
        </p:nvGraphicFramePr>
        <p:xfrm>
          <a:off x="838200" y="1825625"/>
          <a:ext cx="10515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2">
                  <a:extLst>
                    <a:ext uri="{9D8B030D-6E8A-4147-A177-3AD203B41FA5}">
                      <a16:colId xmlns:a16="http://schemas.microsoft.com/office/drawing/2014/main" val="591537308"/>
                    </a:ext>
                  </a:extLst>
                </a:gridCol>
                <a:gridCol w="8497478">
                  <a:extLst>
                    <a:ext uri="{9D8B030D-6E8A-4147-A177-3AD203B41FA5}">
                      <a16:colId xmlns:a16="http://schemas.microsoft.com/office/drawing/2014/main" val="386765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5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objs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要被連接物件的</a:t>
                      </a:r>
                      <a:r>
                        <a:rPr lang="en-US" altLang="zh-TW" b="1" dirty="0" err="1"/>
                        <a:t>dict</a:t>
                      </a:r>
                      <a:r>
                        <a:rPr lang="zh-TW" altLang="en-US" b="1" dirty="0"/>
                        <a:t>或</a:t>
                      </a:r>
                      <a:r>
                        <a:rPr lang="en-US" altLang="zh-TW" b="1" dirty="0"/>
                        <a:t>list</a:t>
                      </a:r>
                      <a:r>
                        <a:rPr lang="zh-TW" altLang="en-US" b="1" dirty="0"/>
                        <a:t>；唯一的必要參數。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axis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沿哪個軸做連接；預設為</a:t>
                      </a:r>
                      <a:r>
                        <a:rPr lang="en-US" altLang="zh-TW" b="1" dirty="0"/>
                        <a:t>0(</a:t>
                      </a:r>
                      <a:r>
                        <a:rPr lang="zh-TW" altLang="en-US" b="1" dirty="0"/>
                        <a:t>沿列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7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可設定為</a:t>
                      </a:r>
                      <a:r>
                        <a:rPr lang="en-US" altLang="zh-TW" b="1" dirty="0"/>
                        <a:t>‘inner’</a:t>
                      </a:r>
                      <a:r>
                        <a:rPr lang="zh-TW" altLang="en-US" b="1" dirty="0"/>
                        <a:t>或</a:t>
                      </a:r>
                      <a:r>
                        <a:rPr lang="en-US" altLang="zh-TW" b="1" dirty="0"/>
                        <a:t>‘outer’(</a:t>
                      </a:r>
                      <a:r>
                        <a:rPr lang="zh-TW" altLang="en-US" b="1" dirty="0"/>
                        <a:t>預設為</a:t>
                      </a:r>
                      <a:r>
                        <a:rPr lang="en-US" altLang="zh-TW" b="1" dirty="0"/>
                        <a:t>’outer’)</a:t>
                      </a:r>
                      <a:r>
                        <a:rPr lang="zh-TW" altLang="en-US" b="1" dirty="0"/>
                        <a:t>；設定其他軸上的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是要使用交集或是聯集。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join_axes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進行聯集或交集動作時，指定使用其他的</a:t>
                      </a:r>
                      <a:r>
                        <a:rPr lang="en-US" altLang="zh-TW" b="1" dirty="0"/>
                        <a:t>n-1</a:t>
                      </a:r>
                      <a:r>
                        <a:rPr lang="zh-TW" altLang="en-US" b="1" dirty="0"/>
                        <a:t>軸作為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3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keys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用值代表被連接的物件，在連接的軸上最高階層的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；可以是內含多值得</a:t>
                      </a:r>
                      <a:r>
                        <a:rPr lang="en-US" altLang="zh-TW" b="1" dirty="0"/>
                        <a:t>list</a:t>
                      </a:r>
                      <a:r>
                        <a:rPr lang="zh-TW" altLang="en-US" b="1" dirty="0"/>
                        <a:t>或</a:t>
                      </a:r>
                      <a:r>
                        <a:rPr lang="en-US" altLang="zh-TW" b="1" dirty="0"/>
                        <a:t>array</a:t>
                      </a:r>
                      <a:r>
                        <a:rPr lang="zh-TW" altLang="en-US" b="1" dirty="0"/>
                        <a:t>，或是</a:t>
                      </a:r>
                      <a:r>
                        <a:rPr lang="en-US" altLang="zh-TW" b="1" dirty="0"/>
                        <a:t>tuple</a:t>
                      </a:r>
                      <a:r>
                        <a:rPr lang="zh-TW" altLang="en-US" b="1" dirty="0"/>
                        <a:t>組成的一個</a:t>
                      </a:r>
                      <a:r>
                        <a:rPr lang="en-US" altLang="zh-TW" b="1" dirty="0"/>
                        <a:t>array</a:t>
                      </a:r>
                      <a:r>
                        <a:rPr lang="zh-TW" altLang="en-US" b="1" dirty="0"/>
                        <a:t>，或</a:t>
                      </a:r>
                      <a:r>
                        <a:rPr lang="en-US" altLang="zh-TW" b="1" dirty="0"/>
                        <a:t>array</a:t>
                      </a:r>
                      <a:r>
                        <a:rPr lang="zh-TW" altLang="en-US" b="1" dirty="0"/>
                        <a:t>組成的一個</a:t>
                      </a:r>
                      <a:r>
                        <a:rPr lang="en-US" altLang="zh-TW" b="1" dirty="0"/>
                        <a:t>list(</a:t>
                      </a:r>
                      <a:r>
                        <a:rPr lang="zh-TW" altLang="en-US" b="1" dirty="0"/>
                        <a:t>如果</a:t>
                      </a:r>
                      <a:r>
                        <a:rPr lang="en-US" altLang="zh-TW" b="1" dirty="0"/>
                        <a:t>levels</a:t>
                      </a:r>
                      <a:r>
                        <a:rPr lang="zh-TW" altLang="en-US" b="1" dirty="0"/>
                        <a:t>傳的是多層的陣列的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6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levels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指定用來建構階層式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一層的值，若有傳</a:t>
                      </a:r>
                      <a:r>
                        <a:rPr lang="en-US" altLang="zh-TW" b="1" dirty="0"/>
                        <a:t>keys</a:t>
                      </a:r>
                      <a:r>
                        <a:rPr lang="zh-TW" altLang="en-US" b="1" dirty="0"/>
                        <a:t>的話，就變成建構多層用的值。</a:t>
                      </a:r>
                      <a:endParaRPr lang="en-US" altLang="zh-TW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2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如果</a:t>
                      </a:r>
                      <a:r>
                        <a:rPr lang="en-US" altLang="zh-TW" b="1" dirty="0"/>
                        <a:t>keys</a:t>
                      </a:r>
                      <a:r>
                        <a:rPr lang="zh-TW" altLang="en-US" b="1" dirty="0"/>
                        <a:t>及</a:t>
                      </a:r>
                      <a:r>
                        <a:rPr lang="en-US" altLang="zh-TW" b="1" dirty="0"/>
                        <a:t>/</a:t>
                      </a:r>
                      <a:r>
                        <a:rPr lang="zh-TW" altLang="en-US" b="1" dirty="0"/>
                        <a:t>或</a:t>
                      </a:r>
                      <a:r>
                        <a:rPr lang="en-US" altLang="zh-TW" b="1" dirty="0"/>
                        <a:t>levels</a:t>
                      </a:r>
                      <a:r>
                        <a:rPr lang="zh-TW" altLang="en-US" b="1" dirty="0"/>
                        <a:t>有傳值的話，這像是新建出的階層式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的名稱。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2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verify_integrity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檢查連接物件的新軸中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標籤有沒有重覆的，有的話就丟出例外；預設</a:t>
                      </a:r>
                      <a:r>
                        <a:rPr lang="en-US" altLang="zh-TW" b="1" dirty="0"/>
                        <a:t>False</a:t>
                      </a:r>
                      <a:r>
                        <a:rPr lang="zh-TW" altLang="en-US" b="1" dirty="0"/>
                        <a:t>，即允許重覆。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ignore_index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在沿著指定</a:t>
                      </a:r>
                      <a:r>
                        <a:rPr lang="en-US" altLang="zh-TW" b="1" dirty="0"/>
                        <a:t>axis</a:t>
                      </a:r>
                      <a:r>
                        <a:rPr lang="zh-TW" altLang="en-US" b="1" dirty="0"/>
                        <a:t>做接合時，不保留原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，用</a:t>
                      </a:r>
                      <a:r>
                        <a:rPr lang="en-US" altLang="zh-TW" b="1" dirty="0"/>
                        <a:t>range(</a:t>
                      </a:r>
                      <a:r>
                        <a:rPr lang="en-US" altLang="zh-TW" b="1" dirty="0" err="1"/>
                        <a:t>total_length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產生的新值作為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4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66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寬螢幕</PresentationFormat>
  <Paragraphs>61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資料處理</vt:lpstr>
      <vt:lpstr>how選項中不同的join種類</vt:lpstr>
      <vt:lpstr>merge的參數</vt:lpstr>
      <vt:lpstr>concat函式參數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資料處理</dc:title>
  <dc:creator>文謙 阮</dc:creator>
  <cp:lastModifiedBy>文謙 阮</cp:lastModifiedBy>
  <cp:revision>5</cp:revision>
  <dcterms:created xsi:type="dcterms:W3CDTF">2019-04-26T09:29:15Z</dcterms:created>
  <dcterms:modified xsi:type="dcterms:W3CDTF">2019-04-29T16:03:52Z</dcterms:modified>
</cp:coreProperties>
</file>