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3A00C-587A-4B21-A2D9-45565C509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B1E266-AD96-4871-AEE3-E1DBBB452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AF528A-11CC-4ADF-9E3F-1D5DD7D2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D2BA7F-37D4-49B9-B75B-A8B1D0B5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7B1C83-1434-4D31-A703-0C9C022F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5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9F5E3-ED21-4008-8DBF-FA3C55CA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A6D6E6-41E7-45CD-A7FC-7649ADA1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69902A-1F64-47BC-87FA-D8A33AAD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AA475A-896E-4814-BCC0-AABE9DA9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61029F-A509-4D70-89A4-FAFE6DDA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11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524899-DDCD-464A-8EF7-0556C3B84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A2F1E9-72CE-4446-B7C5-8EE96615A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67314-8632-4C03-A72F-B696ABFB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A8F1AB-46A2-49F0-AA30-D0B47529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FCAED-3B0B-4849-9F63-E51EBAE3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6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89B1C-A418-40CD-90FC-E1A6C2CE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4D76A-20CF-4C6D-81BE-0B491D1D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D4E516-235F-4EC7-BFA5-652B3FAA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E4ADB1-9D4C-4BF8-A24D-9F818A2F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1FB9E-414F-4C6B-AC0E-E05823EC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42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6E9EE-B578-4DBA-BB5A-7E31EFB2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613224-CEE7-47B6-A1BA-0ABA2C6D4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0F712-B1A4-4EA2-8475-8370F7F4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4ED65-9073-47A5-9A83-17D4A8AF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5EB8A-E15B-4A38-8668-39572E39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25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7CF49-6E89-4277-A416-1FB62A50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9510E2-0253-4DEE-BAF7-0DB84EDAE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1DFD50-490A-4FEE-87FD-75C13D8B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095E75-B9A9-41D4-BFB8-BABA541E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D76EDA-FA8C-4C99-8345-ABBAB85D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A42C32-C498-481E-805E-56F8281E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50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0E1E0-0F6C-457E-8096-CDDAA508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C52112-3082-4375-8B4F-478E5B52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ABF62E-E721-4A5D-99CF-654A4C955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D4FDE5-622C-449B-AF6C-592AFA41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194172-6992-4F3D-97FE-817A73CCF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A561F4-146C-4491-BC2F-BDC04090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E81D14-FD27-484E-9B75-D7208E0A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DB395E-B062-4B1D-9914-0C7BC119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C03C3-0E66-46F6-9090-79121409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98E04F-6EEA-4449-9E60-19433C7C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6642F1-4418-409A-BF5A-B837254B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A3231D-C47B-4D76-A6BD-C3AD7E5C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BE80B1-CA27-4948-9CCB-C73DA0A1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691C46-E230-4FFE-8CCE-4DE7F1C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C2923-8959-4F7C-A5AA-B556E777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0F666-E757-4449-A456-F31C7A1A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35746-443C-4D14-A981-BCF59C15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A87D01-20BA-49C3-9C7C-93D765136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030251-1FD4-4D69-80C3-71F7CD12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CEFFDC-54D7-4624-8F85-861DFC53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A951C0-FFB5-49B5-B3D6-760F8845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15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C51C4-1B13-48C8-B719-37DA90A7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A4B86B-7046-4B55-9FBD-CBB5AE5FD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0506DC-7799-4A30-A67B-29750A2C1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4E0DDB-9F7F-43F2-A0BC-916A64AB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31867B-A6CD-4398-AAE7-618FDFBF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746E8C-9632-419B-B634-237E2B7B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41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A706D8-7D1E-482D-9EE5-F672E5CF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053B88-439A-4397-8EAD-922D1E83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60C001-0A6D-49AA-939B-EE434F0D6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63E9-24EC-42DA-AC76-6895CE0E054F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9D15F-2D1D-4011-AFBE-8B355F1E0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09E8BA-537A-4013-8621-AA385CA65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87D7-4AA3-43A2-A766-B54D81276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07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BC23F-E034-4B77-9F6E-278DC4777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繪圖與視覺化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567647-8782-4A8B-A841-224EB80A9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27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21FA6-7934-4AA3-8D6D-0CF848E0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pyplot.subplots</a:t>
            </a:r>
            <a:r>
              <a:rPr lang="zh-TW" altLang="en-US" dirty="0"/>
              <a:t>可用選項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E32E04D-838E-4DED-827D-1251EA881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83311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660">
                  <a:extLst>
                    <a:ext uri="{9D8B030D-6E8A-4147-A177-3AD203B41FA5}">
                      <a16:colId xmlns:a16="http://schemas.microsoft.com/office/drawing/2014/main" val="1240826069"/>
                    </a:ext>
                  </a:extLst>
                </a:gridCol>
                <a:gridCol w="9081940">
                  <a:extLst>
                    <a:ext uri="{9D8B030D-6E8A-4147-A177-3AD203B41FA5}">
                      <a16:colId xmlns:a16="http://schemas.microsoft.com/office/drawing/2014/main" val="176633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2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nrows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子圖有幾列。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7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ncols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子圖有幾欄。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sharex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所有的子圖都用一樣的</a:t>
                      </a:r>
                      <a:r>
                        <a:rPr lang="en-US" altLang="zh-TW" b="1" dirty="0"/>
                        <a:t>X</a:t>
                      </a:r>
                      <a:r>
                        <a:rPr lang="zh-TW" altLang="en-US" b="1" dirty="0"/>
                        <a:t>軸比例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調整</a:t>
                      </a:r>
                      <a:r>
                        <a:rPr lang="en-US" altLang="zh-TW" b="1" dirty="0" err="1"/>
                        <a:t>xlim</a:t>
                      </a:r>
                      <a:r>
                        <a:rPr lang="zh-TW" altLang="en-US" b="1" dirty="0"/>
                        <a:t>會影響所有的子圖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4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sharey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/>
                        <a:t>所有的子圖都用一樣的</a:t>
                      </a:r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軸比例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調整</a:t>
                      </a:r>
                      <a:r>
                        <a:rPr lang="en-US" altLang="zh-TW" b="1" dirty="0" err="1"/>
                        <a:t>ylim</a:t>
                      </a:r>
                      <a:r>
                        <a:rPr lang="zh-TW" altLang="en-US" b="1" dirty="0"/>
                        <a:t>會影響所有的子圖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0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subplot_kw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在內部呼叫</a:t>
                      </a:r>
                      <a:r>
                        <a:rPr lang="en-US" altLang="zh-TW" b="1" dirty="0" err="1"/>
                        <a:t>add_subplot</a:t>
                      </a:r>
                      <a:r>
                        <a:rPr lang="zh-TW" altLang="en-US" b="1" dirty="0"/>
                        <a:t>時，傳給</a:t>
                      </a:r>
                      <a:r>
                        <a:rPr lang="en-US" altLang="zh-TW" b="1" dirty="0" err="1"/>
                        <a:t>add_subplot</a:t>
                      </a:r>
                      <a:r>
                        <a:rPr lang="zh-TW" altLang="en-US" b="1" dirty="0"/>
                        <a:t>的字典型態關鍵字。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2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**</a:t>
                      </a:r>
                      <a:r>
                        <a:rPr lang="en-US" altLang="zh-TW" dirty="0" err="1"/>
                        <a:t>fig_kw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傳給</a:t>
                      </a:r>
                      <a:r>
                        <a:rPr lang="en-US" altLang="zh-TW" b="1" dirty="0"/>
                        <a:t>subplots</a:t>
                      </a:r>
                      <a:r>
                        <a:rPr lang="zh-TW" altLang="en-US" b="1" dirty="0"/>
                        <a:t>的字典型態關鍵字，用在建立圖時使用，例如</a:t>
                      </a:r>
                      <a:r>
                        <a:rPr lang="en-US" altLang="zh-TW" b="1" dirty="0" err="1"/>
                        <a:t>plt.subplots</a:t>
                      </a:r>
                      <a:r>
                        <a:rPr lang="en-US" altLang="zh-TW" b="1" dirty="0"/>
                        <a:t>(2,2,figsize=(8,6)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111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95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5DAB2-B689-4AF2-A91C-AC8E17EB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Figure.savefig</a:t>
            </a:r>
            <a:r>
              <a:rPr lang="zh-TW" altLang="en-US" dirty="0"/>
              <a:t>選項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C7F1F7A-642D-4457-9AB0-427F8ADC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359148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023">
                  <a:extLst>
                    <a:ext uri="{9D8B030D-6E8A-4147-A177-3AD203B41FA5}">
                      <a16:colId xmlns:a16="http://schemas.microsoft.com/office/drawing/2014/main" val="3758605464"/>
                    </a:ext>
                  </a:extLst>
                </a:gridCol>
                <a:gridCol w="7969577">
                  <a:extLst>
                    <a:ext uri="{9D8B030D-6E8A-4147-A177-3AD203B41FA5}">
                      <a16:colId xmlns:a16="http://schemas.microsoft.com/office/drawing/2014/main" val="2518947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0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代表檔案路徑或</a:t>
                      </a:r>
                      <a:r>
                        <a:rPr lang="en-US" altLang="zh-TW" b="1" dirty="0"/>
                        <a:t>Python</a:t>
                      </a:r>
                      <a:r>
                        <a:rPr lang="zh-TW" altLang="en-US" b="1" dirty="0"/>
                        <a:t>類檔案物件的字串，圖的格式會以副檔名為準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例如</a:t>
                      </a:r>
                      <a:r>
                        <a:rPr lang="en-US" altLang="zh-TW" b="1" dirty="0"/>
                        <a:t>.pdf</a:t>
                      </a:r>
                      <a:r>
                        <a:rPr lang="zh-TW" altLang="en-US" b="1" dirty="0"/>
                        <a:t>是</a:t>
                      </a:r>
                      <a:r>
                        <a:rPr lang="en-US" altLang="zh-TW" b="1" dirty="0"/>
                        <a:t>PDF</a:t>
                      </a:r>
                      <a:r>
                        <a:rPr lang="zh-TW" altLang="en-US" b="1" dirty="0"/>
                        <a:t>，</a:t>
                      </a:r>
                      <a:r>
                        <a:rPr lang="en-US" altLang="zh-TW" b="1" dirty="0"/>
                        <a:t>.</a:t>
                      </a:r>
                      <a:r>
                        <a:rPr lang="en-US" altLang="zh-TW" b="1" dirty="0" err="1"/>
                        <a:t>png</a:t>
                      </a:r>
                      <a:r>
                        <a:rPr lang="zh-TW" altLang="en-US" b="1" dirty="0"/>
                        <a:t>是</a:t>
                      </a:r>
                      <a:r>
                        <a:rPr lang="en-US" altLang="zh-TW" b="1" dirty="0"/>
                        <a:t>PNG)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3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圖每英吋的解析度；預設為</a:t>
                      </a:r>
                      <a:r>
                        <a:rPr lang="en-US" altLang="zh-TW" b="1" dirty="0"/>
                        <a:t>100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5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facecolor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b="1" dirty="0"/>
                        <a:t>子圖之外的圖背景色；預設為</a:t>
                      </a:r>
                      <a:r>
                        <a:rPr lang="en-US" altLang="zh-TW" b="1" dirty="0"/>
                        <a:t>’w’</a:t>
                      </a:r>
                      <a:r>
                        <a:rPr lang="zh-TW" altLang="en-US" b="1" dirty="0"/>
                        <a:t>白色。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edgecolor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1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明確指定要用的檔案格式</a:t>
                      </a:r>
                      <a:r>
                        <a:rPr lang="en-US" altLang="zh-TW" b="1" dirty="0"/>
                        <a:t>(‘</a:t>
                      </a:r>
                      <a:r>
                        <a:rPr lang="en-US" altLang="zh-TW" b="1" dirty="0" err="1"/>
                        <a:t>png</a:t>
                      </a:r>
                      <a:r>
                        <a:rPr lang="en-US" altLang="zh-TW" b="1" dirty="0"/>
                        <a:t>’</a:t>
                      </a:r>
                      <a:r>
                        <a:rPr lang="zh-TW" altLang="en-US" b="1" dirty="0"/>
                        <a:t>、</a:t>
                      </a:r>
                      <a:r>
                        <a:rPr lang="en-US" altLang="zh-TW" b="1" dirty="0"/>
                        <a:t>‘pdf’…)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7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bbox_inches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圖的哪個部分要存檔；如果指定</a:t>
                      </a:r>
                      <a:r>
                        <a:rPr lang="en-US" altLang="zh-TW" b="1" dirty="0"/>
                        <a:t>’tight’</a:t>
                      </a:r>
                      <a:r>
                        <a:rPr lang="zh-TW" altLang="en-US" b="1" dirty="0"/>
                        <a:t>的話，就會試著將圖周圍的空白去掉。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4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3D8ED-BD6D-446A-A522-2F45AEE9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Series.plot</a:t>
            </a:r>
            <a:r>
              <a:rPr lang="zh-TW" altLang="en-US" dirty="0"/>
              <a:t>方法的參數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E212AEA-01DD-4577-B335-C0635E2C8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699231"/>
              </p:ext>
            </p:extLst>
          </p:nvPr>
        </p:nvGraphicFramePr>
        <p:xfrm>
          <a:off x="838200" y="1391992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30">
                  <a:extLst>
                    <a:ext uri="{9D8B030D-6E8A-4147-A177-3AD203B41FA5}">
                      <a16:colId xmlns:a16="http://schemas.microsoft.com/office/drawing/2014/main" val="3401599269"/>
                    </a:ext>
                  </a:extLst>
                </a:gridCol>
                <a:gridCol w="8846270">
                  <a:extLst>
                    <a:ext uri="{9D8B030D-6E8A-4147-A177-3AD203B41FA5}">
                      <a16:colId xmlns:a16="http://schemas.microsoft.com/office/drawing/2014/main" val="2659860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label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圖例用的標籤。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3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ax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要拿來畫圖的</a:t>
                      </a:r>
                      <a:r>
                        <a:rPr lang="en-US" altLang="zh-TW" b="1" dirty="0"/>
                        <a:t>matplotlib</a:t>
                      </a:r>
                      <a:r>
                        <a:rPr lang="zh-TW" altLang="en-US" b="1" dirty="0"/>
                        <a:t>子圖物件；如果沒有傳的話，會使用當前的</a:t>
                      </a:r>
                      <a:r>
                        <a:rPr lang="en-US" altLang="zh-TW" b="1" dirty="0"/>
                        <a:t>matplotlib</a:t>
                      </a:r>
                      <a:r>
                        <a:rPr lang="zh-TW" altLang="en-US" b="1" dirty="0"/>
                        <a:t>子圖。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style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用來傳給</a:t>
                      </a:r>
                      <a:r>
                        <a:rPr lang="en-US" altLang="zh-TW" b="1" dirty="0"/>
                        <a:t>matplotlib</a:t>
                      </a:r>
                      <a:r>
                        <a:rPr lang="zh-TW" altLang="en-US" b="1" dirty="0"/>
                        <a:t>的樣式字串，像是</a:t>
                      </a:r>
                      <a:r>
                        <a:rPr lang="en-US" altLang="zh-TW" b="1" dirty="0"/>
                        <a:t>‘k--’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alpha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圖填充透明度</a:t>
                      </a:r>
                      <a:r>
                        <a:rPr lang="en-US" altLang="zh-TW" b="1" dirty="0"/>
                        <a:t>(0-1)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4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kind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可以是</a:t>
                      </a:r>
                      <a:r>
                        <a:rPr lang="en-US" altLang="zh-TW" b="1" dirty="0"/>
                        <a:t>‘area’</a:t>
                      </a:r>
                      <a:r>
                        <a:rPr lang="zh-TW" altLang="en-US" b="1" dirty="0"/>
                        <a:t>、</a:t>
                      </a:r>
                      <a:r>
                        <a:rPr lang="en-US" altLang="zh-TW" b="1" dirty="0"/>
                        <a:t>’bar’</a:t>
                      </a:r>
                      <a:r>
                        <a:rPr lang="zh-TW" altLang="en-US" b="1" dirty="0"/>
                        <a:t>、</a:t>
                      </a:r>
                      <a:r>
                        <a:rPr lang="en-US" altLang="zh-TW" b="1" dirty="0"/>
                        <a:t>’</a:t>
                      </a:r>
                      <a:r>
                        <a:rPr lang="en-US" altLang="zh-TW" b="1" dirty="0" err="1"/>
                        <a:t>barh</a:t>
                      </a:r>
                      <a:r>
                        <a:rPr lang="en-US" altLang="zh-TW" b="1" dirty="0"/>
                        <a:t>’</a:t>
                      </a:r>
                      <a:r>
                        <a:rPr lang="zh-TW" altLang="en-US" b="1" dirty="0"/>
                        <a:t>、</a:t>
                      </a:r>
                      <a:r>
                        <a:rPr lang="en-US" altLang="zh-TW" b="1" dirty="0"/>
                        <a:t>’density’</a:t>
                      </a:r>
                      <a:r>
                        <a:rPr lang="zh-TW" altLang="en-US" b="1" dirty="0"/>
                        <a:t>、</a:t>
                      </a:r>
                      <a:r>
                        <a:rPr lang="en-US" altLang="zh-TW" b="1" dirty="0"/>
                        <a:t>’hist’</a:t>
                      </a:r>
                      <a:r>
                        <a:rPr lang="zh-TW" altLang="en-US" b="1" dirty="0"/>
                        <a:t>、</a:t>
                      </a:r>
                      <a:r>
                        <a:rPr lang="en-US" altLang="zh-TW" b="1" dirty="0"/>
                        <a:t>’</a:t>
                      </a:r>
                      <a:r>
                        <a:rPr lang="en-US" altLang="zh-TW" b="1" dirty="0" err="1"/>
                        <a:t>kde</a:t>
                      </a:r>
                      <a:r>
                        <a:rPr lang="en-US" altLang="zh-TW" b="1" dirty="0"/>
                        <a:t>’</a:t>
                      </a:r>
                      <a:r>
                        <a:rPr lang="zh-TW" altLang="en-US" b="1" dirty="0"/>
                        <a:t>、</a:t>
                      </a:r>
                      <a:r>
                        <a:rPr lang="en-US" altLang="zh-TW" b="1" dirty="0"/>
                        <a:t>’line’</a:t>
                      </a:r>
                      <a:r>
                        <a:rPr lang="zh-TW" altLang="en-US" b="1" dirty="0"/>
                        <a:t>或</a:t>
                      </a:r>
                      <a:r>
                        <a:rPr lang="en-US" altLang="zh-TW" b="1" dirty="0"/>
                        <a:t>’pie’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logy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在</a:t>
                      </a:r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軸使用對數</a:t>
                      </a:r>
                      <a:r>
                        <a:rPr lang="en-US" altLang="zh-TW" b="1" dirty="0"/>
                        <a:t>(log)</a:t>
                      </a:r>
                      <a:r>
                        <a:rPr lang="zh-TW" altLang="en-US" b="1" dirty="0"/>
                        <a:t>刻度。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2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use_index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用物件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當作刻度標籤。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4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rot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旋轉刻度標籤</a:t>
                      </a:r>
                      <a:r>
                        <a:rPr lang="en-US" altLang="zh-TW" b="1" dirty="0"/>
                        <a:t>(0-360</a:t>
                      </a:r>
                      <a:r>
                        <a:rPr lang="zh-TW" altLang="en-US" b="1" dirty="0"/>
                        <a:t>度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6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xticks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X</a:t>
                      </a:r>
                      <a:r>
                        <a:rPr lang="zh-TW" altLang="en-US" b="1" dirty="0"/>
                        <a:t>軸刻度用的值。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9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yticks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軸刻度用的值。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2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xlim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X</a:t>
                      </a:r>
                      <a:r>
                        <a:rPr lang="zh-TW" altLang="en-US" b="1" dirty="0"/>
                        <a:t>軸的範圍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例如</a:t>
                      </a:r>
                      <a:r>
                        <a:rPr lang="en-US" altLang="zh-TW" b="1" dirty="0"/>
                        <a:t>[0,10])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8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ylim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軸的範圍。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2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grid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顯示軸路線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預設關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21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82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3C721-74F2-436B-A40B-928CBEFB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</a:t>
            </a:r>
            <a:r>
              <a:rPr lang="zh-TW" altLang="en-US" dirty="0"/>
              <a:t>專用</a:t>
            </a:r>
            <a:r>
              <a:rPr lang="en-US" altLang="zh-TW" dirty="0"/>
              <a:t>plot</a:t>
            </a:r>
            <a:r>
              <a:rPr lang="zh-TW" altLang="en-US" dirty="0"/>
              <a:t>方法參數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9261959-39F3-4FDA-867D-D449BD6CE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23863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744">
                  <a:extLst>
                    <a:ext uri="{9D8B030D-6E8A-4147-A177-3AD203B41FA5}">
                      <a16:colId xmlns:a16="http://schemas.microsoft.com/office/drawing/2014/main" val="3268328711"/>
                    </a:ext>
                  </a:extLst>
                </a:gridCol>
                <a:gridCol w="8770856">
                  <a:extLst>
                    <a:ext uri="{9D8B030D-6E8A-4147-A177-3AD203B41FA5}">
                      <a16:colId xmlns:a16="http://schemas.microsoft.com/office/drawing/2014/main" val="125989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7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subplots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將</a:t>
                      </a:r>
                      <a:r>
                        <a:rPr lang="en-US" altLang="zh-TW" b="1" dirty="0" err="1"/>
                        <a:t>DataFrame</a:t>
                      </a:r>
                      <a:r>
                        <a:rPr lang="zh-TW" altLang="en-US" b="1" dirty="0"/>
                        <a:t>每欄畫在不同的子圖中。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sharex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如果</a:t>
                      </a:r>
                      <a:r>
                        <a:rPr lang="en-US" altLang="zh-TW" b="1" dirty="0"/>
                        <a:t>subplots=True</a:t>
                      </a:r>
                      <a:r>
                        <a:rPr lang="zh-TW" altLang="en-US" b="1" dirty="0"/>
                        <a:t>時，每張子圖的</a:t>
                      </a:r>
                      <a:r>
                        <a:rPr lang="en-US" altLang="zh-TW" b="1" dirty="0"/>
                        <a:t>X</a:t>
                      </a:r>
                      <a:r>
                        <a:rPr lang="zh-TW" altLang="en-US" b="1" dirty="0"/>
                        <a:t>軸、刻度和範圍都會是一樣的。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sharey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/>
                        <a:t>如果</a:t>
                      </a:r>
                      <a:r>
                        <a:rPr lang="en-US" altLang="zh-TW" b="1" dirty="0"/>
                        <a:t>subplots=True</a:t>
                      </a:r>
                      <a:r>
                        <a:rPr lang="zh-TW" altLang="en-US" b="1" dirty="0"/>
                        <a:t>時，每張子圖的</a:t>
                      </a:r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軸、刻度和範圍都會是一樣的。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5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figsize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Tuple</a:t>
                      </a:r>
                      <a:r>
                        <a:rPr lang="zh-TW" altLang="en-US" b="1" dirty="0"/>
                        <a:t>型態，指定圖的大小。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0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title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字串形態，圖的標題。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97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legend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加入子圖的圖例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預設</a:t>
                      </a:r>
                      <a:r>
                        <a:rPr lang="en-US" altLang="zh-TW" b="1" dirty="0"/>
                        <a:t>True)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9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sort_columns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用字母序作為畫子圖的順序；預設是使用既有的欄順序。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1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57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寬螢幕</PresentationFormat>
  <Paragraphs>76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繪圖與視覺化</vt:lpstr>
      <vt:lpstr>pyplot.subplots可用選項</vt:lpstr>
      <vt:lpstr>Figure.savefig選項</vt:lpstr>
      <vt:lpstr>Series.plot方法的參數</vt:lpstr>
      <vt:lpstr>DataFrame專用plot方法參數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繪圖與視覺化</dc:title>
  <dc:creator>文謙 阮</dc:creator>
  <cp:lastModifiedBy>文謙 阮</cp:lastModifiedBy>
  <cp:revision>5</cp:revision>
  <dcterms:created xsi:type="dcterms:W3CDTF">2019-05-02T07:39:54Z</dcterms:created>
  <dcterms:modified xsi:type="dcterms:W3CDTF">2019-05-02T18:03:11Z</dcterms:modified>
</cp:coreProperties>
</file>