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D3C68-98DB-4333-B127-733C039EB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A608B0-C82B-484B-A079-DB5FDC676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69913-5535-499D-9A0D-A471A9C8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2038C-EF37-4528-BDA3-5B14DB8F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8FF3E-2F4F-4286-898B-63A45288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7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8573A-2A8E-4F66-AE9D-FE1EBEAB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7C58F2-BAD3-434F-A29E-4817E94F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AF3FC3-8FAD-4C3E-84A4-C033DEE8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0627D-9273-42AB-8E24-166F5D63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F8DE5-4173-4E51-908D-55E6B280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0155A9-217E-4EB1-9DD1-12C6676E9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22A206-D4AF-4061-9FB3-2E96D74AD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9DECF-47F9-44D5-9940-7675D239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49F005-A70C-401C-8C6E-AA3922A4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A1038-1636-443D-94DB-6375928C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DA7AB-836E-4481-8E20-0B6462BB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8BCA8-4FE5-452C-AE3B-B987A5AD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FC10B2-E310-49B3-A394-282B2770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ADC95-78EE-41B5-879B-68683986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74C7A-7F3B-4BD6-8536-ADD4DEEB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7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1F98-981E-4DC7-8987-B74B36B7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12FC0E-2580-436A-A49D-F8A90727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56497-C016-4D9E-9B34-CB0643C9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BFD912-AAFB-43D6-B95E-170871E0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3F69D-D9DB-4500-BA5F-1269A851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3F07C-5DB3-48AA-9BB7-26D0967D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6BE88-2DF8-4F67-851D-31373A545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ED99C2-48AD-4D4F-9B9B-AC899017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E0CB7D-7CFE-4675-90B8-798063C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8BF437-4E1D-41B6-B61A-FEF19122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D10C72-699D-42A8-BB2C-8B89A17A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3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6BBA6-BF4C-405B-8C36-17C1C689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BDF9C-6684-4D22-B150-283434B7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3EC56F-C3C0-4F82-AD28-9DFF6A9C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BF968F-A63F-4055-906B-AB38393C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D4ADF5-2096-4E8E-9B4F-5AFAFAFB2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0AFD7F-148E-4294-A191-6E9EBE94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8762BC-5207-4BA5-9B28-130DB5A0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1BA4E5-C352-4BF8-9A1F-558334F3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4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7A1FA-E400-413C-B275-A410F97A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C3766A-D616-4CEE-90E6-3894E4A4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9F2FE0-316F-4E2C-8E6C-282F1154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4051FD-7510-4A91-9957-2ABBE8E7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83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82863D-1109-48A3-A7D8-511CC6A8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BFD7D0-4F58-426C-AC5D-379A6D29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A82202-67D7-4FEA-A007-975312E3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36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CCA25-77FF-44C4-A4C3-DA36972F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5729C-88D4-47FB-832C-A7624ABC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3E7DA9-CF93-431F-AC7D-F95790E5F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466942-1E78-4BDD-8047-4E4538E3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60601C-0753-4FE8-B486-C904D8F6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892EBE-06D8-45F5-A9AD-B3DB8386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5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E4372-FC9E-4104-8B59-06ECBA04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E3E088-CE0F-47EF-9636-720CBE059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79F03F-3FD6-4907-81D4-C5916064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CAB921-3BFA-4F9D-A8A9-44F2AE38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18941-B933-4A77-B76C-8B41B346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0A0320-20A9-4C1A-AC21-EF49B972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5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A0D29B-6C5D-4AB2-944D-2933673E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A0D8A2-C345-4504-A27B-F5B0D84F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003C6-91BE-44A6-9BEE-8D6BEC5C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FBE9A-EE93-47FD-A2D8-618CA728F0B0}" type="datetimeFigureOut">
              <a:rPr lang="zh-TW" altLang="en-US" smtClean="0"/>
              <a:t>2019/3/25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97532A-E9CE-42A2-9BB3-46A9717B2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C53BD6-1885-4FA4-A7A0-D40C5C67A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C2BC-4C32-47B3-B3C3-93B523897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49289-F0E2-4110-8D59-66B7FE80B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內建資料結構、函式和檔案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A24DFE-9B80-42DD-AB49-BF55195BD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1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DC68D-DDAE-4088-8E59-AE485A11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11CAE75-EEF0-4D52-A677-BB194373C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755987"/>
              </p:ext>
            </p:extLst>
          </p:nvPr>
        </p:nvGraphicFramePr>
        <p:xfrm>
          <a:off x="838200" y="1690688"/>
          <a:ext cx="10515600" cy="360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2657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699627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98653735"/>
                    </a:ext>
                  </a:extLst>
                </a:gridCol>
              </a:tblGrid>
              <a:tr h="762380"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等效語法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7937"/>
                  </a:ext>
                </a:extLst>
              </a:tr>
              <a:tr h="34162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a.add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將元素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加入集合</a:t>
                      </a:r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92359"/>
                  </a:ext>
                </a:extLst>
              </a:tr>
              <a:tr h="33385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a.clear</a:t>
                      </a:r>
                      <a:r>
                        <a:rPr lang="en-US" altLang="zh-TW" dirty="0"/>
                        <a:t>( 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清空，丟棄所有現有元素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11999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a.remove</a:t>
                      </a:r>
                      <a:r>
                        <a:rPr lang="en-US" altLang="zh-TW" dirty="0"/>
                        <a:t>( 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把元素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從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集合中移除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05274"/>
                  </a:ext>
                </a:extLst>
              </a:tr>
              <a:tr h="63789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a.pop</a:t>
                      </a:r>
                      <a:r>
                        <a:rPr lang="en-US" altLang="zh-TW" dirty="0"/>
                        <a:t>( 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中移除任意元素，如果集合為空，會丟出</a:t>
                      </a:r>
                      <a:r>
                        <a:rPr lang="en-US" altLang="zh-TW" dirty="0" err="1"/>
                        <a:t>KeyError</a:t>
                      </a:r>
                      <a:r>
                        <a:rPr lang="zh-TW" altLang="en-US" dirty="0"/>
                        <a:t>例外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08212"/>
                  </a:ext>
                </a:extLst>
              </a:tr>
              <a:tr h="335414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a.union</a:t>
                      </a:r>
                      <a:r>
                        <a:rPr lang="en-US" altLang="zh-TW" dirty="0"/>
                        <a:t>( 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 |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所有集合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中不重複的元素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73560"/>
                  </a:ext>
                </a:extLst>
              </a:tr>
              <a:tr h="36914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a.update</a:t>
                      </a:r>
                      <a:r>
                        <a:rPr lang="en-US" altLang="zh-TW" dirty="0"/>
                        <a:t>( 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 |=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的內容為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的聯集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53731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a.intersection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 &amp;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中所有同時存在的元素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4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7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95C7C-56D0-4302-8E1D-D8B6B741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3FD43-D603-4E2D-9DFF-D30EC1D6D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A49EB3-31B8-4824-A7B1-D8F789D52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50080"/>
              </p:ext>
            </p:extLst>
          </p:nvPr>
        </p:nvGraphicFramePr>
        <p:xfrm>
          <a:off x="838200" y="1645920"/>
          <a:ext cx="10515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57153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746317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9022366"/>
                    </a:ext>
                  </a:extLst>
                </a:gridCol>
              </a:tblGrid>
              <a:tr h="246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函式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等效語法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描述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70775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a.intersection_update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 &amp;=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指定集合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語的內容為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的交集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10236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a.different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a-b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在集合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但不在集合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71057"/>
                  </a:ext>
                </a:extLst>
              </a:tr>
              <a:tr h="4321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a.different_update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 -=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的內容指定為在集合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但不在集合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3027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a.symmetric_difference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 ^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在集合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和集合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中所有元素，而且不能同時存在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4469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a.symmetric_difference_update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 ^=b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指定為集合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和集合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中所有元素，且不能同時存在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63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a.issubset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的所有元素，都包含在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，回傳</a:t>
                      </a: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62434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a.issuperset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如果集合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的所有元素，都包含在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，回傳</a:t>
                      </a: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00460"/>
                  </a:ext>
                </a:extLst>
              </a:tr>
              <a:tr h="24692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a.isdisjoint</a:t>
                      </a:r>
                      <a:r>
                        <a:rPr lang="en-US" altLang="zh-TW" dirty="0"/>
                        <a:t>(b)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如果集合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和集合</a:t>
                      </a:r>
                      <a:r>
                        <a:rPr lang="en-US" altLang="zh-TW" dirty="0"/>
                        <a:t>b</a:t>
                      </a:r>
                      <a:r>
                        <a:rPr lang="zh-TW" altLang="en-US" dirty="0"/>
                        <a:t>沒有重複的元素，回傳</a:t>
                      </a:r>
                      <a:r>
                        <a:rPr lang="en-US" altLang="zh-TW" dirty="0"/>
                        <a:t>True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9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9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B1A58-A0D2-4666-8B18-4B8F326B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itertools</a:t>
            </a:r>
            <a:r>
              <a:rPr lang="zh-TW" altLang="en-US" dirty="0"/>
              <a:t>函式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96590EB-0B62-4CFE-8A91-F1D3C4569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665462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720771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4642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函式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9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combinations(</a:t>
                      </a:r>
                      <a:r>
                        <a:rPr lang="en-US" altLang="zh-TW" dirty="0" err="1"/>
                        <a:t>iterable,k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產生所有元素可能的 </a:t>
                      </a:r>
                      <a:r>
                        <a:rPr lang="en-US" altLang="zh-TW" dirty="0"/>
                        <a:t>k-tuple</a:t>
                      </a:r>
                      <a:r>
                        <a:rPr lang="zh-TW" altLang="en-US" dirty="0"/>
                        <a:t> 到疊代變數中，忽略次數也不進行置換。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permutations(</a:t>
                      </a:r>
                      <a:r>
                        <a:rPr lang="en-US" altLang="zh-TW" dirty="0" err="1"/>
                        <a:t>iterable,k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產生所有元素可能的 </a:t>
                      </a:r>
                      <a:r>
                        <a:rPr lang="en-US" altLang="zh-TW" dirty="0"/>
                        <a:t>k-tuple</a:t>
                      </a:r>
                      <a:r>
                        <a:rPr lang="zh-TW" altLang="en-US" dirty="0"/>
                        <a:t> 到疊代變數中，依原次序。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groupby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iterable</a:t>
                      </a:r>
                      <a:r>
                        <a:rPr lang="en-US" altLang="zh-TW" dirty="0"/>
                        <a:t>,[,</a:t>
                      </a:r>
                      <a:r>
                        <a:rPr lang="en-US" altLang="zh-TW" dirty="0" err="1"/>
                        <a:t>keyfunc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為每個唯一鍵生成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key,sub</a:t>
                      </a:r>
                      <a:r>
                        <a:rPr lang="en-US" altLang="zh-TW" dirty="0"/>
                        <a:t>-iterator)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0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product(*</a:t>
                      </a:r>
                      <a:r>
                        <a:rPr lang="en-US" altLang="zh-TW" dirty="0" err="1"/>
                        <a:t>iterables,repeat</a:t>
                      </a:r>
                      <a:r>
                        <a:rPr lang="en-US" altLang="zh-TW" dirty="0"/>
                        <a:t>=1)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為輸入的疊代變數生成 笛卡兒積 </a:t>
                      </a:r>
                      <a:r>
                        <a:rPr lang="en-US" altLang="zh-TW" dirty="0"/>
                        <a:t>tuple</a:t>
                      </a:r>
                      <a:r>
                        <a:rPr lang="zh-TW" altLang="en-US" dirty="0"/>
                        <a:t> ，類似巢式</a:t>
                      </a:r>
                      <a:r>
                        <a:rPr lang="en-US" altLang="zh-TW" dirty="0"/>
                        <a:t>for </a:t>
                      </a:r>
                      <a:r>
                        <a:rPr lang="zh-TW" altLang="en-US"/>
                        <a:t>迴圈。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2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25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2F34E-8920-499B-A858-C1793471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的檔案模式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10350E2-023B-430D-9D50-0638D2C08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8875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432936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2811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唯讀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只能寫；建立新檔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消除同名檔案的任何資料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9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只能寫；建立新檔，若檔案已存在則失敗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5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既存檔案後面增加新資料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檔案不存在則建立新檔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讀和寫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二進位檔案標示，加在其他模式後面</a:t>
                      </a:r>
                      <a:r>
                        <a:rPr lang="en-US" altLang="zh-TW" dirty="0"/>
                        <a:t>(‘</a:t>
                      </a:r>
                      <a:r>
                        <a:rPr lang="en-US" altLang="zh-TW" dirty="0" err="1"/>
                        <a:t>rb</a:t>
                      </a:r>
                      <a:r>
                        <a:rPr lang="en-US" altLang="zh-TW" dirty="0"/>
                        <a:t>’)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文字模式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自動解碼為</a:t>
                      </a:r>
                      <a:r>
                        <a:rPr lang="en-US" altLang="zh-TW" dirty="0"/>
                        <a:t>Unicode)</a:t>
                      </a:r>
                      <a:r>
                        <a:rPr lang="zh-TW" altLang="en-US" dirty="0"/>
                        <a:t>，如果沒有指定的話，</a:t>
                      </a:r>
                      <a:r>
                        <a:rPr lang="en-US" altLang="zh-TW" dirty="0"/>
                        <a:t>Unicode</a:t>
                      </a:r>
                      <a:r>
                        <a:rPr lang="zh-TW" altLang="en-US" dirty="0"/>
                        <a:t>為預設模式。可將</a:t>
                      </a:r>
                      <a:r>
                        <a:rPr lang="en-US" altLang="zh-TW" dirty="0"/>
                        <a:t>t</a:t>
                      </a:r>
                      <a:r>
                        <a:rPr lang="zh-TW" altLang="en-US" dirty="0"/>
                        <a:t>加到其他模式使用</a:t>
                      </a:r>
                      <a:r>
                        <a:rPr lang="en-US" altLang="zh-TW" dirty="0"/>
                        <a:t>(‘rt’)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2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4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35165-581D-4B27-BBB2-CEEA6BD1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/>
              <a:t>Python</a:t>
            </a:r>
            <a:r>
              <a:rPr lang="zh-TW" altLang="en-US" dirty="0"/>
              <a:t>檔案方法或屬性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19E8E7C-17E1-4AF7-AAC5-774958994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19781"/>
              </p:ext>
            </p:extLst>
          </p:nvPr>
        </p:nvGraphicFramePr>
        <p:xfrm>
          <a:off x="838200" y="1825625"/>
          <a:ext cx="10515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07509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58491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5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read([])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檔案中資料以字串回傳，可選擇輸入的</a:t>
                      </a:r>
                      <a:r>
                        <a:rPr lang="en-US" altLang="zh-TW" dirty="0"/>
                        <a:t>size</a:t>
                      </a:r>
                      <a:r>
                        <a:rPr lang="zh-TW" altLang="en-US" dirty="0"/>
                        <a:t>參數，指定要讀多少位元組。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8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readlines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回傳檔案中的多行，可選擇輸入</a:t>
                      </a:r>
                      <a:r>
                        <a:rPr lang="en-US" altLang="zh-TW" dirty="0"/>
                        <a:t>size</a:t>
                      </a:r>
                      <a:r>
                        <a:rPr lang="zh-TW" altLang="en-US" dirty="0"/>
                        <a:t>參數。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6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write(str)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將傳入的字串寫到檔案。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writelines</a:t>
                      </a:r>
                      <a:r>
                        <a:rPr lang="en-US" altLang="zh-TW" dirty="0"/>
                        <a:t>(strings)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將傳入的字串序列寫到檔案。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1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close()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關閉</a:t>
                      </a:r>
                      <a:r>
                        <a:rPr lang="en-US" altLang="zh-TW" dirty="0"/>
                        <a:t>handle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7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沖出</a:t>
                      </a:r>
                      <a:r>
                        <a:rPr lang="en-US" altLang="zh-TW" dirty="0"/>
                        <a:t>(flush)</a:t>
                      </a:r>
                      <a:r>
                        <a:rPr lang="zh-TW" altLang="en-US" dirty="0"/>
                        <a:t>內部</a:t>
                      </a:r>
                      <a:r>
                        <a:rPr lang="en-US" altLang="zh-TW" dirty="0"/>
                        <a:t>I/O</a:t>
                      </a:r>
                      <a:r>
                        <a:rPr lang="zh-TW" altLang="en-US" dirty="0"/>
                        <a:t>緩衝資料到硬碟。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seek(pos)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移動檔案位置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整數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1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tell()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回傳目前檔案位置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整數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6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closed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若檔案已關，回傳</a:t>
                      </a:r>
                      <a:r>
                        <a:rPr lang="en-US" altLang="zh-TW" dirty="0"/>
                        <a:t>True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5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3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寬螢幕</PresentationFormat>
  <Paragraphs>101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內建資料結構、函式和檔案</vt:lpstr>
      <vt:lpstr>PowerPoint 簡報</vt:lpstr>
      <vt:lpstr>PowerPoint 簡報</vt:lpstr>
      <vt:lpstr>itertools函式</vt:lpstr>
      <vt:lpstr>Python的檔案模式</vt:lpstr>
      <vt:lpstr>常用的Python檔案方法或屬性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Python-Set集合運算子</dc:title>
  <dc:creator>文謙 阮</dc:creator>
  <cp:lastModifiedBy>文謙 阮</cp:lastModifiedBy>
  <cp:revision>10</cp:revision>
  <dcterms:created xsi:type="dcterms:W3CDTF">2019-03-23T08:40:04Z</dcterms:created>
  <dcterms:modified xsi:type="dcterms:W3CDTF">2019-03-25T09:22:44Z</dcterms:modified>
</cp:coreProperties>
</file>