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863E4-44A7-4EA9-A57F-7D0FD1A0DE48}" v="573" dt="2019-10-11T20:11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DE9-5297-4640-8FE8-D7C64C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16"/>
          </a:xfrm>
        </p:spPr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A6BECC-D22F-48C5-B4DE-3BE60785EF53}"/>
              </a:ext>
            </a:extLst>
          </p:cNvPr>
          <p:cNvCxnSpPr/>
          <p:nvPr/>
        </p:nvCxnSpPr>
        <p:spPr>
          <a:xfrm>
            <a:off x="2214897" y="1232198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5C5D56-8F50-44B6-B42F-FCEC3863B2DD}"/>
              </a:ext>
            </a:extLst>
          </p:cNvPr>
          <p:cNvCxnSpPr>
            <a:cxnSpLocks/>
          </p:cNvCxnSpPr>
          <p:nvPr/>
        </p:nvCxnSpPr>
        <p:spPr>
          <a:xfrm>
            <a:off x="8620538" y="1235765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">
            <a:extLst>
              <a:ext uri="{FF2B5EF4-FFF2-40B4-BE49-F238E27FC236}">
                <a16:creationId xmlns:a16="http://schemas.microsoft.com/office/drawing/2014/main" id="{7D6DFA4D-65AE-4952-8304-E3AAF5E6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1717040"/>
            <a:ext cx="469900" cy="46990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10C41B6-4421-4FC9-A211-0A94C2AC8E8E}"/>
              </a:ext>
            </a:extLst>
          </p:cNvPr>
          <p:cNvSpPr txBox="1"/>
          <p:nvPr/>
        </p:nvSpPr>
        <p:spPr>
          <a:xfrm>
            <a:off x="305081" y="225970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F9E16487-A566-4E6D-858D-BE9B5B0AC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661" y="2261466"/>
            <a:ext cx="469900" cy="469900"/>
          </a:xfrm>
          <a:prstGeom prst="rect">
            <a:avLst/>
          </a:prstGeom>
        </p:spPr>
      </p:pic>
      <p:pic>
        <p:nvPicPr>
          <p:cNvPr id="9" name="Graphic 2">
            <a:extLst>
              <a:ext uri="{FF2B5EF4-FFF2-40B4-BE49-F238E27FC236}">
                <a16:creationId xmlns:a16="http://schemas.microsoft.com/office/drawing/2014/main" id="{70AC87D5-9627-416E-96C4-C98B20577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6486" y="1250351"/>
            <a:ext cx="469900" cy="4699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DD44651-097E-4F64-85AC-82EFDAAB16A5}"/>
              </a:ext>
            </a:extLst>
          </p:cNvPr>
          <p:cNvSpPr txBox="1"/>
          <p:nvPr/>
        </p:nvSpPr>
        <p:spPr>
          <a:xfrm>
            <a:off x="1215061" y="1778827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Client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3203C31-95F4-4BF6-96DD-A6F7392F6176}"/>
              </a:ext>
            </a:extLst>
          </p:cNvPr>
          <p:cNvSpPr txBox="1"/>
          <p:nvPr/>
        </p:nvSpPr>
        <p:spPr>
          <a:xfrm>
            <a:off x="1186236" y="278994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AC279C21-34AD-49F8-BF3E-0AACA33E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4852963"/>
            <a:ext cx="469900" cy="4699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A93C2227-AAB1-45EB-8D9F-80AF1A498541}"/>
              </a:ext>
            </a:extLst>
          </p:cNvPr>
          <p:cNvSpPr txBox="1"/>
          <p:nvPr/>
        </p:nvSpPr>
        <p:spPr>
          <a:xfrm>
            <a:off x="305081" y="5424932"/>
            <a:ext cx="107275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Developer</a:t>
            </a:r>
          </a:p>
        </p:txBody>
      </p:sp>
      <p:pic>
        <p:nvPicPr>
          <p:cNvPr id="14" name="Graphic 2">
            <a:extLst>
              <a:ext uri="{FF2B5EF4-FFF2-40B4-BE49-F238E27FC236}">
                <a16:creationId xmlns:a16="http://schemas.microsoft.com/office/drawing/2014/main" id="{E0E3B860-C040-443E-8210-5A5ABB54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5101" y="4488851"/>
            <a:ext cx="469900" cy="46990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50DCF95E-4C89-4CDA-AA27-4D7D7A595347}"/>
              </a:ext>
            </a:extLst>
          </p:cNvPr>
          <p:cNvSpPr txBox="1"/>
          <p:nvPr/>
        </p:nvSpPr>
        <p:spPr>
          <a:xfrm>
            <a:off x="1185753" y="4958712"/>
            <a:ext cx="12485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Development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Env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BB9A051-54C6-415F-8C5D-656D45AD866A}"/>
              </a:ext>
            </a:extLst>
          </p:cNvPr>
          <p:cNvSpPr txBox="1"/>
          <p:nvPr/>
        </p:nvSpPr>
        <p:spPr>
          <a:xfrm>
            <a:off x="1003116" y="5934161"/>
            <a:ext cx="151330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Docker</a:t>
            </a:r>
            <a:endParaRPr lang="en-US" sz="1400" dirty="0">
              <a:cs typeface="Calibri"/>
            </a:endParaRP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F0D0A039-E39B-4C06-A3B6-EFED3EE9A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818" y="5507537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712B738-20D7-418E-9301-CF1D39585D9B}"/>
              </a:ext>
            </a:extLst>
          </p:cNvPr>
          <p:cNvSpPr/>
          <p:nvPr/>
        </p:nvSpPr>
        <p:spPr>
          <a:xfrm>
            <a:off x="2965128" y="1224258"/>
            <a:ext cx="2835030" cy="520211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contents(Kubernetes)</a:t>
            </a:r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2753C53B-1290-4554-8BF6-716729B36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6742" y="1521690"/>
            <a:ext cx="675053" cy="667727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CF545059-435C-4158-AD39-F5253331C250}"/>
              </a:ext>
            </a:extLst>
          </p:cNvPr>
          <p:cNvSpPr txBox="1"/>
          <p:nvPr/>
        </p:nvSpPr>
        <p:spPr>
          <a:xfrm>
            <a:off x="2922234" y="2108537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Gate Way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838F9C3D-CE44-4836-820C-1FE6A65A0308}"/>
              </a:ext>
            </a:extLst>
          </p:cNvPr>
          <p:cNvSpPr txBox="1"/>
          <p:nvPr/>
        </p:nvSpPr>
        <p:spPr>
          <a:xfrm>
            <a:off x="2043002" y="1090095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Chrome Extension</a:t>
            </a:r>
            <a:endParaRPr lang="en-US" sz="1400" dirty="0">
              <a:solidFill>
                <a:srgbClr val="232F3E"/>
              </a:solidFill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875EA-2686-45AB-961B-8F2DE01F7B2C}"/>
              </a:ext>
            </a:extLst>
          </p:cNvPr>
          <p:cNvCxnSpPr/>
          <p:nvPr/>
        </p:nvCxnSpPr>
        <p:spPr>
          <a:xfrm>
            <a:off x="2059596" y="1568692"/>
            <a:ext cx="1038958" cy="29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1E455-3ED9-4E51-BFA1-49AF9724A1D5}"/>
              </a:ext>
            </a:extLst>
          </p:cNvPr>
          <p:cNvCxnSpPr>
            <a:cxnSpLocks/>
          </p:cNvCxnSpPr>
          <p:nvPr/>
        </p:nvCxnSpPr>
        <p:spPr>
          <a:xfrm flipV="1">
            <a:off x="2081577" y="1911592"/>
            <a:ext cx="1002323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1">
            <a:extLst>
              <a:ext uri="{FF2B5EF4-FFF2-40B4-BE49-F238E27FC236}">
                <a16:creationId xmlns:a16="http://schemas.microsoft.com/office/drawing/2014/main" id="{6EC1F898-D01F-4CF1-8182-C480FFDEA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6742" y="2642709"/>
            <a:ext cx="675053" cy="667727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41EC7975-7BB2-494E-8650-FC5BB38E757C}"/>
              </a:ext>
            </a:extLst>
          </p:cNvPr>
          <p:cNvSpPr txBox="1"/>
          <p:nvPr/>
        </p:nvSpPr>
        <p:spPr>
          <a:xfrm>
            <a:off x="2636484" y="3170940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Container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6" name="Graphic 1">
            <a:extLst>
              <a:ext uri="{FF2B5EF4-FFF2-40B4-BE49-F238E27FC236}">
                <a16:creationId xmlns:a16="http://schemas.microsoft.com/office/drawing/2014/main" id="{490FD1C2-77D0-4998-A625-056C4F287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2088" y="4313247"/>
            <a:ext cx="675053" cy="667727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FD89018E-850F-49A3-AFA5-9431BA283D24}"/>
              </a:ext>
            </a:extLst>
          </p:cNvPr>
          <p:cNvSpPr txBox="1"/>
          <p:nvPr/>
        </p:nvSpPr>
        <p:spPr>
          <a:xfrm>
            <a:off x="2621830" y="4841478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Continer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8" name="Graphic 1">
            <a:extLst>
              <a:ext uri="{FF2B5EF4-FFF2-40B4-BE49-F238E27FC236}">
                <a16:creationId xmlns:a16="http://schemas.microsoft.com/office/drawing/2014/main" id="{6AE28624-8C30-4429-A6F7-4353346F1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857" y="2642708"/>
            <a:ext cx="675053" cy="667727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B8C2B05A-1D56-43B0-B3FD-922A9CD05E63}"/>
              </a:ext>
            </a:extLst>
          </p:cNvPr>
          <p:cNvSpPr txBox="1"/>
          <p:nvPr/>
        </p:nvSpPr>
        <p:spPr>
          <a:xfrm>
            <a:off x="3991965" y="3222228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API Container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448252-C542-4E45-8ABE-2ACB2CC0CB8B}"/>
              </a:ext>
            </a:extLst>
          </p:cNvPr>
          <p:cNvCxnSpPr>
            <a:cxnSpLocks/>
          </p:cNvCxnSpPr>
          <p:nvPr/>
        </p:nvCxnSpPr>
        <p:spPr>
          <a:xfrm>
            <a:off x="2059595" y="2455249"/>
            <a:ext cx="1082921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7DB7F4-C605-457D-A4E7-233B8534EA73}"/>
              </a:ext>
            </a:extLst>
          </p:cNvPr>
          <p:cNvCxnSpPr>
            <a:cxnSpLocks/>
          </p:cNvCxnSpPr>
          <p:nvPr/>
        </p:nvCxnSpPr>
        <p:spPr>
          <a:xfrm>
            <a:off x="2022960" y="1502748"/>
            <a:ext cx="1082921" cy="15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95087-E613-4C25-BA69-C075C8C5FC52}"/>
              </a:ext>
            </a:extLst>
          </p:cNvPr>
          <p:cNvCxnSpPr>
            <a:cxnSpLocks/>
          </p:cNvCxnSpPr>
          <p:nvPr/>
        </p:nvCxnSpPr>
        <p:spPr>
          <a:xfrm>
            <a:off x="3744786" y="2909517"/>
            <a:ext cx="833805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CCA02756-4E58-4CBD-9860-7865964B0C46}"/>
              </a:ext>
            </a:extLst>
          </p:cNvPr>
          <p:cNvSpPr txBox="1"/>
          <p:nvPr/>
        </p:nvSpPr>
        <p:spPr>
          <a:xfrm>
            <a:off x="7328962" y="2075755"/>
            <a:ext cx="79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MySQL instance</a:t>
            </a:r>
          </a:p>
        </p:txBody>
      </p:sp>
      <p:pic>
        <p:nvPicPr>
          <p:cNvPr id="34" name="Graphic 2">
            <a:extLst>
              <a:ext uri="{FF2B5EF4-FFF2-40B4-BE49-F238E27FC236}">
                <a16:creationId xmlns:a16="http://schemas.microsoft.com/office/drawing/2014/main" id="{20D29002-D367-4402-AE1F-582CBB00DE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8045" y="1502199"/>
            <a:ext cx="469900" cy="469900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89174299-9C91-445A-8D33-CA89FEA5EA55}"/>
              </a:ext>
            </a:extLst>
          </p:cNvPr>
          <p:cNvSpPr txBox="1"/>
          <p:nvPr/>
        </p:nvSpPr>
        <p:spPr>
          <a:xfrm>
            <a:off x="6561708" y="349253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36" name="Graphic 2">
            <a:extLst>
              <a:ext uri="{FF2B5EF4-FFF2-40B4-BE49-F238E27FC236}">
                <a16:creationId xmlns:a16="http://schemas.microsoft.com/office/drawing/2014/main" id="{02CFE566-BDFA-4BCB-AF99-32D4F68CC7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7060" y="2786121"/>
            <a:ext cx="711200" cy="711200"/>
          </a:xfrm>
          <a:prstGeom prst="rect">
            <a:avLst/>
          </a:prstGeom>
        </p:spPr>
      </p:pic>
      <p:sp>
        <p:nvSpPr>
          <p:cNvPr id="37" name="TextBox 1">
            <a:extLst>
              <a:ext uri="{FF2B5EF4-FFF2-40B4-BE49-F238E27FC236}">
                <a16:creationId xmlns:a16="http://schemas.microsoft.com/office/drawing/2014/main" id="{1B0EC74E-4ABA-46FD-B50A-6128C15B63C0}"/>
              </a:ext>
            </a:extLst>
          </p:cNvPr>
          <p:cNvSpPr txBox="1"/>
          <p:nvPr/>
        </p:nvSpPr>
        <p:spPr>
          <a:xfrm>
            <a:off x="5561934" y="3220599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pic>
        <p:nvPicPr>
          <p:cNvPr id="38" name="Graphic 2">
            <a:extLst>
              <a:ext uri="{FF2B5EF4-FFF2-40B4-BE49-F238E27FC236}">
                <a16:creationId xmlns:a16="http://schemas.microsoft.com/office/drawing/2014/main" id="{FE5F00D4-9613-4033-9366-6E8F8A9829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80592" y="2779503"/>
            <a:ext cx="469900" cy="4699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A9C993-681E-4EC3-8F25-B7203005EFEB}"/>
              </a:ext>
            </a:extLst>
          </p:cNvPr>
          <p:cNvCxnSpPr>
            <a:cxnSpLocks/>
          </p:cNvCxnSpPr>
          <p:nvPr/>
        </p:nvCxnSpPr>
        <p:spPr>
          <a:xfrm>
            <a:off x="5202843" y="2931497"/>
            <a:ext cx="833805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584C85-BB4C-4A73-B9B1-6805916CCA1A}"/>
              </a:ext>
            </a:extLst>
          </p:cNvPr>
          <p:cNvCxnSpPr>
            <a:cxnSpLocks/>
          </p:cNvCxnSpPr>
          <p:nvPr/>
        </p:nvCxnSpPr>
        <p:spPr>
          <a:xfrm>
            <a:off x="3803401" y="1817804"/>
            <a:ext cx="3757246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89628E-C9D1-473F-BB25-3F6985EDBBDB}"/>
              </a:ext>
            </a:extLst>
          </p:cNvPr>
          <p:cNvCxnSpPr>
            <a:cxnSpLocks/>
          </p:cNvCxnSpPr>
          <p:nvPr/>
        </p:nvCxnSpPr>
        <p:spPr>
          <a:xfrm flipV="1">
            <a:off x="5224824" y="1830996"/>
            <a:ext cx="2247900" cy="101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E7D1B6-451A-4226-A4E2-B35C91062422}"/>
              </a:ext>
            </a:extLst>
          </p:cNvPr>
          <p:cNvCxnSpPr>
            <a:cxnSpLocks/>
          </p:cNvCxnSpPr>
          <p:nvPr/>
        </p:nvCxnSpPr>
        <p:spPr>
          <a:xfrm flipV="1">
            <a:off x="2132864" y="4651863"/>
            <a:ext cx="994998" cy="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">
            <a:extLst>
              <a:ext uri="{FF2B5EF4-FFF2-40B4-BE49-F238E27FC236}">
                <a16:creationId xmlns:a16="http://schemas.microsoft.com/office/drawing/2014/main" id="{6509AA84-A4CA-492E-A33D-33C2131D9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856" y="3741746"/>
            <a:ext cx="675053" cy="667727"/>
          </a:xfrm>
          <a:prstGeom prst="rect">
            <a:avLst/>
          </a:prstGeom>
        </p:spPr>
      </p:pic>
      <p:sp>
        <p:nvSpPr>
          <p:cNvPr id="48" name="TextBox 3">
            <a:extLst>
              <a:ext uri="{FF2B5EF4-FFF2-40B4-BE49-F238E27FC236}">
                <a16:creationId xmlns:a16="http://schemas.microsoft.com/office/drawing/2014/main" id="{3858A16D-E1E9-4B68-A41A-E6AF2CE22E6C}"/>
              </a:ext>
            </a:extLst>
          </p:cNvPr>
          <p:cNvSpPr txBox="1"/>
          <p:nvPr/>
        </p:nvSpPr>
        <p:spPr>
          <a:xfrm>
            <a:off x="4050580" y="4277304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Data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Visualiation</a:t>
            </a:r>
            <a:r>
              <a:rPr lang="en-US" sz="1400" dirty="0">
                <a:solidFill>
                  <a:srgbClr val="232F3E"/>
                </a:solidFill>
                <a:cs typeface="Calibri"/>
              </a:rPr>
              <a:t>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Django</a:t>
            </a:r>
            <a:endParaRPr lang="en-US" dirty="0"/>
          </a:p>
        </p:txBody>
      </p:sp>
      <p:pic>
        <p:nvPicPr>
          <p:cNvPr id="49" name="Graphic 1">
            <a:extLst>
              <a:ext uri="{FF2B5EF4-FFF2-40B4-BE49-F238E27FC236}">
                <a16:creationId xmlns:a16="http://schemas.microsoft.com/office/drawing/2014/main" id="{A91F83BC-8494-40C8-BE7C-D738897DC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856" y="4855438"/>
            <a:ext cx="675053" cy="667727"/>
          </a:xfrm>
          <a:prstGeom prst="rect">
            <a:avLst/>
          </a:prstGeom>
        </p:spPr>
      </p:pic>
      <p:sp>
        <p:nvSpPr>
          <p:cNvPr id="50" name="TextBox 3">
            <a:extLst>
              <a:ext uri="{FF2B5EF4-FFF2-40B4-BE49-F238E27FC236}">
                <a16:creationId xmlns:a16="http://schemas.microsoft.com/office/drawing/2014/main" id="{B74B1FAB-8E84-4236-899C-764B9497E681}"/>
              </a:ext>
            </a:extLst>
          </p:cNvPr>
          <p:cNvSpPr txBox="1"/>
          <p:nvPr/>
        </p:nvSpPr>
        <p:spPr>
          <a:xfrm>
            <a:off x="4050580" y="5390996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Management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Spring Boot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E13BE-6913-4766-B2CC-E39F6B274EB3}"/>
              </a:ext>
            </a:extLst>
          </p:cNvPr>
          <p:cNvCxnSpPr>
            <a:cxnSpLocks/>
          </p:cNvCxnSpPr>
          <p:nvPr/>
        </p:nvCxnSpPr>
        <p:spPr>
          <a:xfrm flipV="1">
            <a:off x="3818055" y="4051055"/>
            <a:ext cx="687269" cy="59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32D056-10DB-4794-8860-69E0EC894ACC}"/>
              </a:ext>
            </a:extLst>
          </p:cNvPr>
          <p:cNvCxnSpPr>
            <a:cxnSpLocks/>
          </p:cNvCxnSpPr>
          <p:nvPr/>
        </p:nvCxnSpPr>
        <p:spPr>
          <a:xfrm>
            <a:off x="3803401" y="4697285"/>
            <a:ext cx="767866" cy="47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6EB553-3C8E-4FCE-A957-19E17DA6C95F}"/>
              </a:ext>
            </a:extLst>
          </p:cNvPr>
          <p:cNvCxnSpPr>
            <a:cxnSpLocks/>
          </p:cNvCxnSpPr>
          <p:nvPr/>
        </p:nvCxnSpPr>
        <p:spPr>
          <a:xfrm flipV="1">
            <a:off x="5217497" y="1735747"/>
            <a:ext cx="2394443" cy="22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9791A4-AF80-494D-B114-2AD4AA85DA8E}"/>
              </a:ext>
            </a:extLst>
          </p:cNvPr>
          <p:cNvCxnSpPr>
            <a:cxnSpLocks/>
          </p:cNvCxnSpPr>
          <p:nvPr/>
        </p:nvCxnSpPr>
        <p:spPr>
          <a:xfrm flipV="1">
            <a:off x="5158882" y="3376977"/>
            <a:ext cx="2189290" cy="58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7C2E2C-83B8-4344-BD2C-83F1845461E3}"/>
              </a:ext>
            </a:extLst>
          </p:cNvPr>
          <p:cNvCxnSpPr>
            <a:cxnSpLocks/>
          </p:cNvCxnSpPr>
          <p:nvPr/>
        </p:nvCxnSpPr>
        <p:spPr>
          <a:xfrm>
            <a:off x="5151555" y="2887535"/>
            <a:ext cx="2196617" cy="5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6E670-A8BD-4065-A42B-93BAB587170C}"/>
              </a:ext>
            </a:extLst>
          </p:cNvPr>
          <p:cNvCxnSpPr>
            <a:cxnSpLocks/>
          </p:cNvCxnSpPr>
          <p:nvPr/>
        </p:nvCxnSpPr>
        <p:spPr>
          <a:xfrm flipV="1">
            <a:off x="5217498" y="1860307"/>
            <a:ext cx="2306521" cy="32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">
            <a:extLst>
              <a:ext uri="{FF2B5EF4-FFF2-40B4-BE49-F238E27FC236}">
                <a16:creationId xmlns:a16="http://schemas.microsoft.com/office/drawing/2014/main" id="{1EBE39FC-15BE-487C-B6ED-DA3B2B808FC3}"/>
              </a:ext>
            </a:extLst>
          </p:cNvPr>
          <p:cNvSpPr txBox="1"/>
          <p:nvPr/>
        </p:nvSpPr>
        <p:spPr>
          <a:xfrm>
            <a:off x="2746387" y="5933188"/>
            <a:ext cx="163692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Prometeus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E942BCE-A9DF-461E-BFB3-CE8CC6FE686E}"/>
              </a:ext>
            </a:extLst>
          </p:cNvPr>
          <p:cNvSpPr/>
          <p:nvPr/>
        </p:nvSpPr>
        <p:spPr>
          <a:xfrm>
            <a:off x="9078789" y="1151059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YouTube API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B6BA0A-BDD8-4894-8367-E3EA03D2B07C}"/>
              </a:ext>
            </a:extLst>
          </p:cNvPr>
          <p:cNvSpPr/>
          <p:nvPr/>
        </p:nvSpPr>
        <p:spPr>
          <a:xfrm>
            <a:off x="9078789" y="2455251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Dictionary API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8E84DF-1E45-43BA-BCB4-2FA3C67B6F76}"/>
              </a:ext>
            </a:extLst>
          </p:cNvPr>
          <p:cNvCxnSpPr>
            <a:cxnSpLocks/>
          </p:cNvCxnSpPr>
          <p:nvPr/>
        </p:nvCxnSpPr>
        <p:spPr>
          <a:xfrm>
            <a:off x="3810727" y="1810477"/>
            <a:ext cx="5207976" cy="11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C9CF04-DB94-4F40-B2E3-C383ED38222E}"/>
              </a:ext>
            </a:extLst>
          </p:cNvPr>
          <p:cNvCxnSpPr>
            <a:cxnSpLocks/>
          </p:cNvCxnSpPr>
          <p:nvPr/>
        </p:nvCxnSpPr>
        <p:spPr>
          <a:xfrm flipV="1">
            <a:off x="5239478" y="1603861"/>
            <a:ext cx="3837840" cy="128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C7047C3-F949-4FA0-ADD9-1BA6C72E8E45}"/>
              </a:ext>
            </a:extLst>
          </p:cNvPr>
          <p:cNvSpPr/>
          <p:nvPr/>
        </p:nvSpPr>
        <p:spPr>
          <a:xfrm>
            <a:off x="9093442" y="3993905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Speech to Text API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7F65BE-EED6-40D3-825F-6A1373ECF707}"/>
              </a:ext>
            </a:extLst>
          </p:cNvPr>
          <p:cNvCxnSpPr>
            <a:cxnSpLocks/>
          </p:cNvCxnSpPr>
          <p:nvPr/>
        </p:nvCxnSpPr>
        <p:spPr>
          <a:xfrm>
            <a:off x="5166208" y="2909515"/>
            <a:ext cx="3903784" cy="151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215</cp:revision>
  <dcterms:created xsi:type="dcterms:W3CDTF">2013-07-15T20:26:40Z</dcterms:created>
  <dcterms:modified xsi:type="dcterms:W3CDTF">2019-10-11T20:11:29Z</dcterms:modified>
</cp:coreProperties>
</file>