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6863E4-44A7-4EA9-A57F-7D0FD1A0DE48}" v="573" dt="2019-10-11T20:11:13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ADE9-5297-4640-8FE8-D7C64CD3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216"/>
          </a:xfrm>
        </p:spPr>
        <p:txBody>
          <a:bodyPr/>
          <a:lstStyle/>
          <a:p>
            <a:r>
              <a:rPr lang="en-US" dirty="0">
                <a:cs typeface="Calibri Light"/>
              </a:rPr>
              <a:t>Overview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A6BECC-D22F-48C5-B4DE-3BE60785EF53}"/>
              </a:ext>
            </a:extLst>
          </p:cNvPr>
          <p:cNvCxnSpPr/>
          <p:nvPr/>
        </p:nvCxnSpPr>
        <p:spPr>
          <a:xfrm>
            <a:off x="2214897" y="1232198"/>
            <a:ext cx="66261" cy="50225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5C5D56-8F50-44B6-B42F-FCEC3863B2DD}"/>
              </a:ext>
            </a:extLst>
          </p:cNvPr>
          <p:cNvCxnSpPr>
            <a:cxnSpLocks/>
          </p:cNvCxnSpPr>
          <p:nvPr/>
        </p:nvCxnSpPr>
        <p:spPr>
          <a:xfrm>
            <a:off x="9429136" y="1250351"/>
            <a:ext cx="66261" cy="50225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1">
            <a:extLst>
              <a:ext uri="{FF2B5EF4-FFF2-40B4-BE49-F238E27FC236}">
                <a16:creationId xmlns:a16="http://schemas.microsoft.com/office/drawing/2014/main" id="{7D6DFA4D-65AE-4952-8304-E3AAF5E67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506" y="1717040"/>
            <a:ext cx="469900" cy="469900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310C41B6-4421-4FC9-A211-0A94C2AC8E8E}"/>
              </a:ext>
            </a:extLst>
          </p:cNvPr>
          <p:cNvSpPr txBox="1"/>
          <p:nvPr/>
        </p:nvSpPr>
        <p:spPr>
          <a:xfrm>
            <a:off x="305081" y="2259701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</a:rPr>
              <a:t>User</a:t>
            </a:r>
          </a:p>
        </p:txBody>
      </p:sp>
      <p:pic>
        <p:nvPicPr>
          <p:cNvPr id="8" name="Graphic 1">
            <a:extLst>
              <a:ext uri="{FF2B5EF4-FFF2-40B4-BE49-F238E27FC236}">
                <a16:creationId xmlns:a16="http://schemas.microsoft.com/office/drawing/2014/main" id="{F9E16487-A566-4E6D-858D-BE9B5B0AC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7661" y="2261466"/>
            <a:ext cx="469900" cy="469900"/>
          </a:xfrm>
          <a:prstGeom prst="rect">
            <a:avLst/>
          </a:prstGeom>
        </p:spPr>
      </p:pic>
      <p:pic>
        <p:nvPicPr>
          <p:cNvPr id="9" name="Graphic 2">
            <a:extLst>
              <a:ext uri="{FF2B5EF4-FFF2-40B4-BE49-F238E27FC236}">
                <a16:creationId xmlns:a16="http://schemas.microsoft.com/office/drawing/2014/main" id="{70AC87D5-9627-416E-96C4-C98B205779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16486" y="1250351"/>
            <a:ext cx="469900" cy="469900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6DD44651-097E-4F64-85AC-82EFDAAB16A5}"/>
              </a:ext>
            </a:extLst>
          </p:cNvPr>
          <p:cNvSpPr txBox="1"/>
          <p:nvPr/>
        </p:nvSpPr>
        <p:spPr>
          <a:xfrm>
            <a:off x="1215061" y="1778827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</a:rPr>
              <a:t>Client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13203C31-95F4-4BF6-96DD-A6F7392F6176}"/>
              </a:ext>
            </a:extLst>
          </p:cNvPr>
          <p:cNvSpPr txBox="1"/>
          <p:nvPr/>
        </p:nvSpPr>
        <p:spPr>
          <a:xfrm>
            <a:off x="1186236" y="2789942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</a:rPr>
              <a:t>Mobile client</a:t>
            </a:r>
          </a:p>
        </p:txBody>
      </p:sp>
      <p:pic>
        <p:nvPicPr>
          <p:cNvPr id="12" name="Graphic 1">
            <a:extLst>
              <a:ext uri="{FF2B5EF4-FFF2-40B4-BE49-F238E27FC236}">
                <a16:creationId xmlns:a16="http://schemas.microsoft.com/office/drawing/2014/main" id="{AC279C21-34AD-49F8-BF3E-0AACA33E8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506" y="4852963"/>
            <a:ext cx="469900" cy="469900"/>
          </a:xfrm>
          <a:prstGeom prst="rect">
            <a:avLst/>
          </a:prstGeom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A93C2227-AAB1-45EB-8D9F-80AF1A498541}"/>
              </a:ext>
            </a:extLst>
          </p:cNvPr>
          <p:cNvSpPr txBox="1"/>
          <p:nvPr/>
        </p:nvSpPr>
        <p:spPr>
          <a:xfrm>
            <a:off x="305081" y="5424932"/>
            <a:ext cx="107275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Developer</a:t>
            </a:r>
          </a:p>
        </p:txBody>
      </p:sp>
      <p:pic>
        <p:nvPicPr>
          <p:cNvPr id="14" name="Graphic 2">
            <a:extLst>
              <a:ext uri="{FF2B5EF4-FFF2-40B4-BE49-F238E27FC236}">
                <a16:creationId xmlns:a16="http://schemas.microsoft.com/office/drawing/2014/main" id="{E0E3B860-C040-443E-8210-5A5ABB54CF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5101" y="4488851"/>
            <a:ext cx="469900" cy="469900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50DCF95E-4C89-4CDA-AA27-4D7D7A595347}"/>
              </a:ext>
            </a:extLst>
          </p:cNvPr>
          <p:cNvSpPr txBox="1"/>
          <p:nvPr/>
        </p:nvSpPr>
        <p:spPr>
          <a:xfrm>
            <a:off x="1185753" y="4958712"/>
            <a:ext cx="124859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Development</a:t>
            </a:r>
            <a:br>
              <a:rPr lang="en-US" sz="1400" dirty="0">
                <a:solidFill>
                  <a:srgbClr val="232F3E"/>
                </a:solidFill>
                <a:cs typeface="Calibri"/>
              </a:rPr>
            </a:br>
            <a:r>
              <a:rPr lang="en-US" sz="1400" dirty="0">
                <a:solidFill>
                  <a:srgbClr val="232F3E"/>
                </a:solidFill>
                <a:cs typeface="Calibri"/>
              </a:rPr>
              <a:t>Env</a:t>
            </a:r>
            <a:endParaRPr lang="en-US" sz="1400" dirty="0">
              <a:solidFill>
                <a:srgbClr val="232F3E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2B738-20D7-418E-9301-CF1D39585D9B}"/>
              </a:ext>
            </a:extLst>
          </p:cNvPr>
          <p:cNvSpPr/>
          <p:nvPr/>
        </p:nvSpPr>
        <p:spPr>
          <a:xfrm>
            <a:off x="3215725" y="1224258"/>
            <a:ext cx="3018747" cy="520211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containers(Kubernetes)</a:t>
            </a: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CF545059-435C-4158-AD39-F5253331C250}"/>
              </a:ext>
            </a:extLst>
          </p:cNvPr>
          <p:cNvSpPr txBox="1"/>
          <p:nvPr/>
        </p:nvSpPr>
        <p:spPr>
          <a:xfrm>
            <a:off x="2218180" y="2110726"/>
            <a:ext cx="107275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</a:rPr>
              <a:t>AWS API-GW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838F9C3D-CE44-4836-820C-1FE6A65A0308}"/>
              </a:ext>
            </a:extLst>
          </p:cNvPr>
          <p:cNvSpPr txBox="1"/>
          <p:nvPr/>
        </p:nvSpPr>
        <p:spPr>
          <a:xfrm>
            <a:off x="507402" y="1018958"/>
            <a:ext cx="107275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</a:rPr>
              <a:t>Chrome Extension</a:t>
            </a:r>
            <a:endParaRPr lang="en-US" sz="1400" dirty="0">
              <a:solidFill>
                <a:srgbClr val="232F3E"/>
              </a:solidFill>
              <a:cs typeface="Calibri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2875EA-2686-45AB-961B-8F2DE01F7B2C}"/>
              </a:ext>
            </a:extLst>
          </p:cNvPr>
          <p:cNvCxnSpPr>
            <a:cxnSpLocks/>
            <a:stCxn id="9" idx="3"/>
            <a:endCxn id="59" idx="1"/>
          </p:cNvCxnSpPr>
          <p:nvPr/>
        </p:nvCxnSpPr>
        <p:spPr>
          <a:xfrm>
            <a:off x="1986386" y="1485301"/>
            <a:ext cx="470201" cy="30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61E455-3ED9-4E51-BFA1-49AF9724A1D5}"/>
              </a:ext>
            </a:extLst>
          </p:cNvPr>
          <p:cNvCxnSpPr>
            <a:cxnSpLocks/>
            <a:stCxn id="8" idx="3"/>
            <a:endCxn id="59" idx="1"/>
          </p:cNvCxnSpPr>
          <p:nvPr/>
        </p:nvCxnSpPr>
        <p:spPr>
          <a:xfrm flipV="1">
            <a:off x="1957561" y="1793859"/>
            <a:ext cx="499026" cy="70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1">
            <a:extLst>
              <a:ext uri="{FF2B5EF4-FFF2-40B4-BE49-F238E27FC236}">
                <a16:creationId xmlns:a16="http://schemas.microsoft.com/office/drawing/2014/main" id="{6EC1F898-D01F-4CF1-8182-C480FFDEA2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7590" y="2687058"/>
            <a:ext cx="675053" cy="667727"/>
          </a:xfrm>
          <a:prstGeom prst="rect">
            <a:avLst/>
          </a:prstGeom>
        </p:spPr>
      </p:pic>
      <p:sp>
        <p:nvSpPr>
          <p:cNvPr id="25" name="TextBox 3">
            <a:extLst>
              <a:ext uri="{FF2B5EF4-FFF2-40B4-BE49-F238E27FC236}">
                <a16:creationId xmlns:a16="http://schemas.microsoft.com/office/drawing/2014/main" id="{41EC7975-7BB2-494E-8650-FC5BB38E757C}"/>
              </a:ext>
            </a:extLst>
          </p:cNvPr>
          <p:cNvSpPr txBox="1"/>
          <p:nvPr/>
        </p:nvSpPr>
        <p:spPr>
          <a:xfrm>
            <a:off x="2983155" y="3251546"/>
            <a:ext cx="163692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Web Container</a:t>
            </a:r>
            <a:br>
              <a:rPr lang="en-US" sz="1400" dirty="0">
                <a:solidFill>
                  <a:srgbClr val="232F3E"/>
                </a:solidFill>
                <a:cs typeface="Calibri"/>
              </a:rPr>
            </a:br>
            <a:r>
              <a:rPr lang="en-US" sz="1400" dirty="0" err="1">
                <a:solidFill>
                  <a:srgbClr val="232F3E"/>
                </a:solidFill>
                <a:cs typeface="Calibri"/>
              </a:rPr>
              <a:t>NginX</a:t>
            </a:r>
            <a:endParaRPr lang="en-US" sz="1400" dirty="0" err="1">
              <a:solidFill>
                <a:srgbClr val="232F3E"/>
              </a:solidFill>
            </a:endParaRPr>
          </a:p>
        </p:txBody>
      </p:sp>
      <p:pic>
        <p:nvPicPr>
          <p:cNvPr id="26" name="Graphic 1">
            <a:extLst>
              <a:ext uri="{FF2B5EF4-FFF2-40B4-BE49-F238E27FC236}">
                <a16:creationId xmlns:a16="http://schemas.microsoft.com/office/drawing/2014/main" id="{490FD1C2-77D0-4998-A625-056C4F287E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4207" y="4291435"/>
            <a:ext cx="675053" cy="667727"/>
          </a:xfrm>
          <a:prstGeom prst="rect">
            <a:avLst/>
          </a:prstGeom>
        </p:spPr>
      </p:pic>
      <p:sp>
        <p:nvSpPr>
          <p:cNvPr id="27" name="TextBox 3">
            <a:extLst>
              <a:ext uri="{FF2B5EF4-FFF2-40B4-BE49-F238E27FC236}">
                <a16:creationId xmlns:a16="http://schemas.microsoft.com/office/drawing/2014/main" id="{FD89018E-850F-49A3-AFA5-9431BA283D24}"/>
              </a:ext>
            </a:extLst>
          </p:cNvPr>
          <p:cNvSpPr txBox="1"/>
          <p:nvPr/>
        </p:nvSpPr>
        <p:spPr>
          <a:xfrm>
            <a:off x="2924686" y="4881408"/>
            <a:ext cx="163692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Web </a:t>
            </a:r>
            <a:r>
              <a:rPr lang="en-US" sz="1400" dirty="0" err="1">
                <a:solidFill>
                  <a:srgbClr val="232F3E"/>
                </a:solidFill>
                <a:cs typeface="Calibri"/>
              </a:rPr>
              <a:t>Continer</a:t>
            </a:r>
            <a:br>
              <a:rPr lang="en-US" sz="1400" dirty="0">
                <a:solidFill>
                  <a:srgbClr val="232F3E"/>
                </a:solidFill>
                <a:cs typeface="Calibri"/>
              </a:rPr>
            </a:br>
            <a:r>
              <a:rPr lang="en-US" sz="1400" dirty="0" err="1">
                <a:solidFill>
                  <a:srgbClr val="232F3E"/>
                </a:solidFill>
                <a:cs typeface="Calibri"/>
              </a:rPr>
              <a:t>NginX</a:t>
            </a:r>
            <a:endParaRPr lang="en-US" sz="1400" dirty="0" err="1">
              <a:solidFill>
                <a:srgbClr val="232F3E"/>
              </a:solidFill>
            </a:endParaRPr>
          </a:p>
        </p:txBody>
      </p:sp>
      <p:pic>
        <p:nvPicPr>
          <p:cNvPr id="28" name="Graphic 1">
            <a:extLst>
              <a:ext uri="{FF2B5EF4-FFF2-40B4-BE49-F238E27FC236}">
                <a16:creationId xmlns:a16="http://schemas.microsoft.com/office/drawing/2014/main" id="{6AE28624-8C30-4429-A6F7-4353346F1B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79689" y="2687891"/>
            <a:ext cx="675053" cy="667727"/>
          </a:xfrm>
          <a:prstGeom prst="rect">
            <a:avLst/>
          </a:prstGeom>
        </p:spPr>
      </p:pic>
      <p:sp>
        <p:nvSpPr>
          <p:cNvPr id="29" name="TextBox 3">
            <a:extLst>
              <a:ext uri="{FF2B5EF4-FFF2-40B4-BE49-F238E27FC236}">
                <a16:creationId xmlns:a16="http://schemas.microsoft.com/office/drawing/2014/main" id="{B8C2B05A-1D56-43B0-B3FD-922A9CD05E63}"/>
              </a:ext>
            </a:extLst>
          </p:cNvPr>
          <p:cNvSpPr txBox="1"/>
          <p:nvPr/>
        </p:nvSpPr>
        <p:spPr>
          <a:xfrm>
            <a:off x="4454175" y="3246365"/>
            <a:ext cx="163692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REST API Containers</a:t>
            </a:r>
            <a:br>
              <a:rPr lang="en-US" sz="1400" dirty="0">
                <a:solidFill>
                  <a:srgbClr val="232F3E"/>
                </a:solidFill>
                <a:cs typeface="Calibri"/>
              </a:rPr>
            </a:br>
            <a:r>
              <a:rPr lang="en-US" sz="1400" dirty="0">
                <a:solidFill>
                  <a:srgbClr val="232F3E"/>
                </a:solidFill>
                <a:cs typeface="Calibri"/>
              </a:rPr>
              <a:t>Node.js/Python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448252-C542-4E45-8ABE-2ACB2CC0CB8B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>
            <a:off x="1957561" y="2496416"/>
            <a:ext cx="1500029" cy="52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7DB7F4-C605-457D-A4E7-233B8534EA7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986386" y="1485301"/>
            <a:ext cx="1223935" cy="151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395087-E613-4C25-BA69-C075C8C5FC52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4132643" y="3020922"/>
            <a:ext cx="647046" cy="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">
            <a:extLst>
              <a:ext uri="{FF2B5EF4-FFF2-40B4-BE49-F238E27FC236}">
                <a16:creationId xmlns:a16="http://schemas.microsoft.com/office/drawing/2014/main" id="{CCA02756-4E58-4CBD-9860-7865964B0C46}"/>
              </a:ext>
            </a:extLst>
          </p:cNvPr>
          <p:cNvSpPr txBox="1"/>
          <p:nvPr/>
        </p:nvSpPr>
        <p:spPr>
          <a:xfrm>
            <a:off x="7985450" y="2075755"/>
            <a:ext cx="793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MySQL instance</a:t>
            </a:r>
          </a:p>
        </p:txBody>
      </p:sp>
      <p:pic>
        <p:nvPicPr>
          <p:cNvPr id="34" name="Graphic 2">
            <a:extLst>
              <a:ext uri="{FF2B5EF4-FFF2-40B4-BE49-F238E27FC236}">
                <a16:creationId xmlns:a16="http://schemas.microsoft.com/office/drawing/2014/main" id="{20D29002-D367-4402-AE1F-582CBB00DE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44533" y="1502199"/>
            <a:ext cx="469900" cy="469900"/>
          </a:xfrm>
          <a:prstGeom prst="rect">
            <a:avLst/>
          </a:prstGeom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89174299-9C91-445A-8D33-CA89FEA5EA55}"/>
              </a:ext>
            </a:extLst>
          </p:cNvPr>
          <p:cNvSpPr txBox="1"/>
          <p:nvPr/>
        </p:nvSpPr>
        <p:spPr>
          <a:xfrm>
            <a:off x="7218196" y="349253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Amazon DynamoDB</a:t>
            </a:r>
          </a:p>
        </p:txBody>
      </p:sp>
      <p:pic>
        <p:nvPicPr>
          <p:cNvPr id="36" name="Graphic 2">
            <a:extLst>
              <a:ext uri="{FF2B5EF4-FFF2-40B4-BE49-F238E27FC236}">
                <a16:creationId xmlns:a16="http://schemas.microsoft.com/office/drawing/2014/main" id="{02CFE566-BDFA-4BCB-AF99-32D4F68CC7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13548" y="2786121"/>
            <a:ext cx="711200" cy="711200"/>
          </a:xfrm>
          <a:prstGeom prst="rect">
            <a:avLst/>
          </a:prstGeom>
        </p:spPr>
      </p:pic>
      <p:sp>
        <p:nvSpPr>
          <p:cNvPr id="37" name="TextBox 1">
            <a:extLst>
              <a:ext uri="{FF2B5EF4-FFF2-40B4-BE49-F238E27FC236}">
                <a16:creationId xmlns:a16="http://schemas.microsoft.com/office/drawing/2014/main" id="{1B0EC74E-4ABA-46FD-B50A-6128C15B63C0}"/>
              </a:ext>
            </a:extLst>
          </p:cNvPr>
          <p:cNvSpPr txBox="1"/>
          <p:nvPr/>
        </p:nvSpPr>
        <p:spPr>
          <a:xfrm>
            <a:off x="6276391" y="3149329"/>
            <a:ext cx="162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ElastiCache</a:t>
            </a:r>
            <a:r>
              <a:rPr lang="en-US" sz="1400" dirty="0"/>
              <a:t> for </a:t>
            </a:r>
            <a:r>
              <a:rPr lang="en-US" sz="1400" dirty="0" err="1"/>
              <a:t>Redis</a:t>
            </a:r>
            <a:endParaRPr lang="en-US" sz="1400" dirty="0"/>
          </a:p>
        </p:txBody>
      </p:sp>
      <p:pic>
        <p:nvPicPr>
          <p:cNvPr id="38" name="Graphic 2">
            <a:extLst>
              <a:ext uri="{FF2B5EF4-FFF2-40B4-BE49-F238E27FC236}">
                <a16:creationId xmlns:a16="http://schemas.microsoft.com/office/drawing/2014/main" id="{FE5F00D4-9613-4033-9366-6E8F8A9829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37080" y="2779503"/>
            <a:ext cx="469900" cy="4699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A9C993-681E-4EC3-8F25-B7203005EFEB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5454742" y="3014453"/>
            <a:ext cx="1282338" cy="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7584C85-BB4C-4A73-B9B1-6805916CCA1A}"/>
              </a:ext>
            </a:extLst>
          </p:cNvPr>
          <p:cNvCxnSpPr>
            <a:cxnSpLocks/>
            <a:stCxn id="65" idx="3"/>
            <a:endCxn id="34" idx="1"/>
          </p:cNvCxnSpPr>
          <p:nvPr/>
        </p:nvCxnSpPr>
        <p:spPr>
          <a:xfrm flipV="1">
            <a:off x="5570008" y="1737149"/>
            <a:ext cx="2574525" cy="21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89628E-C9D1-473F-BB25-3F6985EDBBDB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5224824" y="1737149"/>
            <a:ext cx="2919709" cy="11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EE7D1B6-451A-4226-A4E2-B35C91062422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 flipV="1">
            <a:off x="2045001" y="4625299"/>
            <a:ext cx="1409206" cy="9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1">
            <a:extLst>
              <a:ext uri="{FF2B5EF4-FFF2-40B4-BE49-F238E27FC236}">
                <a16:creationId xmlns:a16="http://schemas.microsoft.com/office/drawing/2014/main" id="{6509AA84-A4CA-492E-A33D-33C2131D94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1746" y="3741746"/>
            <a:ext cx="675053" cy="667727"/>
          </a:xfrm>
          <a:prstGeom prst="rect">
            <a:avLst/>
          </a:prstGeom>
        </p:spPr>
      </p:pic>
      <p:sp>
        <p:nvSpPr>
          <p:cNvPr id="48" name="TextBox 3">
            <a:extLst>
              <a:ext uri="{FF2B5EF4-FFF2-40B4-BE49-F238E27FC236}">
                <a16:creationId xmlns:a16="http://schemas.microsoft.com/office/drawing/2014/main" id="{3858A16D-E1E9-4B68-A41A-E6AF2CE22E6C}"/>
              </a:ext>
            </a:extLst>
          </p:cNvPr>
          <p:cNvSpPr txBox="1"/>
          <p:nvPr/>
        </p:nvSpPr>
        <p:spPr>
          <a:xfrm>
            <a:off x="4359190" y="4277304"/>
            <a:ext cx="1636922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Data </a:t>
            </a:r>
            <a:r>
              <a:rPr lang="en-US" sz="1400" dirty="0" err="1">
                <a:solidFill>
                  <a:srgbClr val="232F3E"/>
                </a:solidFill>
                <a:cs typeface="Calibri"/>
              </a:rPr>
              <a:t>Visualiation</a:t>
            </a:r>
            <a:r>
              <a:rPr lang="en-US" sz="1400" dirty="0">
                <a:solidFill>
                  <a:srgbClr val="232F3E"/>
                </a:solidFill>
                <a:cs typeface="Calibri"/>
              </a:rPr>
              <a:t> Container</a:t>
            </a:r>
          </a:p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Django</a:t>
            </a:r>
            <a:endParaRPr lang="en-US" dirty="0"/>
          </a:p>
        </p:txBody>
      </p:sp>
      <p:pic>
        <p:nvPicPr>
          <p:cNvPr id="49" name="Graphic 1">
            <a:extLst>
              <a:ext uri="{FF2B5EF4-FFF2-40B4-BE49-F238E27FC236}">
                <a16:creationId xmlns:a16="http://schemas.microsoft.com/office/drawing/2014/main" id="{A91F83BC-8494-40C8-BE7C-D738897DC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1746" y="4855438"/>
            <a:ext cx="675053" cy="667727"/>
          </a:xfrm>
          <a:prstGeom prst="rect">
            <a:avLst/>
          </a:prstGeom>
        </p:spPr>
      </p:pic>
      <p:sp>
        <p:nvSpPr>
          <p:cNvPr id="50" name="TextBox 3">
            <a:extLst>
              <a:ext uri="{FF2B5EF4-FFF2-40B4-BE49-F238E27FC236}">
                <a16:creationId xmlns:a16="http://schemas.microsoft.com/office/drawing/2014/main" id="{B74B1FAB-8E84-4236-899C-764B9497E681}"/>
              </a:ext>
            </a:extLst>
          </p:cNvPr>
          <p:cNvSpPr txBox="1"/>
          <p:nvPr/>
        </p:nvSpPr>
        <p:spPr>
          <a:xfrm>
            <a:off x="4359190" y="5390996"/>
            <a:ext cx="1636922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Management Container</a:t>
            </a:r>
          </a:p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Spring Boot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0E13BE-6913-4766-B2CC-E39F6B274EB3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 flipV="1">
            <a:off x="4129260" y="4075610"/>
            <a:ext cx="662486" cy="54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32D056-10DB-4794-8860-69E0EC894ACC}"/>
              </a:ext>
            </a:extLst>
          </p:cNvPr>
          <p:cNvCxnSpPr>
            <a:cxnSpLocks/>
            <a:stCxn id="26" idx="3"/>
            <a:endCxn id="49" idx="1"/>
          </p:cNvCxnSpPr>
          <p:nvPr/>
        </p:nvCxnSpPr>
        <p:spPr>
          <a:xfrm>
            <a:off x="4129260" y="4625299"/>
            <a:ext cx="662486" cy="56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6EB553-3C8E-4FCE-A957-19E17DA6C95F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5217497" y="3141721"/>
            <a:ext cx="2796051" cy="84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56E670-A8BD-4065-A42B-93BAB587170C}"/>
              </a:ext>
            </a:extLst>
          </p:cNvPr>
          <p:cNvCxnSpPr>
            <a:cxnSpLocks/>
            <a:stCxn id="49" idx="3"/>
            <a:endCxn id="36" idx="1"/>
          </p:cNvCxnSpPr>
          <p:nvPr/>
        </p:nvCxnSpPr>
        <p:spPr>
          <a:xfrm flipV="1">
            <a:off x="5466799" y="3141721"/>
            <a:ext cx="2546749" cy="204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E942BCE-A9DF-461E-BFB3-CE8CC6FE686E}"/>
              </a:ext>
            </a:extLst>
          </p:cNvPr>
          <p:cNvSpPr/>
          <p:nvPr/>
        </p:nvSpPr>
        <p:spPr>
          <a:xfrm>
            <a:off x="9735277" y="1151059"/>
            <a:ext cx="2014902" cy="923191"/>
          </a:xfrm>
          <a:prstGeom prst="ellipse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YouTube API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2B6BA0A-BDD8-4894-8367-E3EA03D2B07C}"/>
              </a:ext>
            </a:extLst>
          </p:cNvPr>
          <p:cNvSpPr/>
          <p:nvPr/>
        </p:nvSpPr>
        <p:spPr>
          <a:xfrm>
            <a:off x="9735277" y="2455251"/>
            <a:ext cx="2014902" cy="923191"/>
          </a:xfrm>
          <a:prstGeom prst="ellipse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Dictionary API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C8E84DF-1E45-43BA-BCB4-2FA3C67B6F76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3064475" y="1793859"/>
            <a:ext cx="1830480" cy="16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C9CF04-DB94-4F40-B2E3-C383ED38222E}"/>
              </a:ext>
            </a:extLst>
          </p:cNvPr>
          <p:cNvCxnSpPr>
            <a:cxnSpLocks/>
            <a:stCxn id="28" idx="3"/>
            <a:endCxn id="58" idx="2"/>
          </p:cNvCxnSpPr>
          <p:nvPr/>
        </p:nvCxnSpPr>
        <p:spPr>
          <a:xfrm flipV="1">
            <a:off x="5454742" y="1612655"/>
            <a:ext cx="4280535" cy="140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C7047C3-F949-4FA0-ADD9-1BA6C72E8E45}"/>
              </a:ext>
            </a:extLst>
          </p:cNvPr>
          <p:cNvSpPr/>
          <p:nvPr/>
        </p:nvSpPr>
        <p:spPr>
          <a:xfrm>
            <a:off x="9749930" y="3993905"/>
            <a:ext cx="2014902" cy="923191"/>
          </a:xfrm>
          <a:prstGeom prst="ellipse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Speech to Text API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E519736-4A60-DE43-BC6E-2807305D4B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56587" y="1489915"/>
            <a:ext cx="607888" cy="607888"/>
          </a:xfrm>
          <a:prstGeom prst="rect">
            <a:avLst/>
          </a:prstGeom>
        </p:spPr>
      </p:pic>
      <p:pic>
        <p:nvPicPr>
          <p:cNvPr id="65" name="Graphic 1">
            <a:extLst>
              <a:ext uri="{FF2B5EF4-FFF2-40B4-BE49-F238E27FC236}">
                <a16:creationId xmlns:a16="http://schemas.microsoft.com/office/drawing/2014/main" id="{1E6275B2-A44E-CE45-B72A-435FB15A74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94955" y="1622479"/>
            <a:ext cx="675053" cy="667727"/>
          </a:xfrm>
          <a:prstGeom prst="rect">
            <a:avLst/>
          </a:prstGeom>
        </p:spPr>
      </p:pic>
      <p:sp>
        <p:nvSpPr>
          <p:cNvPr id="68" name="TextBox 3">
            <a:extLst>
              <a:ext uri="{FF2B5EF4-FFF2-40B4-BE49-F238E27FC236}">
                <a16:creationId xmlns:a16="http://schemas.microsoft.com/office/drawing/2014/main" id="{5E37B22D-06E6-9844-860B-C75E9CECD848}"/>
              </a:ext>
            </a:extLst>
          </p:cNvPr>
          <p:cNvSpPr txBox="1"/>
          <p:nvPr/>
        </p:nvSpPr>
        <p:spPr>
          <a:xfrm>
            <a:off x="4466386" y="2154935"/>
            <a:ext cx="163692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rgbClr val="232F3E"/>
                </a:solidFill>
                <a:cs typeface="Calibri"/>
              </a:rPr>
              <a:t>GraphQL</a:t>
            </a:r>
            <a:br>
              <a:rPr lang="en-US" sz="1400" dirty="0">
                <a:solidFill>
                  <a:srgbClr val="232F3E"/>
                </a:solidFill>
                <a:cs typeface="Calibri"/>
              </a:rPr>
            </a:br>
            <a:r>
              <a:rPr lang="en-US" sz="1400" dirty="0">
                <a:solidFill>
                  <a:srgbClr val="232F3E"/>
                </a:solidFill>
                <a:cs typeface="Calibri"/>
              </a:rPr>
              <a:t>Node.js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A91CCF9-92AE-2C48-95A9-3579FD65CC14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 flipV="1">
            <a:off x="4132643" y="1956343"/>
            <a:ext cx="762312" cy="106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7258CB-3CDE-2F48-9B67-EDC78983577B}"/>
              </a:ext>
            </a:extLst>
          </p:cNvPr>
          <p:cNvCxnSpPr>
            <a:cxnSpLocks/>
            <a:stCxn id="65" idx="3"/>
            <a:endCxn id="38" idx="1"/>
          </p:cNvCxnSpPr>
          <p:nvPr/>
        </p:nvCxnSpPr>
        <p:spPr>
          <a:xfrm>
            <a:off x="5570008" y="1956343"/>
            <a:ext cx="1167072" cy="105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8C0AD40-95AC-AD47-ABD8-81E9D421CC59}"/>
              </a:ext>
            </a:extLst>
          </p:cNvPr>
          <p:cNvCxnSpPr>
            <a:cxnSpLocks/>
            <a:stCxn id="28" idx="3"/>
            <a:endCxn id="60" idx="2"/>
          </p:cNvCxnSpPr>
          <p:nvPr/>
        </p:nvCxnSpPr>
        <p:spPr>
          <a:xfrm flipV="1">
            <a:off x="5454742" y="2916847"/>
            <a:ext cx="4280535" cy="10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3696488-BE4C-BE43-B196-FBF9EBD52F92}"/>
              </a:ext>
            </a:extLst>
          </p:cNvPr>
          <p:cNvCxnSpPr>
            <a:cxnSpLocks/>
            <a:stCxn id="28" idx="3"/>
            <a:endCxn id="63" idx="2"/>
          </p:cNvCxnSpPr>
          <p:nvPr/>
        </p:nvCxnSpPr>
        <p:spPr>
          <a:xfrm>
            <a:off x="5454742" y="3021755"/>
            <a:ext cx="4295188" cy="143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23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62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Seiji Nishi</cp:lastModifiedBy>
  <cp:revision>219</cp:revision>
  <dcterms:created xsi:type="dcterms:W3CDTF">2013-07-15T20:26:40Z</dcterms:created>
  <dcterms:modified xsi:type="dcterms:W3CDTF">2020-01-16T19:47:04Z</dcterms:modified>
</cp:coreProperties>
</file>