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A7815B-B678-4593-9017-1AE6F39D1202}" v="279" dt="2019-10-24T22:23:48.479"/>
    <p1510:client id="{F26863E4-44A7-4EA9-A57F-7D0FD1A0DE48}" v="573" dt="2019-10-11T20:11:13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i Seiji" userId="6854a819e472706d" providerId="Windows Live" clId="Web-{D1A7815B-B678-4593-9017-1AE6F39D1202}"/>
    <pc:docChg chg="modSld">
      <pc:chgData name="Nishi Seiji" userId="6854a819e472706d" providerId="Windows Live" clId="Web-{D1A7815B-B678-4593-9017-1AE6F39D1202}" dt="2019-10-24T22:23:48.479" v="275" actId="1076"/>
      <pc:docMkLst>
        <pc:docMk/>
      </pc:docMkLst>
      <pc:sldChg chg="addSp delSp modSp">
        <pc:chgData name="Nishi Seiji" userId="6854a819e472706d" providerId="Windows Live" clId="Web-{D1A7815B-B678-4593-9017-1AE6F39D1202}" dt="2019-10-24T22:23:48.479" v="275" actId="1076"/>
        <pc:sldMkLst>
          <pc:docMk/>
          <pc:sldMk cId="1726237989" sldId="257"/>
        </pc:sldMkLst>
        <pc:spChg chg="mod">
          <ac:chgData name="Nishi Seiji" userId="6854a819e472706d" providerId="Windows Live" clId="Web-{D1A7815B-B678-4593-9017-1AE6F39D1202}" dt="2019-10-24T22:01:14.740" v="7" actId="20577"/>
          <ac:spMkLst>
            <pc:docMk/>
            <pc:sldMk cId="1726237989" sldId="257"/>
            <ac:spMk id="2" creationId="{FD1CADE9-5297-4640-8FE8-D7C64CD3238B}"/>
          </ac:spMkLst>
        </pc:spChg>
        <pc:spChg chg="add mod">
          <ac:chgData name="Nishi Seiji" userId="6854a819e472706d" providerId="Windows Live" clId="Web-{D1A7815B-B678-4593-9017-1AE6F39D1202}" dt="2019-10-24T22:16:49.805" v="141" actId="20577"/>
          <ac:spMkLst>
            <pc:docMk/>
            <pc:sldMk cId="1726237989" sldId="257"/>
            <ac:spMk id="3" creationId="{C8F88CEE-6D79-4AC9-A6FA-4C842445BBC5}"/>
          </ac:spMkLst>
        </pc:spChg>
        <pc:spChg chg="del">
          <ac:chgData name="Nishi Seiji" userId="6854a819e472706d" providerId="Windows Live" clId="Web-{D1A7815B-B678-4593-9017-1AE6F39D1202}" dt="2019-10-24T22:01:20.787" v="61"/>
          <ac:spMkLst>
            <pc:docMk/>
            <pc:sldMk cId="1726237989" sldId="257"/>
            <ac:spMk id="7" creationId="{310C41B6-4421-4FC9-A211-0A94C2AC8E8E}"/>
          </ac:spMkLst>
        </pc:spChg>
        <pc:spChg chg="del">
          <ac:chgData name="Nishi Seiji" userId="6854a819e472706d" providerId="Windows Live" clId="Web-{D1A7815B-B678-4593-9017-1AE6F39D1202}" dt="2019-10-24T22:01:20.787" v="58"/>
          <ac:spMkLst>
            <pc:docMk/>
            <pc:sldMk cId="1726237989" sldId="257"/>
            <ac:spMk id="10" creationId="{6DD44651-097E-4F64-85AC-82EFDAAB16A5}"/>
          </ac:spMkLst>
        </pc:spChg>
        <pc:spChg chg="del">
          <ac:chgData name="Nishi Seiji" userId="6854a819e472706d" providerId="Windows Live" clId="Web-{D1A7815B-B678-4593-9017-1AE6F39D1202}" dt="2019-10-24T22:01:20.771" v="57"/>
          <ac:spMkLst>
            <pc:docMk/>
            <pc:sldMk cId="1726237989" sldId="257"/>
            <ac:spMk id="11" creationId="{13203C31-95F4-4BF6-96DD-A6F7392F6176}"/>
          </ac:spMkLst>
        </pc:spChg>
        <pc:spChg chg="del">
          <ac:chgData name="Nishi Seiji" userId="6854a819e472706d" providerId="Windows Live" clId="Web-{D1A7815B-B678-4593-9017-1AE6F39D1202}" dt="2019-10-24T22:01:20.771" v="55"/>
          <ac:spMkLst>
            <pc:docMk/>
            <pc:sldMk cId="1726237989" sldId="257"/>
            <ac:spMk id="13" creationId="{A93C2227-AAB1-45EB-8D9F-80AF1A498541}"/>
          </ac:spMkLst>
        </pc:spChg>
        <pc:spChg chg="del">
          <ac:chgData name="Nishi Seiji" userId="6854a819e472706d" providerId="Windows Live" clId="Web-{D1A7815B-B678-4593-9017-1AE6F39D1202}" dt="2019-10-24T22:01:20.771" v="53"/>
          <ac:spMkLst>
            <pc:docMk/>
            <pc:sldMk cId="1726237989" sldId="257"/>
            <ac:spMk id="15" creationId="{50DCF95E-4C89-4CDA-AA27-4D7D7A595347}"/>
          </ac:spMkLst>
        </pc:spChg>
        <pc:spChg chg="del">
          <ac:chgData name="Nishi Seiji" userId="6854a819e472706d" providerId="Windows Live" clId="Web-{D1A7815B-B678-4593-9017-1AE6F39D1202}" dt="2019-10-24T22:01:20.771" v="52"/>
          <ac:spMkLst>
            <pc:docMk/>
            <pc:sldMk cId="1726237989" sldId="257"/>
            <ac:spMk id="16" creationId="{ABB9A051-54C6-415F-8C5D-656D45AD866A}"/>
          </ac:spMkLst>
        </pc:spChg>
        <pc:spChg chg="del">
          <ac:chgData name="Nishi Seiji" userId="6854a819e472706d" providerId="Windows Live" clId="Web-{D1A7815B-B678-4593-9017-1AE6F39D1202}" dt="2019-10-24T22:01:20.771" v="50"/>
          <ac:spMkLst>
            <pc:docMk/>
            <pc:sldMk cId="1726237989" sldId="257"/>
            <ac:spMk id="18" creationId="{F712B738-20D7-418E-9301-CF1D39585D9B}"/>
          </ac:spMkLst>
        </pc:spChg>
        <pc:spChg chg="del">
          <ac:chgData name="Nishi Seiji" userId="6854a819e472706d" providerId="Windows Live" clId="Web-{D1A7815B-B678-4593-9017-1AE6F39D1202}" dt="2019-10-24T22:01:20.771" v="48"/>
          <ac:spMkLst>
            <pc:docMk/>
            <pc:sldMk cId="1726237989" sldId="257"/>
            <ac:spMk id="20" creationId="{CF545059-435C-4158-AD39-F5253331C250}"/>
          </ac:spMkLst>
        </pc:spChg>
        <pc:spChg chg="del">
          <ac:chgData name="Nishi Seiji" userId="6854a819e472706d" providerId="Windows Live" clId="Web-{D1A7815B-B678-4593-9017-1AE6F39D1202}" dt="2019-10-24T22:01:20.771" v="47"/>
          <ac:spMkLst>
            <pc:docMk/>
            <pc:sldMk cId="1726237989" sldId="257"/>
            <ac:spMk id="21" creationId="{838F9C3D-CE44-4836-820C-1FE6A65A0308}"/>
          </ac:spMkLst>
        </pc:spChg>
        <pc:spChg chg="del">
          <ac:chgData name="Nishi Seiji" userId="6854a819e472706d" providerId="Windows Live" clId="Web-{D1A7815B-B678-4593-9017-1AE6F39D1202}" dt="2019-10-24T22:01:20.755" v="43"/>
          <ac:spMkLst>
            <pc:docMk/>
            <pc:sldMk cId="1726237989" sldId="257"/>
            <ac:spMk id="25" creationId="{41EC7975-7BB2-494E-8650-FC5BB38E757C}"/>
          </ac:spMkLst>
        </pc:spChg>
        <pc:spChg chg="del">
          <ac:chgData name="Nishi Seiji" userId="6854a819e472706d" providerId="Windows Live" clId="Web-{D1A7815B-B678-4593-9017-1AE6F39D1202}" dt="2019-10-24T22:01:20.755" v="41"/>
          <ac:spMkLst>
            <pc:docMk/>
            <pc:sldMk cId="1726237989" sldId="257"/>
            <ac:spMk id="27" creationId="{FD89018E-850F-49A3-AFA5-9431BA283D24}"/>
          </ac:spMkLst>
        </pc:spChg>
        <pc:spChg chg="del">
          <ac:chgData name="Nishi Seiji" userId="6854a819e472706d" providerId="Windows Live" clId="Web-{D1A7815B-B678-4593-9017-1AE6F39D1202}" dt="2019-10-24T22:01:20.755" v="39"/>
          <ac:spMkLst>
            <pc:docMk/>
            <pc:sldMk cId="1726237989" sldId="257"/>
            <ac:spMk id="29" creationId="{B8C2B05A-1D56-43B0-B3FD-922A9CD05E63}"/>
          </ac:spMkLst>
        </pc:spChg>
        <pc:spChg chg="del">
          <ac:chgData name="Nishi Seiji" userId="6854a819e472706d" providerId="Windows Live" clId="Web-{D1A7815B-B678-4593-9017-1AE6F39D1202}" dt="2019-10-24T22:01:20.755" v="35"/>
          <ac:spMkLst>
            <pc:docMk/>
            <pc:sldMk cId="1726237989" sldId="257"/>
            <ac:spMk id="33" creationId="{CCA02756-4E58-4CBD-9860-7865964B0C46}"/>
          </ac:spMkLst>
        </pc:spChg>
        <pc:spChg chg="del">
          <ac:chgData name="Nishi Seiji" userId="6854a819e472706d" providerId="Windows Live" clId="Web-{D1A7815B-B678-4593-9017-1AE6F39D1202}" dt="2019-10-24T22:01:20.755" v="33"/>
          <ac:spMkLst>
            <pc:docMk/>
            <pc:sldMk cId="1726237989" sldId="257"/>
            <ac:spMk id="35" creationId="{89174299-9C91-445A-8D33-CA89FEA5EA55}"/>
          </ac:spMkLst>
        </pc:spChg>
        <pc:spChg chg="del">
          <ac:chgData name="Nishi Seiji" userId="6854a819e472706d" providerId="Windows Live" clId="Web-{D1A7815B-B678-4593-9017-1AE6F39D1202}" dt="2019-10-24T22:01:20.755" v="31"/>
          <ac:spMkLst>
            <pc:docMk/>
            <pc:sldMk cId="1726237989" sldId="257"/>
            <ac:spMk id="37" creationId="{1B0EC74E-4ABA-46FD-B50A-6128C15B63C0}"/>
          </ac:spMkLst>
        </pc:spChg>
        <pc:spChg chg="del">
          <ac:chgData name="Nishi Seiji" userId="6854a819e472706d" providerId="Windows Live" clId="Web-{D1A7815B-B678-4593-9017-1AE6F39D1202}" dt="2019-10-24T22:01:20.740" v="24"/>
          <ac:spMkLst>
            <pc:docMk/>
            <pc:sldMk cId="1726237989" sldId="257"/>
            <ac:spMk id="48" creationId="{3858A16D-E1E9-4B68-A41A-E6AF2CE22E6C}"/>
          </ac:spMkLst>
        </pc:spChg>
        <pc:spChg chg="del">
          <ac:chgData name="Nishi Seiji" userId="6854a819e472706d" providerId="Windows Live" clId="Web-{D1A7815B-B678-4593-9017-1AE6F39D1202}" dt="2019-10-24T22:01:20.740" v="22"/>
          <ac:spMkLst>
            <pc:docMk/>
            <pc:sldMk cId="1726237989" sldId="257"/>
            <ac:spMk id="50" creationId="{B74B1FAB-8E84-4236-899C-764B9497E681}"/>
          </ac:spMkLst>
        </pc:spChg>
        <pc:spChg chg="del">
          <ac:chgData name="Nishi Seiji" userId="6854a819e472706d" providerId="Windows Live" clId="Web-{D1A7815B-B678-4593-9017-1AE6F39D1202}" dt="2019-10-24T22:01:20.724" v="15"/>
          <ac:spMkLst>
            <pc:docMk/>
            <pc:sldMk cId="1726237989" sldId="257"/>
            <ac:spMk id="57" creationId="{1EBE39FC-15BE-487C-B6ED-DA3B2B808FC3}"/>
          </ac:spMkLst>
        </pc:spChg>
        <pc:spChg chg="del">
          <ac:chgData name="Nishi Seiji" userId="6854a819e472706d" providerId="Windows Live" clId="Web-{D1A7815B-B678-4593-9017-1AE6F39D1202}" dt="2019-10-24T22:01:20.724" v="14"/>
          <ac:spMkLst>
            <pc:docMk/>
            <pc:sldMk cId="1726237989" sldId="257"/>
            <ac:spMk id="58" creationId="{CE942BCE-A9DF-461E-BFB3-CE8CC6FE686E}"/>
          </ac:spMkLst>
        </pc:spChg>
        <pc:spChg chg="add mod">
          <ac:chgData name="Nishi Seiji" userId="6854a819e472706d" providerId="Windows Live" clId="Web-{D1A7815B-B678-4593-9017-1AE6F39D1202}" dt="2019-10-24T22:14:45.758" v="84" actId="14100"/>
          <ac:spMkLst>
            <pc:docMk/>
            <pc:sldMk cId="1726237989" sldId="257"/>
            <ac:spMk id="59" creationId="{1F630B67-E46C-4FE6-9540-4C9161B60972}"/>
          </ac:spMkLst>
        </pc:spChg>
        <pc:spChg chg="del">
          <ac:chgData name="Nishi Seiji" userId="6854a819e472706d" providerId="Windows Live" clId="Web-{D1A7815B-B678-4593-9017-1AE6F39D1202}" dt="2019-10-24T22:01:20.724" v="13"/>
          <ac:spMkLst>
            <pc:docMk/>
            <pc:sldMk cId="1726237989" sldId="257"/>
            <ac:spMk id="60" creationId="{62B6BA0A-BDD8-4894-8367-E3EA03D2B07C}"/>
          </ac:spMkLst>
        </pc:spChg>
        <pc:spChg chg="del">
          <ac:chgData name="Nishi Seiji" userId="6854a819e472706d" providerId="Windows Live" clId="Web-{D1A7815B-B678-4593-9017-1AE6F39D1202}" dt="2019-10-24T22:01:20.724" v="10"/>
          <ac:spMkLst>
            <pc:docMk/>
            <pc:sldMk cId="1726237989" sldId="257"/>
            <ac:spMk id="63" creationId="{2C7047C3-F949-4FA0-ADD9-1BA6C72E8E45}"/>
          </ac:spMkLst>
        </pc:spChg>
        <pc:spChg chg="add mod">
          <ac:chgData name="Nishi Seiji" userId="6854a819e472706d" providerId="Windows Live" clId="Web-{D1A7815B-B678-4593-9017-1AE6F39D1202}" dt="2019-10-24T22:17:58.242" v="192" actId="1076"/>
          <ac:spMkLst>
            <pc:docMk/>
            <pc:sldMk cId="1726237989" sldId="257"/>
            <ac:spMk id="65" creationId="{8B01BFD3-FA77-42BB-9697-1817D1021C93}"/>
          </ac:spMkLst>
        </pc:spChg>
        <pc:spChg chg="add mod">
          <ac:chgData name="Nishi Seiji" userId="6854a819e472706d" providerId="Windows Live" clId="Web-{D1A7815B-B678-4593-9017-1AE6F39D1202}" dt="2019-10-24T22:17:35.633" v="171" actId="20577"/>
          <ac:spMkLst>
            <pc:docMk/>
            <pc:sldMk cId="1726237989" sldId="257"/>
            <ac:spMk id="66" creationId="{2E6C006F-0A39-47DB-AB7D-1DB3A84E8BF8}"/>
          </ac:spMkLst>
        </pc:spChg>
        <pc:spChg chg="add mod">
          <ac:chgData name="Nishi Seiji" userId="6854a819e472706d" providerId="Windows Live" clId="Web-{D1A7815B-B678-4593-9017-1AE6F39D1202}" dt="2019-10-24T22:19:09.711" v="199" actId="1076"/>
          <ac:spMkLst>
            <pc:docMk/>
            <pc:sldMk cId="1726237989" sldId="257"/>
            <ac:spMk id="68" creationId="{E9E54D82-380E-4547-8626-D846A26F1226}"/>
          </ac:spMkLst>
        </pc:spChg>
        <pc:spChg chg="add mod">
          <ac:chgData name="Nishi Seiji" userId="6854a819e472706d" providerId="Windows Live" clId="Web-{D1A7815B-B678-4593-9017-1AE6F39D1202}" dt="2019-10-24T22:18:07.649" v="194" actId="14100"/>
          <ac:spMkLst>
            <pc:docMk/>
            <pc:sldMk cId="1726237989" sldId="257"/>
            <ac:spMk id="69" creationId="{AE4AFA7F-71C2-4B23-8988-14FA845C29C2}"/>
          </ac:spMkLst>
        </pc:spChg>
        <pc:spChg chg="add mod">
          <ac:chgData name="Nishi Seiji" userId="6854a819e472706d" providerId="Windows Live" clId="Web-{D1A7815B-B678-4593-9017-1AE6F39D1202}" dt="2019-10-24T22:20:26.041" v="226" actId="20577"/>
          <ac:spMkLst>
            <pc:docMk/>
            <pc:sldMk cId="1726237989" sldId="257"/>
            <ac:spMk id="72" creationId="{2E3581DF-3A42-463E-A3D8-57A3D48883F4}"/>
          </ac:spMkLst>
        </pc:spChg>
        <pc:spChg chg="add mod">
          <ac:chgData name="Nishi Seiji" userId="6854a819e472706d" providerId="Windows Live" clId="Web-{D1A7815B-B678-4593-9017-1AE6F39D1202}" dt="2019-10-24T22:23:48.479" v="275" actId="1076"/>
          <ac:spMkLst>
            <pc:docMk/>
            <pc:sldMk cId="1726237989" sldId="257"/>
            <ac:spMk id="75" creationId="{EC33BFB9-7699-46D7-A6E4-FBA877B5684A}"/>
          </ac:spMkLst>
        </pc:spChg>
        <pc:picChg chg="del">
          <ac:chgData name="Nishi Seiji" userId="6854a819e472706d" providerId="Windows Live" clId="Web-{D1A7815B-B678-4593-9017-1AE6F39D1202}" dt="2019-10-24T22:01:20.787" v="62"/>
          <ac:picMkLst>
            <pc:docMk/>
            <pc:sldMk cId="1726237989" sldId="257"/>
            <ac:picMk id="6" creationId="{7D6DFA4D-65AE-4952-8304-E3AAF5E6785E}"/>
          </ac:picMkLst>
        </pc:picChg>
        <pc:picChg chg="del">
          <ac:chgData name="Nishi Seiji" userId="6854a819e472706d" providerId="Windows Live" clId="Web-{D1A7815B-B678-4593-9017-1AE6F39D1202}" dt="2019-10-24T22:01:20.787" v="60"/>
          <ac:picMkLst>
            <pc:docMk/>
            <pc:sldMk cId="1726237989" sldId="257"/>
            <ac:picMk id="8" creationId="{F9E16487-A566-4E6D-858D-BE9B5B0AC1AC}"/>
          </ac:picMkLst>
        </pc:picChg>
        <pc:picChg chg="del">
          <ac:chgData name="Nishi Seiji" userId="6854a819e472706d" providerId="Windows Live" clId="Web-{D1A7815B-B678-4593-9017-1AE6F39D1202}" dt="2019-10-24T22:01:20.787" v="59"/>
          <ac:picMkLst>
            <pc:docMk/>
            <pc:sldMk cId="1726237989" sldId="257"/>
            <ac:picMk id="9" creationId="{70AC87D5-9627-416E-96C4-C98B20577971}"/>
          </ac:picMkLst>
        </pc:picChg>
        <pc:picChg chg="del">
          <ac:chgData name="Nishi Seiji" userId="6854a819e472706d" providerId="Windows Live" clId="Web-{D1A7815B-B678-4593-9017-1AE6F39D1202}" dt="2019-10-24T22:01:20.771" v="56"/>
          <ac:picMkLst>
            <pc:docMk/>
            <pc:sldMk cId="1726237989" sldId="257"/>
            <ac:picMk id="12" creationId="{AC279C21-34AD-49F8-BF3E-0AACA33E8D59}"/>
          </ac:picMkLst>
        </pc:picChg>
        <pc:picChg chg="del">
          <ac:chgData name="Nishi Seiji" userId="6854a819e472706d" providerId="Windows Live" clId="Web-{D1A7815B-B678-4593-9017-1AE6F39D1202}" dt="2019-10-24T22:01:20.771" v="54"/>
          <ac:picMkLst>
            <pc:docMk/>
            <pc:sldMk cId="1726237989" sldId="257"/>
            <ac:picMk id="14" creationId="{E0E3B860-C040-443E-8210-5A5ABB54CF65}"/>
          </ac:picMkLst>
        </pc:picChg>
        <pc:picChg chg="del">
          <ac:chgData name="Nishi Seiji" userId="6854a819e472706d" providerId="Windows Live" clId="Web-{D1A7815B-B678-4593-9017-1AE6F39D1202}" dt="2019-10-24T22:01:20.771" v="51"/>
          <ac:picMkLst>
            <pc:docMk/>
            <pc:sldMk cId="1726237989" sldId="257"/>
            <ac:picMk id="17" creationId="{F0D0A039-E39B-4C06-A3B6-EFED3EE9AE8C}"/>
          </ac:picMkLst>
        </pc:picChg>
        <pc:picChg chg="del">
          <ac:chgData name="Nishi Seiji" userId="6854a819e472706d" providerId="Windows Live" clId="Web-{D1A7815B-B678-4593-9017-1AE6F39D1202}" dt="2019-10-24T22:01:20.771" v="49"/>
          <ac:picMkLst>
            <pc:docMk/>
            <pc:sldMk cId="1726237989" sldId="257"/>
            <ac:picMk id="19" creationId="{2753C53B-1290-4554-8BF6-716729B3623B}"/>
          </ac:picMkLst>
        </pc:picChg>
        <pc:picChg chg="del">
          <ac:chgData name="Nishi Seiji" userId="6854a819e472706d" providerId="Windows Live" clId="Web-{D1A7815B-B678-4593-9017-1AE6F39D1202}" dt="2019-10-24T22:01:20.771" v="44"/>
          <ac:picMkLst>
            <pc:docMk/>
            <pc:sldMk cId="1726237989" sldId="257"/>
            <ac:picMk id="24" creationId="{6EC1F898-D01F-4CF1-8182-C480FFDEA26C}"/>
          </ac:picMkLst>
        </pc:picChg>
        <pc:picChg chg="del">
          <ac:chgData name="Nishi Seiji" userId="6854a819e472706d" providerId="Windows Live" clId="Web-{D1A7815B-B678-4593-9017-1AE6F39D1202}" dt="2019-10-24T22:01:20.755" v="42"/>
          <ac:picMkLst>
            <pc:docMk/>
            <pc:sldMk cId="1726237989" sldId="257"/>
            <ac:picMk id="26" creationId="{490FD1C2-77D0-4998-A625-056C4F287E9A}"/>
          </ac:picMkLst>
        </pc:picChg>
        <pc:picChg chg="del">
          <ac:chgData name="Nishi Seiji" userId="6854a819e472706d" providerId="Windows Live" clId="Web-{D1A7815B-B678-4593-9017-1AE6F39D1202}" dt="2019-10-24T22:01:20.755" v="40"/>
          <ac:picMkLst>
            <pc:docMk/>
            <pc:sldMk cId="1726237989" sldId="257"/>
            <ac:picMk id="28" creationId="{6AE28624-8C30-4429-A6F7-4353346F1B63}"/>
          </ac:picMkLst>
        </pc:picChg>
        <pc:picChg chg="del">
          <ac:chgData name="Nishi Seiji" userId="6854a819e472706d" providerId="Windows Live" clId="Web-{D1A7815B-B678-4593-9017-1AE6F39D1202}" dt="2019-10-24T22:01:20.755" v="34"/>
          <ac:picMkLst>
            <pc:docMk/>
            <pc:sldMk cId="1726237989" sldId="257"/>
            <ac:picMk id="34" creationId="{20D29002-D367-4402-AE1F-582CBB00DE3A}"/>
          </ac:picMkLst>
        </pc:picChg>
        <pc:picChg chg="del">
          <ac:chgData name="Nishi Seiji" userId="6854a819e472706d" providerId="Windows Live" clId="Web-{D1A7815B-B678-4593-9017-1AE6F39D1202}" dt="2019-10-24T22:01:20.755" v="32"/>
          <ac:picMkLst>
            <pc:docMk/>
            <pc:sldMk cId="1726237989" sldId="257"/>
            <ac:picMk id="36" creationId="{02CFE566-BDFA-4BCB-AF99-32D4F68CC705}"/>
          </ac:picMkLst>
        </pc:picChg>
        <pc:picChg chg="del">
          <ac:chgData name="Nishi Seiji" userId="6854a819e472706d" providerId="Windows Live" clId="Web-{D1A7815B-B678-4593-9017-1AE6F39D1202}" dt="2019-10-24T22:01:20.740" v="30"/>
          <ac:picMkLst>
            <pc:docMk/>
            <pc:sldMk cId="1726237989" sldId="257"/>
            <ac:picMk id="38" creationId="{FE5F00D4-9613-4033-9366-6E8F8A9829C5}"/>
          </ac:picMkLst>
        </pc:picChg>
        <pc:picChg chg="del">
          <ac:chgData name="Nishi Seiji" userId="6854a819e472706d" providerId="Windows Live" clId="Web-{D1A7815B-B678-4593-9017-1AE6F39D1202}" dt="2019-10-24T22:01:20.740" v="25"/>
          <ac:picMkLst>
            <pc:docMk/>
            <pc:sldMk cId="1726237989" sldId="257"/>
            <ac:picMk id="47" creationId="{6509AA84-A4CA-492E-A33D-33C2131D9420}"/>
          </ac:picMkLst>
        </pc:picChg>
        <pc:picChg chg="del">
          <ac:chgData name="Nishi Seiji" userId="6854a819e472706d" providerId="Windows Live" clId="Web-{D1A7815B-B678-4593-9017-1AE6F39D1202}" dt="2019-10-24T22:01:20.740" v="23"/>
          <ac:picMkLst>
            <pc:docMk/>
            <pc:sldMk cId="1726237989" sldId="257"/>
            <ac:picMk id="49" creationId="{A91F83BC-8494-40C8-BE7C-D738897DC8DE}"/>
          </ac:picMkLst>
        </pc:picChg>
        <pc:picChg chg="add mod">
          <ac:chgData name="Nishi Seiji" userId="6854a819e472706d" providerId="Windows Live" clId="Web-{D1A7815B-B678-4593-9017-1AE6F39D1202}" dt="2019-10-24T22:19:07.445" v="198" actId="1076"/>
          <ac:picMkLst>
            <pc:docMk/>
            <pc:sldMk cId="1726237989" sldId="257"/>
            <ac:picMk id="70" creationId="{9B4B62AF-ED6B-4F9B-95A6-DEE123C04DBD}"/>
          </ac:picMkLst>
        </pc:picChg>
        <pc:picChg chg="add mod">
          <ac:chgData name="Nishi Seiji" userId="6854a819e472706d" providerId="Windows Live" clId="Web-{D1A7815B-B678-4593-9017-1AE6F39D1202}" dt="2019-10-24T22:19:31.008" v="208" actId="1076"/>
          <ac:picMkLst>
            <pc:docMk/>
            <pc:sldMk cId="1726237989" sldId="257"/>
            <ac:picMk id="73" creationId="{D8142004-6C15-4304-9CCD-E68E0B79E4E5}"/>
          </ac:picMkLst>
        </pc:picChg>
        <pc:cxnChg chg="del">
          <ac:chgData name="Nishi Seiji" userId="6854a819e472706d" providerId="Windows Live" clId="Web-{D1A7815B-B678-4593-9017-1AE6F39D1202}" dt="2019-10-24T22:01:20.787" v="64"/>
          <ac:cxnSpMkLst>
            <pc:docMk/>
            <pc:sldMk cId="1726237989" sldId="257"/>
            <ac:cxnSpMk id="4" creationId="{A5A6BECC-D22F-48C5-B4DE-3BE60785EF53}"/>
          </ac:cxnSpMkLst>
        </pc:cxnChg>
        <pc:cxnChg chg="del">
          <ac:chgData name="Nishi Seiji" userId="6854a819e472706d" providerId="Windows Live" clId="Web-{D1A7815B-B678-4593-9017-1AE6F39D1202}" dt="2019-10-24T22:01:20.787" v="63"/>
          <ac:cxnSpMkLst>
            <pc:docMk/>
            <pc:sldMk cId="1726237989" sldId="257"/>
            <ac:cxnSpMk id="5" creationId="{E25C5D56-8F50-44B6-B42F-FCEC3863B2DD}"/>
          </ac:cxnSpMkLst>
        </pc:cxnChg>
        <pc:cxnChg chg="del">
          <ac:chgData name="Nishi Seiji" userId="6854a819e472706d" providerId="Windows Live" clId="Web-{D1A7815B-B678-4593-9017-1AE6F39D1202}" dt="2019-10-24T22:01:20.771" v="46"/>
          <ac:cxnSpMkLst>
            <pc:docMk/>
            <pc:sldMk cId="1726237989" sldId="257"/>
            <ac:cxnSpMk id="22" creationId="{7B2875EA-2686-45AB-961B-8F2DE01F7B2C}"/>
          </ac:cxnSpMkLst>
        </pc:cxnChg>
        <pc:cxnChg chg="del">
          <ac:chgData name="Nishi Seiji" userId="6854a819e472706d" providerId="Windows Live" clId="Web-{D1A7815B-B678-4593-9017-1AE6F39D1202}" dt="2019-10-24T22:01:20.771" v="45"/>
          <ac:cxnSpMkLst>
            <pc:docMk/>
            <pc:sldMk cId="1726237989" sldId="257"/>
            <ac:cxnSpMk id="23" creationId="{5261E455-3ED9-4E51-BFA1-49AF9724A1D5}"/>
          </ac:cxnSpMkLst>
        </pc:cxnChg>
        <pc:cxnChg chg="del">
          <ac:chgData name="Nishi Seiji" userId="6854a819e472706d" providerId="Windows Live" clId="Web-{D1A7815B-B678-4593-9017-1AE6F39D1202}" dt="2019-10-24T22:01:20.755" v="38"/>
          <ac:cxnSpMkLst>
            <pc:docMk/>
            <pc:sldMk cId="1726237989" sldId="257"/>
            <ac:cxnSpMk id="30" creationId="{C3448252-C542-4E45-8ABE-2ACB2CC0CB8B}"/>
          </ac:cxnSpMkLst>
        </pc:cxnChg>
        <pc:cxnChg chg="del">
          <ac:chgData name="Nishi Seiji" userId="6854a819e472706d" providerId="Windows Live" clId="Web-{D1A7815B-B678-4593-9017-1AE6F39D1202}" dt="2019-10-24T22:01:20.755" v="37"/>
          <ac:cxnSpMkLst>
            <pc:docMk/>
            <pc:sldMk cId="1726237989" sldId="257"/>
            <ac:cxnSpMk id="31" creationId="{F17DB7F4-C605-457D-A4E7-233B8534EA73}"/>
          </ac:cxnSpMkLst>
        </pc:cxnChg>
        <pc:cxnChg chg="del">
          <ac:chgData name="Nishi Seiji" userId="6854a819e472706d" providerId="Windows Live" clId="Web-{D1A7815B-B678-4593-9017-1AE6F39D1202}" dt="2019-10-24T22:01:20.755" v="36"/>
          <ac:cxnSpMkLst>
            <pc:docMk/>
            <pc:sldMk cId="1726237989" sldId="257"/>
            <ac:cxnSpMk id="32" creationId="{8C395087-E613-4C25-BA69-C075C8C5FC52}"/>
          </ac:cxnSpMkLst>
        </pc:cxnChg>
        <pc:cxnChg chg="del">
          <ac:chgData name="Nishi Seiji" userId="6854a819e472706d" providerId="Windows Live" clId="Web-{D1A7815B-B678-4593-9017-1AE6F39D1202}" dt="2019-10-24T22:01:20.740" v="29"/>
          <ac:cxnSpMkLst>
            <pc:docMk/>
            <pc:sldMk cId="1726237989" sldId="257"/>
            <ac:cxnSpMk id="39" creationId="{1BA9C993-681E-4EC3-8F25-B7203005EFEB}"/>
          </ac:cxnSpMkLst>
        </pc:cxnChg>
        <pc:cxnChg chg="del">
          <ac:chgData name="Nishi Seiji" userId="6854a819e472706d" providerId="Windows Live" clId="Web-{D1A7815B-B678-4593-9017-1AE6F39D1202}" dt="2019-10-24T22:01:20.740" v="28"/>
          <ac:cxnSpMkLst>
            <pc:docMk/>
            <pc:sldMk cId="1726237989" sldId="257"/>
            <ac:cxnSpMk id="40" creationId="{97584C85-BB4C-4A73-B9B1-6805916CCA1A}"/>
          </ac:cxnSpMkLst>
        </pc:cxnChg>
        <pc:cxnChg chg="del">
          <ac:chgData name="Nishi Seiji" userId="6854a819e472706d" providerId="Windows Live" clId="Web-{D1A7815B-B678-4593-9017-1AE6F39D1202}" dt="2019-10-24T22:01:20.740" v="27"/>
          <ac:cxnSpMkLst>
            <pc:docMk/>
            <pc:sldMk cId="1726237989" sldId="257"/>
            <ac:cxnSpMk id="41" creationId="{A489628E-C9D1-473F-BB25-3F6985EDBBDB}"/>
          </ac:cxnSpMkLst>
        </pc:cxnChg>
        <pc:cxnChg chg="del">
          <ac:chgData name="Nishi Seiji" userId="6854a819e472706d" providerId="Windows Live" clId="Web-{D1A7815B-B678-4593-9017-1AE6F39D1202}" dt="2019-10-24T22:01:20.740" v="26"/>
          <ac:cxnSpMkLst>
            <pc:docMk/>
            <pc:sldMk cId="1726237989" sldId="257"/>
            <ac:cxnSpMk id="46" creationId="{BEE7D1B6-451A-4226-A4E2-B35C91062422}"/>
          </ac:cxnSpMkLst>
        </pc:cxnChg>
        <pc:cxnChg chg="del">
          <ac:chgData name="Nishi Seiji" userId="6854a819e472706d" providerId="Windows Live" clId="Web-{D1A7815B-B678-4593-9017-1AE6F39D1202}" dt="2019-10-24T22:01:20.740" v="21"/>
          <ac:cxnSpMkLst>
            <pc:docMk/>
            <pc:sldMk cId="1726237989" sldId="257"/>
            <ac:cxnSpMk id="51" creationId="{FA0E13BE-6913-4766-B2CC-E39F6B274EB3}"/>
          </ac:cxnSpMkLst>
        </pc:cxnChg>
        <pc:cxnChg chg="del">
          <ac:chgData name="Nishi Seiji" userId="6854a819e472706d" providerId="Windows Live" clId="Web-{D1A7815B-B678-4593-9017-1AE6F39D1202}" dt="2019-10-24T22:01:20.740" v="20"/>
          <ac:cxnSpMkLst>
            <pc:docMk/>
            <pc:sldMk cId="1726237989" sldId="257"/>
            <ac:cxnSpMk id="52" creationId="{0D32D056-10DB-4794-8860-69E0EC894ACC}"/>
          </ac:cxnSpMkLst>
        </pc:cxnChg>
        <pc:cxnChg chg="del">
          <ac:chgData name="Nishi Seiji" userId="6854a819e472706d" providerId="Windows Live" clId="Web-{D1A7815B-B678-4593-9017-1AE6F39D1202}" dt="2019-10-24T22:01:20.740" v="19"/>
          <ac:cxnSpMkLst>
            <pc:docMk/>
            <pc:sldMk cId="1726237989" sldId="257"/>
            <ac:cxnSpMk id="53" creationId="{386EB553-3C8E-4FCE-A957-19E17DA6C95F}"/>
          </ac:cxnSpMkLst>
        </pc:cxnChg>
        <pc:cxnChg chg="del">
          <ac:chgData name="Nishi Seiji" userId="6854a819e472706d" providerId="Windows Live" clId="Web-{D1A7815B-B678-4593-9017-1AE6F39D1202}" dt="2019-10-24T22:01:20.740" v="18"/>
          <ac:cxnSpMkLst>
            <pc:docMk/>
            <pc:sldMk cId="1726237989" sldId="257"/>
            <ac:cxnSpMk id="54" creationId="{CA9791A4-AF80-494D-B114-2AD4AA85DA8E}"/>
          </ac:cxnSpMkLst>
        </pc:cxnChg>
        <pc:cxnChg chg="del">
          <ac:chgData name="Nishi Seiji" userId="6854a819e472706d" providerId="Windows Live" clId="Web-{D1A7815B-B678-4593-9017-1AE6F39D1202}" dt="2019-10-24T22:01:20.740" v="17"/>
          <ac:cxnSpMkLst>
            <pc:docMk/>
            <pc:sldMk cId="1726237989" sldId="257"/>
            <ac:cxnSpMk id="55" creationId="{F67C2E2C-83B8-4344-BD2C-83F1845461E3}"/>
          </ac:cxnSpMkLst>
        </pc:cxnChg>
        <pc:cxnChg chg="del">
          <ac:chgData name="Nishi Seiji" userId="6854a819e472706d" providerId="Windows Live" clId="Web-{D1A7815B-B678-4593-9017-1AE6F39D1202}" dt="2019-10-24T22:01:20.740" v="16"/>
          <ac:cxnSpMkLst>
            <pc:docMk/>
            <pc:sldMk cId="1726237989" sldId="257"/>
            <ac:cxnSpMk id="56" creationId="{E656E670-A8BD-4065-A42B-93BAB587170C}"/>
          </ac:cxnSpMkLst>
        </pc:cxnChg>
        <pc:cxnChg chg="del">
          <ac:chgData name="Nishi Seiji" userId="6854a819e472706d" providerId="Windows Live" clId="Web-{D1A7815B-B678-4593-9017-1AE6F39D1202}" dt="2019-10-24T22:01:20.724" v="12"/>
          <ac:cxnSpMkLst>
            <pc:docMk/>
            <pc:sldMk cId="1726237989" sldId="257"/>
            <ac:cxnSpMk id="61" creationId="{7C8E84DF-1E45-43BA-BCB4-2FA3C67B6F76}"/>
          </ac:cxnSpMkLst>
        </pc:cxnChg>
        <pc:cxnChg chg="del">
          <ac:chgData name="Nishi Seiji" userId="6854a819e472706d" providerId="Windows Live" clId="Web-{D1A7815B-B678-4593-9017-1AE6F39D1202}" dt="2019-10-24T22:01:20.724" v="11"/>
          <ac:cxnSpMkLst>
            <pc:docMk/>
            <pc:sldMk cId="1726237989" sldId="257"/>
            <ac:cxnSpMk id="62" creationId="{96C9CF04-DB94-4F40-B2E3-C383ED38222E}"/>
          </ac:cxnSpMkLst>
        </pc:cxnChg>
        <pc:cxnChg chg="del">
          <ac:chgData name="Nishi Seiji" userId="6854a819e472706d" providerId="Windows Live" clId="Web-{D1A7815B-B678-4593-9017-1AE6F39D1202}" dt="2019-10-24T22:01:20.724" v="9"/>
          <ac:cxnSpMkLst>
            <pc:docMk/>
            <pc:sldMk cId="1726237989" sldId="257"/>
            <ac:cxnSpMk id="64" creationId="{027F65BE-EED6-40D3-825F-6A1373ECF707}"/>
          </ac:cxnSpMkLst>
        </pc:cxnChg>
        <pc:cxnChg chg="add mod">
          <ac:chgData name="Nishi Seiji" userId="6854a819e472706d" providerId="Windows Live" clId="Web-{D1A7815B-B678-4593-9017-1AE6F39D1202}" dt="2019-10-24T22:17:26.711" v="160" actId="14100"/>
          <ac:cxnSpMkLst>
            <pc:docMk/>
            <pc:sldMk cId="1726237989" sldId="257"/>
            <ac:cxnSpMk id="67" creationId="{40F88635-3305-4317-90FC-D21E0AD69D67}"/>
          </ac:cxnSpMkLst>
        </pc:cxnChg>
        <pc:cxnChg chg="add mod">
          <ac:chgData name="Nishi Seiji" userId="6854a819e472706d" providerId="Windows Live" clId="Web-{D1A7815B-B678-4593-9017-1AE6F39D1202}" dt="2019-10-24T22:19:24.945" v="204" actId="14100"/>
          <ac:cxnSpMkLst>
            <pc:docMk/>
            <pc:sldMk cId="1726237989" sldId="257"/>
            <ac:cxnSpMk id="71" creationId="{01FEC7AC-7076-4833-B642-2F5DB9387A6E}"/>
          </ac:cxnSpMkLst>
        </pc:cxnChg>
        <pc:cxnChg chg="add mod">
          <ac:chgData name="Nishi Seiji" userId="6854a819e472706d" providerId="Windows Live" clId="Web-{D1A7815B-B678-4593-9017-1AE6F39D1202}" dt="2019-10-24T22:19:59.664" v="212" actId="14100"/>
          <ac:cxnSpMkLst>
            <pc:docMk/>
            <pc:sldMk cId="1726237989" sldId="257"/>
            <ac:cxnSpMk id="74" creationId="{161E8F14-9455-4523-8EFC-A4FBE2B30DC6}"/>
          </ac:cxnSpMkLst>
        </pc:cxnChg>
      </pc:sldChg>
    </pc:docChg>
  </pc:docChgLst>
  <pc:docChgLst>
    <pc:chgData name="Nishi Seiji" userId="6854a819e472706d" providerId="Windows Live" clId="Web-{F26863E4-44A7-4EA9-A57F-7D0FD1A0DE48}"/>
    <pc:docChg chg="addSld delSld modSld">
      <pc:chgData name="Nishi Seiji" userId="6854a819e472706d" providerId="Windows Live" clId="Web-{F26863E4-44A7-4EA9-A57F-7D0FD1A0DE48}" dt="2019-10-11T20:11:13.739" v="549"/>
      <pc:docMkLst>
        <pc:docMk/>
      </pc:docMkLst>
      <pc:sldChg chg="del">
        <pc:chgData name="Nishi Seiji" userId="6854a819e472706d" providerId="Windows Live" clId="Web-{F26863E4-44A7-4EA9-A57F-7D0FD1A0DE48}" dt="2019-10-11T20:11:13.739" v="549"/>
        <pc:sldMkLst>
          <pc:docMk/>
          <pc:sldMk cId="109857222" sldId="256"/>
        </pc:sldMkLst>
      </pc:sldChg>
      <pc:sldChg chg="addSp delSp modSp new">
        <pc:chgData name="Nishi Seiji" userId="6854a819e472706d" providerId="Windows Live" clId="Web-{F26863E4-44A7-4EA9-A57F-7D0FD1A0DE48}" dt="2019-10-11T20:10:24.347" v="548" actId="14100"/>
        <pc:sldMkLst>
          <pc:docMk/>
          <pc:sldMk cId="1726237989" sldId="257"/>
        </pc:sldMkLst>
        <pc:spChg chg="mod">
          <ac:chgData name="Nishi Seiji" userId="6854a819e472706d" providerId="Windows Live" clId="Web-{F26863E4-44A7-4EA9-A57F-7D0FD1A0DE48}" dt="2019-10-11T19:33:18.429" v="10" actId="20577"/>
          <ac:spMkLst>
            <pc:docMk/>
            <pc:sldMk cId="1726237989" sldId="257"/>
            <ac:spMk id="2" creationId="{FD1CADE9-5297-4640-8FE8-D7C64CD3238B}"/>
          </ac:spMkLst>
        </pc:spChg>
        <pc:spChg chg="del">
          <ac:chgData name="Nishi Seiji" userId="6854a819e472706d" providerId="Windows Live" clId="Web-{F26863E4-44A7-4EA9-A57F-7D0FD1A0DE48}" dt="2019-10-11T19:33:23.242" v="15"/>
          <ac:spMkLst>
            <pc:docMk/>
            <pc:sldMk cId="1726237989" sldId="257"/>
            <ac:spMk id="3" creationId="{FE03709A-A85C-434E-ABC1-13EB6307DF8B}"/>
          </ac:spMkLst>
        </pc:spChg>
        <pc:spChg chg="add mod">
          <ac:chgData name="Nishi Seiji" userId="6854a819e472706d" providerId="Windows Live" clId="Web-{F26863E4-44A7-4EA9-A57F-7D0FD1A0DE48}" dt="2019-10-11T19:42:14.431" v="24" actId="1076"/>
          <ac:spMkLst>
            <pc:docMk/>
            <pc:sldMk cId="1726237989" sldId="257"/>
            <ac:spMk id="7" creationId="{310C41B6-4421-4FC9-A211-0A94C2AC8E8E}"/>
          </ac:spMkLst>
        </pc:spChg>
        <pc:spChg chg="add mod">
          <ac:chgData name="Nishi Seiji" userId="6854a819e472706d" providerId="Windows Live" clId="Web-{F26863E4-44A7-4EA9-A57F-7D0FD1A0DE48}" dt="2019-10-11T19:44:16.138" v="29" actId="1076"/>
          <ac:spMkLst>
            <pc:docMk/>
            <pc:sldMk cId="1726237989" sldId="257"/>
            <ac:spMk id="10" creationId="{6DD44651-097E-4F64-85AC-82EFDAAB16A5}"/>
          </ac:spMkLst>
        </pc:spChg>
        <pc:spChg chg="add mod">
          <ac:chgData name="Nishi Seiji" userId="6854a819e472706d" providerId="Windows Live" clId="Web-{F26863E4-44A7-4EA9-A57F-7D0FD1A0DE48}" dt="2019-10-11T19:44:21.654" v="31" actId="1076"/>
          <ac:spMkLst>
            <pc:docMk/>
            <pc:sldMk cId="1726237989" sldId="257"/>
            <ac:spMk id="11" creationId="{13203C31-95F4-4BF6-96DD-A6F7392F6176}"/>
          </ac:spMkLst>
        </pc:spChg>
        <pc:spChg chg="add mod">
          <ac:chgData name="Nishi Seiji" userId="6854a819e472706d" providerId="Windows Live" clId="Web-{F26863E4-44A7-4EA9-A57F-7D0FD1A0DE48}" dt="2019-10-11T19:48:01.818" v="106" actId="1076"/>
          <ac:spMkLst>
            <pc:docMk/>
            <pc:sldMk cId="1726237989" sldId="257"/>
            <ac:spMk id="13" creationId="{A93C2227-AAB1-45EB-8D9F-80AF1A498541}"/>
          </ac:spMkLst>
        </pc:spChg>
        <pc:spChg chg="add mod">
          <ac:chgData name="Nishi Seiji" userId="6854a819e472706d" providerId="Windows Live" clId="Web-{F26863E4-44A7-4EA9-A57F-7D0FD1A0DE48}" dt="2019-10-11T19:48:10.271" v="113" actId="1076"/>
          <ac:spMkLst>
            <pc:docMk/>
            <pc:sldMk cId="1726237989" sldId="257"/>
            <ac:spMk id="15" creationId="{50DCF95E-4C89-4CDA-AA27-4D7D7A595347}"/>
          </ac:spMkLst>
        </pc:spChg>
        <pc:spChg chg="add mod">
          <ac:chgData name="Nishi Seiji" userId="6854a819e472706d" providerId="Windows Live" clId="Web-{F26863E4-44A7-4EA9-A57F-7D0FD1A0DE48}" dt="2019-10-11T19:47:42.552" v="104" actId="1076"/>
          <ac:spMkLst>
            <pc:docMk/>
            <pc:sldMk cId="1726237989" sldId="257"/>
            <ac:spMk id="16" creationId="{ABB9A051-54C6-415F-8C5D-656D45AD866A}"/>
          </ac:spMkLst>
        </pc:spChg>
        <pc:spChg chg="add mod">
          <ac:chgData name="Nishi Seiji" userId="6854a819e472706d" providerId="Windows Live" clId="Web-{F26863E4-44A7-4EA9-A57F-7D0FD1A0DE48}" dt="2019-10-11T19:52:52.781" v="185" actId="1076"/>
          <ac:spMkLst>
            <pc:docMk/>
            <pc:sldMk cId="1726237989" sldId="257"/>
            <ac:spMk id="18" creationId="{F712B738-20D7-418E-9301-CF1D39585D9B}"/>
          </ac:spMkLst>
        </pc:spChg>
        <pc:spChg chg="add mod">
          <ac:chgData name="Nishi Seiji" userId="6854a819e472706d" providerId="Windows Live" clId="Web-{F26863E4-44A7-4EA9-A57F-7D0FD1A0DE48}" dt="2019-10-11T19:55:19.535" v="237" actId="20577"/>
          <ac:spMkLst>
            <pc:docMk/>
            <pc:sldMk cId="1726237989" sldId="257"/>
            <ac:spMk id="20" creationId="{CF545059-435C-4158-AD39-F5253331C250}"/>
          </ac:spMkLst>
        </pc:spChg>
        <pc:spChg chg="add mod">
          <ac:chgData name="Nishi Seiji" userId="6854a819e472706d" providerId="Windows Live" clId="Web-{F26863E4-44A7-4EA9-A57F-7D0FD1A0DE48}" dt="2019-10-11T19:52:41.796" v="182" actId="1076"/>
          <ac:spMkLst>
            <pc:docMk/>
            <pc:sldMk cId="1726237989" sldId="257"/>
            <ac:spMk id="21" creationId="{838F9C3D-CE44-4836-820C-1FE6A65A0308}"/>
          </ac:spMkLst>
        </pc:spChg>
        <pc:spChg chg="add mod">
          <ac:chgData name="Nishi Seiji" userId="6854a819e472706d" providerId="Windows Live" clId="Web-{F26863E4-44A7-4EA9-A57F-7D0FD1A0DE48}" dt="2019-10-11T20:03:24.536" v="376" actId="20577"/>
          <ac:spMkLst>
            <pc:docMk/>
            <pc:sldMk cId="1726237989" sldId="257"/>
            <ac:spMk id="25" creationId="{41EC7975-7BB2-494E-8650-FC5BB38E757C}"/>
          </ac:spMkLst>
        </pc:spChg>
        <pc:spChg chg="add mod">
          <ac:chgData name="Nishi Seiji" userId="6854a819e472706d" providerId="Windows Live" clId="Web-{F26863E4-44A7-4EA9-A57F-7D0FD1A0DE48}" dt="2019-10-11T19:56:00.506" v="245" actId="1076"/>
          <ac:spMkLst>
            <pc:docMk/>
            <pc:sldMk cId="1726237989" sldId="257"/>
            <ac:spMk id="27" creationId="{FD89018E-850F-49A3-AFA5-9431BA283D24}"/>
          </ac:spMkLst>
        </pc:spChg>
        <pc:spChg chg="add mod">
          <ac:chgData name="Nishi Seiji" userId="6854a819e472706d" providerId="Windows Live" clId="Web-{F26863E4-44A7-4EA9-A57F-7D0FD1A0DE48}" dt="2019-10-11T20:02:53.410" v="354" actId="1076"/>
          <ac:spMkLst>
            <pc:docMk/>
            <pc:sldMk cId="1726237989" sldId="257"/>
            <ac:spMk id="29" creationId="{B8C2B05A-1D56-43B0-B3FD-922A9CD05E63}"/>
          </ac:spMkLst>
        </pc:spChg>
        <pc:spChg chg="add mod">
          <ac:chgData name="Nishi Seiji" userId="6854a819e472706d" providerId="Windows Live" clId="Web-{F26863E4-44A7-4EA9-A57F-7D0FD1A0DE48}" dt="2019-10-11T19:59:18.184" v="292" actId="1076"/>
          <ac:spMkLst>
            <pc:docMk/>
            <pc:sldMk cId="1726237989" sldId="257"/>
            <ac:spMk id="33" creationId="{CCA02756-4E58-4CBD-9860-7865964B0C46}"/>
          </ac:spMkLst>
        </pc:spChg>
        <pc:spChg chg="add mod">
          <ac:chgData name="Nishi Seiji" userId="6854a819e472706d" providerId="Windows Live" clId="Web-{F26863E4-44A7-4EA9-A57F-7D0FD1A0DE48}" dt="2019-10-11T19:59:18.215" v="294" actId="1076"/>
          <ac:spMkLst>
            <pc:docMk/>
            <pc:sldMk cId="1726237989" sldId="257"/>
            <ac:spMk id="35" creationId="{89174299-9C91-445A-8D33-CA89FEA5EA55}"/>
          </ac:spMkLst>
        </pc:spChg>
        <pc:spChg chg="add mod">
          <ac:chgData name="Nishi Seiji" userId="6854a819e472706d" providerId="Windows Live" clId="Web-{F26863E4-44A7-4EA9-A57F-7D0FD1A0DE48}" dt="2019-10-11T19:59:22.575" v="296" actId="1076"/>
          <ac:spMkLst>
            <pc:docMk/>
            <pc:sldMk cId="1726237989" sldId="257"/>
            <ac:spMk id="37" creationId="{1B0EC74E-4ABA-46FD-B50A-6128C15B63C0}"/>
          </ac:spMkLst>
        </pc:spChg>
        <pc:spChg chg="add del mod">
          <ac:chgData name="Nishi Seiji" userId="6854a819e472706d" providerId="Windows Live" clId="Web-{F26863E4-44A7-4EA9-A57F-7D0FD1A0DE48}" dt="2019-10-11T20:04:59.977" v="459"/>
          <ac:spMkLst>
            <pc:docMk/>
            <pc:sldMk cId="1726237989" sldId="257"/>
            <ac:spMk id="45" creationId="{C092664C-61D4-4C16-B332-B77290587BCD}"/>
          </ac:spMkLst>
        </pc:spChg>
        <pc:spChg chg="add mod">
          <ac:chgData name="Nishi Seiji" userId="6854a819e472706d" providerId="Windows Live" clId="Web-{F26863E4-44A7-4EA9-A57F-7D0FD1A0DE48}" dt="2019-10-11T20:03:51.177" v="409" actId="1076"/>
          <ac:spMkLst>
            <pc:docMk/>
            <pc:sldMk cId="1726237989" sldId="257"/>
            <ac:spMk id="48" creationId="{3858A16D-E1E9-4B68-A41A-E6AF2CE22E6C}"/>
          </ac:spMkLst>
        </pc:spChg>
        <pc:spChg chg="add mod">
          <ac:chgData name="Nishi Seiji" userId="6854a819e472706d" providerId="Windows Live" clId="Web-{F26863E4-44A7-4EA9-A57F-7D0FD1A0DE48}" dt="2019-10-11T20:04:24.663" v="443" actId="1076"/>
          <ac:spMkLst>
            <pc:docMk/>
            <pc:sldMk cId="1726237989" sldId="257"/>
            <ac:spMk id="50" creationId="{B74B1FAB-8E84-4236-899C-764B9497E681}"/>
          </ac:spMkLst>
        </pc:spChg>
        <pc:spChg chg="add mod">
          <ac:chgData name="Nishi Seiji" userId="6854a819e472706d" providerId="Windows Live" clId="Web-{F26863E4-44A7-4EA9-A57F-7D0FD1A0DE48}" dt="2019-10-11T20:06:00.416" v="482" actId="20577"/>
          <ac:spMkLst>
            <pc:docMk/>
            <pc:sldMk cId="1726237989" sldId="257"/>
            <ac:spMk id="57" creationId="{1EBE39FC-15BE-487C-B6ED-DA3B2B808FC3}"/>
          </ac:spMkLst>
        </pc:spChg>
        <pc:spChg chg="add del mod">
          <ac:chgData name="Nishi Seiji" userId="6854a819e472706d" providerId="Windows Live" clId="Web-{F26863E4-44A7-4EA9-A57F-7D0FD1A0DE48}" dt="2019-10-11T20:09:51.205" v="543" actId="20577"/>
          <ac:spMkLst>
            <pc:docMk/>
            <pc:sldMk cId="1726237989" sldId="257"/>
            <ac:spMk id="58" creationId="{CE942BCE-A9DF-461E-BFB3-CE8CC6FE686E}"/>
          </ac:spMkLst>
        </pc:spChg>
        <pc:spChg chg="add del mod">
          <ac:chgData name="Nishi Seiji" userId="6854a819e472706d" providerId="Windows Live" clId="Web-{F26863E4-44A7-4EA9-A57F-7D0FD1A0DE48}" dt="2019-10-11T20:08:18.999" v="512"/>
          <ac:spMkLst>
            <pc:docMk/>
            <pc:sldMk cId="1726237989" sldId="257"/>
            <ac:spMk id="59" creationId="{48C50021-C424-4BDD-A08D-B1DAE752400F}"/>
          </ac:spMkLst>
        </pc:spChg>
        <pc:spChg chg="add mod">
          <ac:chgData name="Nishi Seiji" userId="6854a819e472706d" providerId="Windows Live" clId="Web-{F26863E4-44A7-4EA9-A57F-7D0FD1A0DE48}" dt="2019-10-11T20:08:39.265" v="522" actId="1076"/>
          <ac:spMkLst>
            <pc:docMk/>
            <pc:sldMk cId="1726237989" sldId="257"/>
            <ac:spMk id="60" creationId="{62B6BA0A-BDD8-4894-8367-E3EA03D2B07C}"/>
          </ac:spMkLst>
        </pc:spChg>
        <pc:spChg chg="add mod">
          <ac:chgData name="Nishi Seiji" userId="6854a819e472706d" providerId="Windows Live" clId="Web-{F26863E4-44A7-4EA9-A57F-7D0FD1A0DE48}" dt="2019-10-11T20:09:50.252" v="542" actId="20577"/>
          <ac:spMkLst>
            <pc:docMk/>
            <pc:sldMk cId="1726237989" sldId="257"/>
            <ac:spMk id="63" creationId="{2C7047C3-F949-4FA0-ADD9-1BA6C72E8E45}"/>
          </ac:spMkLst>
        </pc:spChg>
        <pc:picChg chg="add mod">
          <ac:chgData name="Nishi Seiji" userId="6854a819e472706d" providerId="Windows Live" clId="Web-{F26863E4-44A7-4EA9-A57F-7D0FD1A0DE48}" dt="2019-10-11T19:41:59.837" v="22" actId="1076"/>
          <ac:picMkLst>
            <pc:docMk/>
            <pc:sldMk cId="1726237989" sldId="257"/>
            <ac:picMk id="6" creationId="{7D6DFA4D-65AE-4952-8304-E3AAF5E6785E}"/>
          </ac:picMkLst>
        </pc:picChg>
        <pc:picChg chg="add mod">
          <ac:chgData name="Nishi Seiji" userId="6854a819e472706d" providerId="Windows Live" clId="Web-{F26863E4-44A7-4EA9-A57F-7D0FD1A0DE48}" dt="2019-10-11T19:44:21.639" v="30" actId="1076"/>
          <ac:picMkLst>
            <pc:docMk/>
            <pc:sldMk cId="1726237989" sldId="257"/>
            <ac:picMk id="8" creationId="{F9E16487-A566-4E6D-858D-BE9B5B0AC1AC}"/>
          </ac:picMkLst>
        </pc:picChg>
        <pc:picChg chg="add mod">
          <ac:chgData name="Nishi Seiji" userId="6854a819e472706d" providerId="Windows Live" clId="Web-{F26863E4-44A7-4EA9-A57F-7D0FD1A0DE48}" dt="2019-10-11T19:52:25.233" v="178" actId="1076"/>
          <ac:picMkLst>
            <pc:docMk/>
            <pc:sldMk cId="1726237989" sldId="257"/>
            <ac:picMk id="9" creationId="{70AC87D5-9627-416E-96C4-C98B20577971}"/>
          </ac:picMkLst>
        </pc:picChg>
        <pc:picChg chg="add mod">
          <ac:chgData name="Nishi Seiji" userId="6854a819e472706d" providerId="Windows Live" clId="Web-{F26863E4-44A7-4EA9-A57F-7D0FD1A0DE48}" dt="2019-10-11T19:48:01.818" v="105" actId="1076"/>
          <ac:picMkLst>
            <pc:docMk/>
            <pc:sldMk cId="1726237989" sldId="257"/>
            <ac:picMk id="12" creationId="{AC279C21-34AD-49F8-BF3E-0AACA33E8D59}"/>
          </ac:picMkLst>
        </pc:picChg>
        <pc:picChg chg="add mod">
          <ac:chgData name="Nishi Seiji" userId="6854a819e472706d" providerId="Windows Live" clId="Web-{F26863E4-44A7-4EA9-A57F-7D0FD1A0DE48}" dt="2019-10-11T19:46:14.737" v="48" actId="1076"/>
          <ac:picMkLst>
            <pc:docMk/>
            <pc:sldMk cId="1726237989" sldId="257"/>
            <ac:picMk id="14" creationId="{E0E3B860-C040-443E-8210-5A5ABB54CF65}"/>
          </ac:picMkLst>
        </pc:picChg>
        <pc:picChg chg="add mod">
          <ac:chgData name="Nishi Seiji" userId="6854a819e472706d" providerId="Windows Live" clId="Web-{F26863E4-44A7-4EA9-A57F-7D0FD1A0DE48}" dt="2019-10-11T19:47:42.552" v="103" actId="1076"/>
          <ac:picMkLst>
            <pc:docMk/>
            <pc:sldMk cId="1726237989" sldId="257"/>
            <ac:picMk id="17" creationId="{F0D0A039-E39B-4C06-A3B6-EFED3EE9AE8C}"/>
          </ac:picMkLst>
        </pc:picChg>
        <pc:picChg chg="add mod">
          <ac:chgData name="Nishi Seiji" userId="6854a819e472706d" providerId="Windows Live" clId="Web-{F26863E4-44A7-4EA9-A57F-7D0FD1A0DE48}" dt="2019-10-11T19:52:57.687" v="186" actId="1076"/>
          <ac:picMkLst>
            <pc:docMk/>
            <pc:sldMk cId="1726237989" sldId="257"/>
            <ac:picMk id="19" creationId="{2753C53B-1290-4554-8BF6-716729B3623B}"/>
          </ac:picMkLst>
        </pc:picChg>
        <pc:picChg chg="add mod">
          <ac:chgData name="Nishi Seiji" userId="6854a819e472706d" providerId="Windows Live" clId="Web-{F26863E4-44A7-4EA9-A57F-7D0FD1A0DE48}" dt="2019-10-11T19:53:15.391" v="193" actId="1076"/>
          <ac:picMkLst>
            <pc:docMk/>
            <pc:sldMk cId="1726237989" sldId="257"/>
            <ac:picMk id="24" creationId="{6EC1F898-D01F-4CF1-8182-C480FFDEA26C}"/>
          </ac:picMkLst>
        </pc:picChg>
        <pc:picChg chg="add mod">
          <ac:chgData name="Nishi Seiji" userId="6854a819e472706d" providerId="Windows Live" clId="Web-{F26863E4-44A7-4EA9-A57F-7D0FD1A0DE48}" dt="2019-10-11T19:56:00.490" v="244" actId="1076"/>
          <ac:picMkLst>
            <pc:docMk/>
            <pc:sldMk cId="1726237989" sldId="257"/>
            <ac:picMk id="26" creationId="{490FD1C2-77D0-4998-A625-056C4F287E9A}"/>
          </ac:picMkLst>
        </pc:picChg>
        <pc:picChg chg="add mod">
          <ac:chgData name="Nishi Seiji" userId="6854a819e472706d" providerId="Windows Live" clId="Web-{F26863E4-44A7-4EA9-A57F-7D0FD1A0DE48}" dt="2019-10-11T19:56:39.210" v="270" actId="1076"/>
          <ac:picMkLst>
            <pc:docMk/>
            <pc:sldMk cId="1726237989" sldId="257"/>
            <ac:picMk id="28" creationId="{6AE28624-8C30-4429-A6F7-4353346F1B63}"/>
          </ac:picMkLst>
        </pc:picChg>
        <pc:picChg chg="add mod">
          <ac:chgData name="Nishi Seiji" userId="6854a819e472706d" providerId="Windows Live" clId="Web-{F26863E4-44A7-4EA9-A57F-7D0FD1A0DE48}" dt="2019-10-11T19:59:18.215" v="293" actId="1076"/>
          <ac:picMkLst>
            <pc:docMk/>
            <pc:sldMk cId="1726237989" sldId="257"/>
            <ac:picMk id="34" creationId="{20D29002-D367-4402-AE1F-582CBB00DE3A}"/>
          </ac:picMkLst>
        </pc:picChg>
        <pc:picChg chg="add mod">
          <ac:chgData name="Nishi Seiji" userId="6854a819e472706d" providerId="Windows Live" clId="Web-{F26863E4-44A7-4EA9-A57F-7D0FD1A0DE48}" dt="2019-10-11T19:59:18.246" v="295" actId="1076"/>
          <ac:picMkLst>
            <pc:docMk/>
            <pc:sldMk cId="1726237989" sldId="257"/>
            <ac:picMk id="36" creationId="{02CFE566-BDFA-4BCB-AF99-32D4F68CC705}"/>
          </ac:picMkLst>
        </pc:picChg>
        <pc:picChg chg="add mod">
          <ac:chgData name="Nishi Seiji" userId="6854a819e472706d" providerId="Windows Live" clId="Web-{F26863E4-44A7-4EA9-A57F-7D0FD1A0DE48}" dt="2019-10-11T19:59:22.590" v="297" actId="1076"/>
          <ac:picMkLst>
            <pc:docMk/>
            <pc:sldMk cId="1726237989" sldId="257"/>
            <ac:picMk id="38" creationId="{FE5F00D4-9613-4033-9366-6E8F8A9829C5}"/>
          </ac:picMkLst>
        </pc:picChg>
        <pc:picChg chg="add mod">
          <ac:chgData name="Nishi Seiji" userId="6854a819e472706d" providerId="Windows Live" clId="Web-{F26863E4-44A7-4EA9-A57F-7D0FD1A0DE48}" dt="2019-10-11T20:03:06.254" v="358" actId="1076"/>
          <ac:picMkLst>
            <pc:docMk/>
            <pc:sldMk cId="1726237989" sldId="257"/>
            <ac:picMk id="47" creationId="{6509AA84-A4CA-492E-A33D-33C2131D9420}"/>
          </ac:picMkLst>
        </pc:picChg>
        <pc:picChg chg="add mod">
          <ac:chgData name="Nishi Seiji" userId="6854a819e472706d" providerId="Windows Live" clId="Web-{F26863E4-44A7-4EA9-A57F-7D0FD1A0DE48}" dt="2019-10-11T20:04:24.632" v="442" actId="1076"/>
          <ac:picMkLst>
            <pc:docMk/>
            <pc:sldMk cId="1726237989" sldId="257"/>
            <ac:picMk id="49" creationId="{A91F83BC-8494-40C8-BE7C-D738897DC8DE}"/>
          </ac:picMkLst>
        </pc:picChg>
        <pc:cxnChg chg="add mod">
          <ac:chgData name="Nishi Seiji" userId="6854a819e472706d" providerId="Windows Live" clId="Web-{F26863E4-44A7-4EA9-A57F-7D0FD1A0DE48}" dt="2019-10-11T19:42:22.822" v="26" actId="1076"/>
          <ac:cxnSpMkLst>
            <pc:docMk/>
            <pc:sldMk cId="1726237989" sldId="257"/>
            <ac:cxnSpMk id="4" creationId="{A5A6BECC-D22F-48C5-B4DE-3BE60785EF53}"/>
          </ac:cxnSpMkLst>
        </pc:cxnChg>
        <pc:cxnChg chg="add mod">
          <ac:chgData name="Nishi Seiji" userId="6854a819e472706d" providerId="Windows Live" clId="Web-{F26863E4-44A7-4EA9-A57F-7D0FD1A0DE48}" dt="2019-10-11T19:33:49.289" v="20" actId="1076"/>
          <ac:cxnSpMkLst>
            <pc:docMk/>
            <pc:sldMk cId="1726237989" sldId="257"/>
            <ac:cxnSpMk id="5" creationId="{E25C5D56-8F50-44B6-B42F-FCEC3863B2DD}"/>
          </ac:cxnSpMkLst>
        </pc:cxnChg>
        <pc:cxnChg chg="add mod">
          <ac:chgData name="Nishi Seiji" userId="6854a819e472706d" providerId="Windows Live" clId="Web-{F26863E4-44A7-4EA9-A57F-7D0FD1A0DE48}" dt="2019-10-11T19:53:02.500" v="188" actId="1076"/>
          <ac:cxnSpMkLst>
            <pc:docMk/>
            <pc:sldMk cId="1726237989" sldId="257"/>
            <ac:cxnSpMk id="22" creationId="{7B2875EA-2686-45AB-961B-8F2DE01F7B2C}"/>
          </ac:cxnSpMkLst>
        </pc:cxnChg>
        <pc:cxnChg chg="add mod">
          <ac:chgData name="Nishi Seiji" userId="6854a819e472706d" providerId="Windows Live" clId="Web-{F26863E4-44A7-4EA9-A57F-7D0FD1A0DE48}" dt="2019-10-11T19:53:12" v="191" actId="14100"/>
          <ac:cxnSpMkLst>
            <pc:docMk/>
            <pc:sldMk cId="1726237989" sldId="257"/>
            <ac:cxnSpMk id="23" creationId="{5261E455-3ED9-4E51-BFA1-49AF9724A1D5}"/>
          </ac:cxnSpMkLst>
        </pc:cxnChg>
        <pc:cxnChg chg="add mod">
          <ac:chgData name="Nishi Seiji" userId="6854a819e472706d" providerId="Windows Live" clId="Web-{F26863E4-44A7-4EA9-A57F-7D0FD1A0DE48}" dt="2019-10-11T19:56:49.757" v="274" actId="1076"/>
          <ac:cxnSpMkLst>
            <pc:docMk/>
            <pc:sldMk cId="1726237989" sldId="257"/>
            <ac:cxnSpMk id="30" creationId="{C3448252-C542-4E45-8ABE-2ACB2CC0CB8B}"/>
          </ac:cxnSpMkLst>
        </pc:cxnChg>
        <pc:cxnChg chg="add mod">
          <ac:chgData name="Nishi Seiji" userId="6854a819e472706d" providerId="Windows Live" clId="Web-{F26863E4-44A7-4EA9-A57F-7D0FD1A0DE48}" dt="2019-10-11T19:56:55.617" v="277" actId="14100"/>
          <ac:cxnSpMkLst>
            <pc:docMk/>
            <pc:sldMk cId="1726237989" sldId="257"/>
            <ac:cxnSpMk id="31" creationId="{F17DB7F4-C605-457D-A4E7-233B8534EA73}"/>
          </ac:cxnSpMkLst>
        </pc:cxnChg>
        <pc:cxnChg chg="add mod">
          <ac:chgData name="Nishi Seiji" userId="6854a819e472706d" providerId="Windows Live" clId="Web-{F26863E4-44A7-4EA9-A57F-7D0FD1A0DE48}" dt="2019-10-11T19:57:03.961" v="280" actId="14100"/>
          <ac:cxnSpMkLst>
            <pc:docMk/>
            <pc:sldMk cId="1726237989" sldId="257"/>
            <ac:cxnSpMk id="32" creationId="{8C395087-E613-4C25-BA69-C075C8C5FC52}"/>
          </ac:cxnSpMkLst>
        </pc:cxnChg>
        <pc:cxnChg chg="add mod">
          <ac:chgData name="Nishi Seiji" userId="6854a819e472706d" providerId="Windows Live" clId="Web-{F26863E4-44A7-4EA9-A57F-7D0FD1A0DE48}" dt="2019-10-11T19:59:27.372" v="299" actId="1076"/>
          <ac:cxnSpMkLst>
            <pc:docMk/>
            <pc:sldMk cId="1726237989" sldId="257"/>
            <ac:cxnSpMk id="39" creationId="{1BA9C993-681E-4EC3-8F25-B7203005EFEB}"/>
          </ac:cxnSpMkLst>
        </pc:cxnChg>
        <pc:cxnChg chg="add mod">
          <ac:chgData name="Nishi Seiji" userId="6854a819e472706d" providerId="Windows Live" clId="Web-{F26863E4-44A7-4EA9-A57F-7D0FD1A0DE48}" dt="2019-10-11T19:59:38.200" v="302" actId="14100"/>
          <ac:cxnSpMkLst>
            <pc:docMk/>
            <pc:sldMk cId="1726237989" sldId="257"/>
            <ac:cxnSpMk id="40" creationId="{97584C85-BB4C-4A73-B9B1-6805916CCA1A}"/>
          </ac:cxnSpMkLst>
        </pc:cxnChg>
        <pc:cxnChg chg="add mod">
          <ac:chgData name="Nishi Seiji" userId="6854a819e472706d" providerId="Windows Live" clId="Web-{F26863E4-44A7-4EA9-A57F-7D0FD1A0DE48}" dt="2019-10-11T19:59:47.779" v="305" actId="14100"/>
          <ac:cxnSpMkLst>
            <pc:docMk/>
            <pc:sldMk cId="1726237989" sldId="257"/>
            <ac:cxnSpMk id="41" creationId="{A489628E-C9D1-473F-BB25-3F6985EDBBDB}"/>
          </ac:cxnSpMkLst>
        </pc:cxnChg>
        <pc:cxnChg chg="add del mod">
          <ac:chgData name="Nishi Seiji" userId="6854a819e472706d" providerId="Windows Live" clId="Web-{F26863E4-44A7-4EA9-A57F-7D0FD1A0DE48}" dt="2019-10-11T20:02:05.236" v="340"/>
          <ac:cxnSpMkLst>
            <pc:docMk/>
            <pc:sldMk cId="1726237989" sldId="257"/>
            <ac:cxnSpMk id="42" creationId="{0A6D147E-39FC-42F5-96A9-32214979207C}"/>
          </ac:cxnSpMkLst>
        </pc:cxnChg>
        <pc:cxnChg chg="add del mod">
          <ac:chgData name="Nishi Seiji" userId="6854a819e472706d" providerId="Windows Live" clId="Web-{F26863E4-44A7-4EA9-A57F-7D0FD1A0DE48}" dt="2019-10-11T20:01:27.063" v="333"/>
          <ac:cxnSpMkLst>
            <pc:docMk/>
            <pc:sldMk cId="1726237989" sldId="257"/>
            <ac:cxnSpMk id="43" creationId="{ED3DB366-4C9F-4358-B573-10206757D58A}"/>
          </ac:cxnSpMkLst>
        </pc:cxnChg>
        <pc:cxnChg chg="add del mod">
          <ac:chgData name="Nishi Seiji" userId="6854a819e472706d" providerId="Windows Live" clId="Web-{F26863E4-44A7-4EA9-A57F-7D0FD1A0DE48}" dt="2019-10-11T20:04:54.133" v="458"/>
          <ac:cxnSpMkLst>
            <pc:docMk/>
            <pc:sldMk cId="1726237989" sldId="257"/>
            <ac:cxnSpMk id="44" creationId="{D849EB0E-4B09-4432-84D7-D342697F8696}"/>
          </ac:cxnSpMkLst>
        </pc:cxnChg>
        <pc:cxnChg chg="add mod">
          <ac:chgData name="Nishi Seiji" userId="6854a819e472706d" providerId="Windows Live" clId="Web-{F26863E4-44A7-4EA9-A57F-7D0FD1A0DE48}" dt="2019-10-11T20:02:38.347" v="351" actId="14100"/>
          <ac:cxnSpMkLst>
            <pc:docMk/>
            <pc:sldMk cId="1726237989" sldId="257"/>
            <ac:cxnSpMk id="46" creationId="{BEE7D1B6-451A-4226-A4E2-B35C91062422}"/>
          </ac:cxnSpMkLst>
        </pc:cxnChg>
        <pc:cxnChg chg="add mod">
          <ac:chgData name="Nishi Seiji" userId="6854a819e472706d" providerId="Windows Live" clId="Web-{F26863E4-44A7-4EA9-A57F-7D0FD1A0DE48}" dt="2019-10-11T20:04:31.476" v="446" actId="14100"/>
          <ac:cxnSpMkLst>
            <pc:docMk/>
            <pc:sldMk cId="1726237989" sldId="257"/>
            <ac:cxnSpMk id="51" creationId="{FA0E13BE-6913-4766-B2CC-E39F6B274EB3}"/>
          </ac:cxnSpMkLst>
        </pc:cxnChg>
        <pc:cxnChg chg="add mod">
          <ac:chgData name="Nishi Seiji" userId="6854a819e472706d" providerId="Windows Live" clId="Web-{F26863E4-44A7-4EA9-A57F-7D0FD1A0DE48}" dt="2019-10-11T20:04:35.570" v="449" actId="14100"/>
          <ac:cxnSpMkLst>
            <pc:docMk/>
            <pc:sldMk cId="1726237989" sldId="257"/>
            <ac:cxnSpMk id="52" creationId="{0D32D056-10DB-4794-8860-69E0EC894ACC}"/>
          </ac:cxnSpMkLst>
        </pc:cxnChg>
        <pc:cxnChg chg="add mod">
          <ac:chgData name="Nishi Seiji" userId="6854a819e472706d" providerId="Windows Live" clId="Web-{F26863E4-44A7-4EA9-A57F-7D0FD1A0DE48}" dt="2019-10-11T20:04:45.304" v="454" actId="14100"/>
          <ac:cxnSpMkLst>
            <pc:docMk/>
            <pc:sldMk cId="1726237989" sldId="257"/>
            <ac:cxnSpMk id="53" creationId="{386EB553-3C8E-4FCE-A957-19E17DA6C95F}"/>
          </ac:cxnSpMkLst>
        </pc:cxnChg>
        <pc:cxnChg chg="add mod">
          <ac:chgData name="Nishi Seiji" userId="6854a819e472706d" providerId="Windows Live" clId="Web-{F26863E4-44A7-4EA9-A57F-7D0FD1A0DE48}" dt="2019-10-11T20:04:52.101" v="457" actId="14100"/>
          <ac:cxnSpMkLst>
            <pc:docMk/>
            <pc:sldMk cId="1726237989" sldId="257"/>
            <ac:cxnSpMk id="54" creationId="{CA9791A4-AF80-494D-B114-2AD4AA85DA8E}"/>
          </ac:cxnSpMkLst>
        </pc:cxnChg>
        <pc:cxnChg chg="add mod">
          <ac:chgData name="Nishi Seiji" userId="6854a819e472706d" providerId="Windows Live" clId="Web-{F26863E4-44A7-4EA9-A57F-7D0FD1A0DE48}" dt="2019-10-11T20:05:05.649" v="462" actId="14100"/>
          <ac:cxnSpMkLst>
            <pc:docMk/>
            <pc:sldMk cId="1726237989" sldId="257"/>
            <ac:cxnSpMk id="55" creationId="{F67C2E2C-83B8-4344-BD2C-83F1845461E3}"/>
          </ac:cxnSpMkLst>
        </pc:cxnChg>
        <pc:cxnChg chg="add mod">
          <ac:chgData name="Nishi Seiji" userId="6854a819e472706d" providerId="Windows Live" clId="Web-{F26863E4-44A7-4EA9-A57F-7D0FD1A0DE48}" dt="2019-10-11T20:05:13.868" v="466" actId="14100"/>
          <ac:cxnSpMkLst>
            <pc:docMk/>
            <pc:sldMk cId="1726237989" sldId="257"/>
            <ac:cxnSpMk id="56" creationId="{E656E670-A8BD-4065-A42B-93BAB587170C}"/>
          </ac:cxnSpMkLst>
        </pc:cxnChg>
        <pc:cxnChg chg="add mod">
          <ac:chgData name="Nishi Seiji" userId="6854a819e472706d" providerId="Windows Live" clId="Web-{F26863E4-44A7-4EA9-A57F-7D0FD1A0DE48}" dt="2019-10-11T20:09:07.766" v="530" actId="14100"/>
          <ac:cxnSpMkLst>
            <pc:docMk/>
            <pc:sldMk cId="1726237989" sldId="257"/>
            <ac:cxnSpMk id="61" creationId="{7C8E84DF-1E45-43BA-BCB4-2FA3C67B6F76}"/>
          </ac:cxnSpMkLst>
        </pc:cxnChg>
        <pc:cxnChg chg="add mod">
          <ac:chgData name="Nishi Seiji" userId="6854a819e472706d" providerId="Windows Live" clId="Web-{F26863E4-44A7-4EA9-A57F-7D0FD1A0DE48}" dt="2019-10-11T20:09:02.578" v="529" actId="14100"/>
          <ac:cxnSpMkLst>
            <pc:docMk/>
            <pc:sldMk cId="1726237989" sldId="257"/>
            <ac:cxnSpMk id="62" creationId="{96C9CF04-DB94-4F40-B2E3-C383ED38222E}"/>
          </ac:cxnSpMkLst>
        </pc:cxnChg>
        <pc:cxnChg chg="add mod">
          <ac:chgData name="Nishi Seiji" userId="6854a819e472706d" providerId="Windows Live" clId="Web-{F26863E4-44A7-4EA9-A57F-7D0FD1A0DE48}" dt="2019-10-11T20:10:24.347" v="548" actId="14100"/>
          <ac:cxnSpMkLst>
            <pc:docMk/>
            <pc:sldMk cId="1726237989" sldId="257"/>
            <ac:cxnSpMk id="64" creationId="{027F65BE-EED6-40D3-825F-6A1373ECF70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ADE9-5297-4640-8FE8-D7C64CD3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216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Extension </a:t>
            </a:r>
            <a:r>
              <a:rPr lang="en-US" dirty="0" err="1">
                <a:ea typeface="+mj-lt"/>
                <a:cs typeface="+mj-lt"/>
              </a:rPr>
              <a:t>TechStack</a:t>
            </a:r>
            <a:endParaRPr lang="en-US" dirty="0" err="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F630B67-E46C-4FE6-9540-4C9161B60972}"/>
              </a:ext>
            </a:extLst>
          </p:cNvPr>
          <p:cNvSpPr/>
          <p:nvPr/>
        </p:nvSpPr>
        <p:spPr>
          <a:xfrm>
            <a:off x="5022898" y="1935034"/>
            <a:ext cx="3156778" cy="1964635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Docker Container</a:t>
            </a:r>
            <a:endParaRPr lang="en-US" sz="12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B01BFD3-FA77-42BB-9697-1817D1021C93}"/>
              </a:ext>
            </a:extLst>
          </p:cNvPr>
          <p:cNvSpPr/>
          <p:nvPr/>
        </p:nvSpPr>
        <p:spPr>
          <a:xfrm>
            <a:off x="636428" y="1935033"/>
            <a:ext cx="3156778" cy="1964635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cs typeface="Calibri"/>
              </a:rPr>
              <a:t>Local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88CEE-6D79-4AC9-A6FA-4C842445BBC5}"/>
              </a:ext>
            </a:extLst>
          </p:cNvPr>
          <p:cNvSpPr txBox="1"/>
          <p:nvPr/>
        </p:nvSpPr>
        <p:spPr>
          <a:xfrm>
            <a:off x="8567530" y="1676400"/>
            <a:ext cx="27432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HTML</a:t>
            </a:r>
          </a:p>
          <a:p>
            <a:pPr algn="l"/>
            <a:r>
              <a:rPr lang="en-US" dirty="0" err="1">
                <a:cs typeface="Calibri"/>
              </a:rPr>
              <a:t>Javascript</a:t>
            </a:r>
          </a:p>
          <a:p>
            <a:r>
              <a:rPr lang="en-US" dirty="0">
                <a:cs typeface="Calibri"/>
              </a:rPr>
              <a:t> - </a:t>
            </a:r>
            <a:r>
              <a:rPr lang="en-US" dirty="0" err="1">
                <a:cs typeface="Calibri"/>
              </a:rPr>
              <a:t>JSDoc</a:t>
            </a:r>
            <a:endParaRPr lang="en-US" dirty="0" err="1"/>
          </a:p>
          <a:p>
            <a:r>
              <a:rPr lang="en-US" dirty="0">
                <a:cs typeface="Calibri"/>
              </a:rPr>
              <a:t> - Mocha</a:t>
            </a:r>
          </a:p>
          <a:p>
            <a:r>
              <a:rPr lang="en-US" dirty="0">
                <a:cs typeface="Calibri"/>
              </a:rPr>
              <a:t> - Lint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66" name="TextBox 1">
            <a:extLst>
              <a:ext uri="{FF2B5EF4-FFF2-40B4-BE49-F238E27FC236}">
                <a16:creationId xmlns:a16="http://schemas.microsoft.com/office/drawing/2014/main" id="{2E6C006F-0A39-47DB-AB7D-1DB3A84E8BF8}"/>
              </a:ext>
            </a:extLst>
          </p:cNvPr>
          <p:cNvSpPr txBox="1"/>
          <p:nvPr/>
        </p:nvSpPr>
        <p:spPr>
          <a:xfrm>
            <a:off x="1552592" y="5113692"/>
            <a:ext cx="138606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cs typeface="Calibri"/>
              </a:rPr>
              <a:t>GitHub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0F88635-3305-4317-90FC-D21E0AD69D67}"/>
              </a:ext>
            </a:extLst>
          </p:cNvPr>
          <p:cNvCxnSpPr/>
          <p:nvPr/>
        </p:nvCxnSpPr>
        <p:spPr>
          <a:xfrm flipH="1" flipV="1">
            <a:off x="2244205" y="3889968"/>
            <a:ext cx="1" cy="99656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1">
            <a:extLst>
              <a:ext uri="{FF2B5EF4-FFF2-40B4-BE49-F238E27FC236}">
                <a16:creationId xmlns:a16="http://schemas.microsoft.com/office/drawing/2014/main" id="{E9E54D82-380E-4547-8626-D846A26F1226}"/>
              </a:ext>
            </a:extLst>
          </p:cNvPr>
          <p:cNvSpPr txBox="1"/>
          <p:nvPr/>
        </p:nvSpPr>
        <p:spPr>
          <a:xfrm>
            <a:off x="4931895" y="5908821"/>
            <a:ext cx="138606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cs typeface="Calibri"/>
              </a:rPr>
              <a:t>Jenkins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E4AFA7F-71C2-4B23-8988-14FA845C29C2}"/>
              </a:ext>
            </a:extLst>
          </p:cNvPr>
          <p:cNvSpPr/>
          <p:nvPr/>
        </p:nvSpPr>
        <p:spPr>
          <a:xfrm>
            <a:off x="5026206" y="4461375"/>
            <a:ext cx="3156778" cy="21104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70" name="Graphic 1">
            <a:extLst>
              <a:ext uri="{FF2B5EF4-FFF2-40B4-BE49-F238E27FC236}">
                <a16:creationId xmlns:a16="http://schemas.microsoft.com/office/drawing/2014/main" id="{9B4B62AF-ED6B-4F9B-95A6-DEE123C04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8083" y="5151767"/>
            <a:ext cx="469900" cy="4699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1FEC7AC-7076-4833-B642-2F5DB9387A6E}"/>
              </a:ext>
            </a:extLst>
          </p:cNvPr>
          <p:cNvCxnSpPr>
            <a:cxnSpLocks/>
          </p:cNvCxnSpPr>
          <p:nvPr/>
        </p:nvCxnSpPr>
        <p:spPr>
          <a:xfrm flipH="1" flipV="1">
            <a:off x="2714657" y="5327827"/>
            <a:ext cx="2590800" cy="4903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1">
            <a:extLst>
              <a:ext uri="{FF2B5EF4-FFF2-40B4-BE49-F238E27FC236}">
                <a16:creationId xmlns:a16="http://schemas.microsoft.com/office/drawing/2014/main" id="{2E3581DF-3A42-463E-A3D8-57A3D48883F4}"/>
              </a:ext>
            </a:extLst>
          </p:cNvPr>
          <p:cNvSpPr txBox="1"/>
          <p:nvPr/>
        </p:nvSpPr>
        <p:spPr>
          <a:xfrm>
            <a:off x="6469146" y="5895568"/>
            <a:ext cx="138606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cs typeface="Calibri"/>
              </a:rPr>
              <a:t>Selenium</a:t>
            </a:r>
          </a:p>
        </p:txBody>
      </p:sp>
      <p:pic>
        <p:nvPicPr>
          <p:cNvPr id="73" name="Graphic 1">
            <a:extLst>
              <a:ext uri="{FF2B5EF4-FFF2-40B4-BE49-F238E27FC236}">
                <a16:creationId xmlns:a16="http://schemas.microsoft.com/office/drawing/2014/main" id="{D8142004-6C15-4304-9CCD-E68E0B79E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5334" y="5138514"/>
            <a:ext cx="469900" cy="469900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61E8F14-9455-4523-8EFC-A4FBE2B30DC6}"/>
              </a:ext>
            </a:extLst>
          </p:cNvPr>
          <p:cNvCxnSpPr>
            <a:cxnSpLocks/>
          </p:cNvCxnSpPr>
          <p:nvPr/>
        </p:nvCxnSpPr>
        <p:spPr>
          <a:xfrm flipH="1" flipV="1">
            <a:off x="5921682" y="5354330"/>
            <a:ext cx="947530" cy="2915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C33BFB9-7699-46D7-A6E4-FBA877B5684A}"/>
              </a:ext>
            </a:extLst>
          </p:cNvPr>
          <p:cNvSpPr txBox="1"/>
          <p:nvPr/>
        </p:nvSpPr>
        <p:spPr>
          <a:xfrm>
            <a:off x="841512" y="1159565"/>
            <a:ext cx="44195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Concept: Test Automation, Portable</a:t>
            </a:r>
          </a:p>
        </p:txBody>
      </p:sp>
    </p:spTree>
    <p:extLst>
      <p:ext uri="{BB962C8B-B14F-4D97-AF65-F5344CB8AC3E}">
        <p14:creationId xmlns:p14="http://schemas.microsoft.com/office/powerpoint/2010/main" val="172623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Extension TechStack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284</cp:revision>
  <dcterms:created xsi:type="dcterms:W3CDTF">2013-07-15T20:26:40Z</dcterms:created>
  <dcterms:modified xsi:type="dcterms:W3CDTF">2019-10-24T22:23:52Z</dcterms:modified>
</cp:coreProperties>
</file>