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84" r:id="rId3"/>
    <p:sldId id="295" r:id="rId4"/>
    <p:sldId id="297" r:id="rId5"/>
    <p:sldId id="300" r:id="rId6"/>
    <p:sldId id="301" r:id="rId7"/>
    <p:sldId id="302" r:id="rId8"/>
    <p:sldId id="303" r:id="rId9"/>
    <p:sldId id="304" r:id="rId10"/>
    <p:sldId id="305" r:id="rId11"/>
    <p:sldId id="271" r:id="rId1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3B5F5446-D75B-FFCA-FF3B-AA5A3B116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41FFF5C6-6A42-C509-BF75-A1CFD7941B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698C47D7-001A-D523-0B21-C9C0C77E0B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6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BC971ACD-0217-9F0F-FBDC-88E59D8A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067A9E9E-852A-48F7-5028-33188F305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6ED40645-ECDA-CED8-F68E-DBDEABDF90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31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7E357560-E7C4-6750-2F99-CAB1A784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5E735899-0593-4338-E2AF-2D81D064D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3466DA99-D49A-C8A9-B93B-2A113C73EF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93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2E03CAA2-3487-350D-A020-E4777147F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49B5E69D-FF67-6708-1C40-7428B921C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E589395F-BE86-DE28-C1DF-6E1E607BB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08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5E7D184B-E5BF-0CB4-3C1A-D09142B92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36472AD5-8605-CE83-3272-98F7F31400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54965A7C-5E1A-2E4C-9AC4-FF38434B80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67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EB1D5CE1-BFBB-59D4-4933-638056CF7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A14A7FE8-9100-A9C8-0325-590D0E458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0F48A049-9F38-BEE7-F214-08419BCF3A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98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B1C536AF-CCB9-A43C-2E4B-2EFB3078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3CF00FD1-15A5-668F-AFBE-48252F2C40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3D3A259C-B298-DA66-54B7-E9CADBE26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67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CF33EF24-BE3E-4408-7E75-99536145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CE017940-3FE1-657B-0DEB-A7003AAFA0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0DF7CEE9-6795-5AEF-2792-7D4ED26AB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08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A538A6AF-7C22-AC08-3ECA-7366F6C4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88C8FFF7-8163-6378-BAC7-368A2CDE7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8227C46F-2EC8-5BE8-66E9-85DD89D2D9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7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obj">
  <p:cSld name="OBJECT">
    <p:bg>
      <p:bgPr>
        <a:solidFill>
          <a:srgbClr val="C2F97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815350" y="6970050"/>
            <a:ext cx="15471000" cy="18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4344F"/>
              </a:buClr>
              <a:buSzPts val="14400"/>
              <a:buNone/>
              <a:defRPr>
                <a:solidFill>
                  <a:srgbClr val="4434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1512800" y="3065925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5"/>
          <p:cNvSpPr>
            <a:spLocks noGrp="1"/>
          </p:cNvSpPr>
          <p:nvPr>
            <p:ph type="pic" idx="3"/>
          </p:nvPr>
        </p:nvSpPr>
        <p:spPr>
          <a:xfrm>
            <a:off x="5602888" y="3076200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5"/>
          <p:cNvSpPr>
            <a:spLocks noGrp="1"/>
          </p:cNvSpPr>
          <p:nvPr>
            <p:ph type="pic" idx="4"/>
          </p:nvPr>
        </p:nvSpPr>
        <p:spPr>
          <a:xfrm>
            <a:off x="9717500" y="3071063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5"/>
          <p:cNvSpPr>
            <a:spLocks noGrp="1"/>
          </p:cNvSpPr>
          <p:nvPr>
            <p:ph type="pic" idx="5"/>
          </p:nvPr>
        </p:nvSpPr>
        <p:spPr>
          <a:xfrm>
            <a:off x="13807588" y="3081338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0" name="Google Shape;30;p5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1756050" y="1082375"/>
            <a:ext cx="6483000" cy="50172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6"/>
          <p:cNvSpPr>
            <a:spLocks noGrp="1"/>
          </p:cNvSpPr>
          <p:nvPr>
            <p:ph type="pic" idx="3"/>
          </p:nvPr>
        </p:nvSpPr>
        <p:spPr>
          <a:xfrm>
            <a:off x="1756050" y="629787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6"/>
          <p:cNvSpPr>
            <a:spLocks noGrp="1"/>
          </p:cNvSpPr>
          <p:nvPr>
            <p:ph type="pic" idx="4"/>
          </p:nvPr>
        </p:nvSpPr>
        <p:spPr>
          <a:xfrm>
            <a:off x="5138888" y="628852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6" name="Google Shape;36;p6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6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14400"/>
              <a:buFont typeface="Darker Grotesque"/>
              <a:buNone/>
              <a:defRPr sz="1440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arker Grotesque Light"/>
              <a:buChar char="•"/>
              <a:defRPr sz="32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Light"/>
              <a:buChar char="–"/>
              <a:defRPr sz="28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rker Grotesque Light"/>
              <a:buChar char="•"/>
              <a:defRPr sz="24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–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»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627983" y="3421134"/>
            <a:ext cx="1547555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0" i="0" u="none" strike="noStrike" cap="none" dirty="0" err="1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Streamlit</a:t>
            </a:r>
            <a:endParaRPr lang="en-US" sz="14400" b="0" i="0" u="none" strike="noStrike" cap="none" dirty="0">
              <a:solidFill>
                <a:srgbClr val="C2F97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44" name="Google Shape;44;p7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DC4FD4F6-4CB0-5FE9-8130-044EEB7CD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217DFDEB-893B-CAFE-E7EF-385E5317CF6E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8F32FEDD-ED06-34A4-A5AF-6E053187766B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5B2801-6BD1-B141-E532-E07BFCB9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92" y="2770096"/>
            <a:ext cx="12506009" cy="47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/>
        </p:nvSpPr>
        <p:spPr>
          <a:xfrm>
            <a:off x="2511675" y="3767376"/>
            <a:ext cx="14274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i="0" u="none" strike="noStrike" cap="none" dirty="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“"You don’t have to be great to start, but you do have to start to be great.”</a:t>
            </a:r>
            <a:endParaRPr lang="en-US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8246756" y="2381637"/>
            <a:ext cx="2823300" cy="2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86" i="0" u="none" strike="noStrike" cap="none" dirty="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“</a:t>
            </a:r>
            <a:endParaRPr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22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63;p22">
            <a:extLst>
              <a:ext uri="{FF2B5EF4-FFF2-40B4-BE49-F238E27FC236}">
                <a16:creationId xmlns:a16="http://schemas.microsoft.com/office/drawing/2014/main" id="{2F83E869-DFC5-C566-9F9F-3F24CEDF350A}"/>
              </a:ext>
            </a:extLst>
          </p:cNvPr>
          <p:cNvSpPr txBox="1"/>
          <p:nvPr/>
        </p:nvSpPr>
        <p:spPr>
          <a:xfrm>
            <a:off x="5582086" y="6630060"/>
            <a:ext cx="7394325" cy="4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0" u="none" strike="noStrike" cap="none" dirty="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– Zig Ziglar</a:t>
            </a:r>
            <a:endParaRPr lang="en-US" sz="800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398B5876-8EC7-A184-F7E6-3B3DB447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AC9E3C63-0FF2-E51C-22D4-08511EDBDE70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F5A5D8DE-704B-2914-75C5-0754E35E17A9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E64463-BAD9-F86E-F112-63D7AF81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5" y="4794369"/>
            <a:ext cx="9707330" cy="3324689"/>
          </a:xfrm>
          <a:prstGeom prst="rect">
            <a:avLst/>
          </a:prstGeom>
        </p:spPr>
      </p:pic>
      <p:pic>
        <p:nvPicPr>
          <p:cNvPr id="1026" name="Picture 2" descr="Open source ML framework Streamlit raises $21m, launches sharing platform |  AI Business">
            <a:extLst>
              <a:ext uri="{FF2B5EF4-FFF2-40B4-BE49-F238E27FC236}">
                <a16:creationId xmlns:a16="http://schemas.microsoft.com/office/drawing/2014/main" id="{CD67F32A-C1B3-D3C6-C1EB-6D3C3E7D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276607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7FE3F7B7-0A7D-3A9A-6FE6-233B537F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37EE4634-0AF9-F400-7A6F-E2DB8D7ABC4D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A0EBEDD5-7190-FA58-53A1-0F35F79AEB19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B0F5CA-9C12-13B5-D9AE-63EDC1B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42" y="525115"/>
            <a:ext cx="5519600" cy="124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F924D-67BE-2AEF-2D62-71E8E1A5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078" y="4190751"/>
            <a:ext cx="8439754" cy="4536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103DE8-F3FF-0AAE-A8F9-DBC1590BC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78" y="2175741"/>
            <a:ext cx="8439754" cy="18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A716837B-E421-2007-D9DE-EE4C0B4B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09DA813F-F7F0-05BD-1DBD-F4B50A73B2B1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C7815966-2619-925E-9DBE-93770E737143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49722C-6AE8-7603-6B64-E4FD44EF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50" y="5271467"/>
            <a:ext cx="8837140" cy="977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C3F33-A89C-D45E-F0FB-338C162CD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950" y="2466178"/>
            <a:ext cx="8263887" cy="20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C54BDBF5-B5C1-DC4C-447E-CAD028F3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F431C674-CAFD-B0EB-A8A9-AFF55A3B92C5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1C59B7EF-6A28-3E60-AAC5-29FEF6CCB1C5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6A37E6C-A8A0-2396-9746-CF8C42808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57" y="624027"/>
            <a:ext cx="16069237" cy="90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1E6A1382-4A63-0954-FE5F-E544445ED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6B3FF2D2-F670-B8B7-A181-3CB9716FEDCE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84180BE6-544E-681E-6828-64EA5EE3EBDA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2AA2AD-CFFD-FFEF-06E0-47A22D83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576" y="1892662"/>
            <a:ext cx="320084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2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BF512C52-6B07-FDCF-FC1D-C511EF99D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A4E8B8F2-4055-D577-BDF2-0445C8E8D65E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BE618852-80FC-728C-7F92-900936C3C7D9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E3BB3F4-D178-67E4-99F4-A813B4F0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58" y="1490152"/>
            <a:ext cx="14032283" cy="73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093C785B-C03B-F00F-4E21-A6ADCBCA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42F37E64-E238-AF7A-A856-9D9BD7375953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7BBDE535-C345-2043-E3BD-483932A192DC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179CB2-D318-7584-A3B7-5243985C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53" y="1275810"/>
            <a:ext cx="14108494" cy="77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9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561D92E3-D38D-1123-45A8-1BF63AE4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6385C37E-BB79-AF35-4050-0454664C97EA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BD37750D-014A-2070-AE32-2B2CDB3F3426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597757-EA3D-8669-9685-9BECF9A1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31" y="1707779"/>
            <a:ext cx="15714620" cy="72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7660"/>
      </p:ext>
    </p:extLst>
  </p:cSld>
  <p:clrMapOvr>
    <a:masterClrMapping/>
  </p:clrMapOvr>
</p:sld>
</file>

<file path=ppt/theme/theme1.xml><?xml version="1.0" encoding="utf-8"?>
<a:theme xmlns:a="http://schemas.openxmlformats.org/drawingml/2006/main" name="Bold Minimal E-Commer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</Words>
  <Application>Microsoft Office PowerPoint</Application>
  <PresentationFormat>Custom</PresentationFormat>
  <Paragraphs>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Darker Grotesque</vt:lpstr>
      <vt:lpstr>Darker Grotesque Light</vt:lpstr>
      <vt:lpstr>Darker Grotesque Medium</vt:lpstr>
      <vt:lpstr>Bold Minimal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10</cp:revision>
  <dcterms:modified xsi:type="dcterms:W3CDTF">2025-05-16T15:20:22Z</dcterms:modified>
</cp:coreProperties>
</file>