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52" r:id="rId3"/>
  </p:sldMasterIdLst>
  <p:sldIdLst>
    <p:sldId id="259" r:id="rId4"/>
    <p:sldId id="257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 showGuides="1">
      <p:cViewPr varScale="1">
        <p:scale>
          <a:sx n="115" d="100"/>
          <a:sy n="115" d="100"/>
        </p:scale>
        <p:origin x="1464" y="184"/>
      </p:cViewPr>
      <p:guideLst>
        <p:guide orient="horz" pos="2160"/>
        <p:guide pos="4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Relationship Id="rId3" Type="http://schemas.openxmlformats.org/officeDocument/2006/relationships/image" Target="../media/image7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8987"/>
            <a:ext cx="1371600" cy="923544"/>
          </a:xfrm>
          <a:prstGeom prst="rect">
            <a:avLst/>
          </a:prstGeom>
        </p:spPr>
      </p:pic>
      <p:pic>
        <p:nvPicPr>
          <p:cNvPr id="4" name="Picture 3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4619072"/>
            <a:ext cx="1371600" cy="1245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837360"/>
            <a:ext cx="69723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2" y="1426989"/>
            <a:ext cx="862711" cy="68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81575"/>
            <a:ext cx="811664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9" name="Picture 8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184662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806450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pic>
        <p:nvPicPr>
          <p:cNvPr id="8" name="Picture 7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08680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039" y="4613080"/>
            <a:ext cx="1390696" cy="121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1842045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1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REGULAR, 24 PT.)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71511"/>
            <a:ext cx="7963088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095" y="1425024"/>
            <a:ext cx="862709" cy="689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HEADER HERE </a:t>
            </a:r>
            <a:br>
              <a:rPr lang="en-US" dirty="0" smtClean="0"/>
            </a:br>
            <a:r>
              <a:rPr lang="en-US" dirty="0" smtClean="0"/>
              <a:t>(ENCODE NORMAL BLACK, 30 PT.)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532177"/>
            <a:ext cx="2425295" cy="163374"/>
          </a:xfrm>
          <a:prstGeom prst="rect">
            <a:avLst/>
          </a:prstGeom>
        </p:spPr>
      </p:pic>
      <p:pic>
        <p:nvPicPr>
          <p:cNvPr id="7" name="Picture 6" descr="W Logo_Purple_2685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8987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587525"/>
            <a:ext cx="1390696" cy="1214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880379"/>
            <a:ext cx="6972300" cy="2646441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 smtClean="0"/>
              <a:t>TITLE HERE</a:t>
            </a:r>
            <a:br>
              <a:rPr lang="en-US" dirty="0" smtClean="0"/>
            </a:br>
            <a:r>
              <a:rPr lang="en-US" dirty="0" smtClean="0"/>
              <a:t>ENCODE NORMAL</a:t>
            </a:r>
            <a:br>
              <a:rPr lang="en-US" dirty="0" smtClean="0"/>
            </a:br>
            <a:r>
              <a:rPr lang="en-US" dirty="0" smtClean="0"/>
              <a:t>BLACK, 50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80000">
              <a:schemeClr val="accent2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4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3"/>
            </a:gs>
            <a:gs pos="72000">
              <a:srgbClr val="4B2E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POWERPOINT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Go to uw.edu/brand/fonts</a:t>
            </a:r>
          </a:p>
          <a:p>
            <a:r>
              <a:rPr lang="en-US" smtClean="0"/>
              <a:t>Download three fonts: </a:t>
            </a:r>
            <a:br>
              <a:rPr lang="en-US" smtClean="0"/>
            </a:br>
            <a:r>
              <a:rPr lang="en-US" smtClean="0"/>
              <a:t>Encode Sans, Uni Sans, Open Sans</a:t>
            </a:r>
          </a:p>
          <a:p>
            <a:r>
              <a:rPr lang="en-US" smtClean="0"/>
              <a:t>You may need to close PowerPoint and re-open in order to access the fonts. </a:t>
            </a:r>
          </a:p>
          <a:p>
            <a:r>
              <a:rPr lang="en-US" smtClean="0"/>
              <a:t>All templates themes include these brand fonts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YOU WILL NEED TO INSTALL FONTS TO USE THIS TEMPLATE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A UW color palette is built into this theme.</a:t>
            </a:r>
          </a:p>
          <a:p>
            <a:r>
              <a:rPr lang="en-US" smtClean="0"/>
              <a:t>There are three layout styles and three designs: Purple, Gold and White</a:t>
            </a:r>
          </a:p>
          <a:p>
            <a:endParaRPr lang="en-US" smtClean="0"/>
          </a:p>
          <a:p>
            <a:r>
              <a:rPr lang="en-US" smtClean="0"/>
              <a:t>The graphic elements, like the bar and the logos are in the Master Sheets. To edit them go to view &gt; master &gt; slide master. </a:t>
            </a:r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POWERPOINT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defines the students and faculty of the University of Washington? Above all, it’s our belief in possibility and our unshakable optimism. It’s a connection to others, both near and far. It’s a hunger that pushes us to tackle challenges and pursue progress. It’s the conviction that together we can create a world of good. And it’s our determination to Be Boundless. Join the journey at uw.edu.  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FOR GENERAL USE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ON-BRAND</a:t>
            </a:r>
            <a:br>
              <a:rPr lang="en-US" smtClean="0"/>
            </a:br>
            <a:r>
              <a:rPr lang="en-US" smtClean="0"/>
              <a:t>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 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 4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156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Encode Sans Normal Black</vt:lpstr>
      <vt:lpstr>Lucida Grande</vt:lpstr>
      <vt:lpstr>Open Sans</vt:lpstr>
      <vt:lpstr>Open Sans Light</vt:lpstr>
      <vt:lpstr>Uni Sans Regular</vt:lpstr>
      <vt:lpstr>Arial</vt:lpstr>
      <vt:lpstr>Office Theme</vt:lpstr>
      <vt:lpstr>Custom Design</vt:lpstr>
      <vt:lpstr>1_Custom Design</vt:lpstr>
      <vt:lpstr>BRAND POWERPOINT TEMPLATE</vt:lpstr>
      <vt:lpstr>FONTS</vt:lpstr>
      <vt:lpstr>THIS POWERPOINT THEME</vt:lpstr>
      <vt:lpstr>ON-BRAND STATEMENT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Sydney Brown</cp:lastModifiedBy>
  <cp:revision>20</cp:revision>
  <dcterms:created xsi:type="dcterms:W3CDTF">2014-10-14T00:51:43Z</dcterms:created>
  <dcterms:modified xsi:type="dcterms:W3CDTF">2017-09-29T05:07:51Z</dcterms:modified>
</cp:coreProperties>
</file>