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1D5F"/>
    <a:srgbClr val="753B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6AB203-3FD1-4D9A-8BEA-AF63E0C81536}" v="80" dt="2022-07-12T12:58:01.0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45" autoAdjust="0"/>
    <p:restoredTop sz="94660"/>
  </p:normalViewPr>
  <p:slideViewPr>
    <p:cSldViewPr snapToGrid="0">
      <p:cViewPr varScale="1">
        <p:scale>
          <a:sx n="41" d="100"/>
          <a:sy n="41" d="100"/>
        </p:scale>
        <p:origin x="184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5A61D-E269-516B-F138-C87F2DBFC365}"/>
              </a:ext>
            </a:extLst>
          </p:cNvPr>
          <p:cNvSpPr>
            <a:spLocks noGrp="1"/>
          </p:cNvSpPr>
          <p:nvPr>
            <p:ph type="ctrTitle"/>
          </p:nvPr>
        </p:nvSpPr>
        <p:spPr>
          <a:xfrm>
            <a:off x="5486400" y="5387342"/>
            <a:ext cx="32918400" cy="11460480"/>
          </a:xfrm>
        </p:spPr>
        <p:txBody>
          <a:bodyPr anchor="b"/>
          <a:lstStyle>
            <a:lvl1pPr algn="ctr">
              <a:defRPr sz="21600"/>
            </a:lvl1pPr>
          </a:lstStyle>
          <a:p>
            <a:r>
              <a:rPr lang="en-US"/>
              <a:t>Click to edit Master title style</a:t>
            </a:r>
            <a:endParaRPr lang="en-GB"/>
          </a:p>
        </p:txBody>
      </p:sp>
      <p:sp>
        <p:nvSpPr>
          <p:cNvPr id="3" name="Subtitle 2">
            <a:extLst>
              <a:ext uri="{FF2B5EF4-FFF2-40B4-BE49-F238E27FC236}">
                <a16:creationId xmlns:a16="http://schemas.microsoft.com/office/drawing/2014/main" id="{5AB2333D-6BF1-C0E1-F0A3-F1A1CA68242A}"/>
              </a:ext>
            </a:extLst>
          </p:cNvPr>
          <p:cNvSpPr>
            <a:spLocks noGrp="1"/>
          </p:cNvSpPr>
          <p:nvPr>
            <p:ph type="subTitle" idx="1"/>
          </p:nvPr>
        </p:nvSpPr>
        <p:spPr>
          <a:xfrm>
            <a:off x="5486400" y="17289782"/>
            <a:ext cx="32918400" cy="7947658"/>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0C4FD64-6C1E-99C9-765A-90B4804B3118}"/>
              </a:ext>
            </a:extLst>
          </p:cNvPr>
          <p:cNvSpPr>
            <a:spLocks noGrp="1"/>
          </p:cNvSpPr>
          <p:nvPr>
            <p:ph type="dt" sz="half" idx="10"/>
          </p:nvPr>
        </p:nvSpPr>
        <p:spPr/>
        <p:txBody>
          <a:bodyPr/>
          <a:lstStyle/>
          <a:p>
            <a:fld id="{B1D00C88-309E-4A4F-8847-ED100B1C819C}" type="datetimeFigureOut">
              <a:rPr lang="en-GB" smtClean="0"/>
              <a:t>22/08/2023</a:t>
            </a:fld>
            <a:endParaRPr lang="en-GB"/>
          </a:p>
        </p:txBody>
      </p:sp>
      <p:sp>
        <p:nvSpPr>
          <p:cNvPr id="5" name="Footer Placeholder 4">
            <a:extLst>
              <a:ext uri="{FF2B5EF4-FFF2-40B4-BE49-F238E27FC236}">
                <a16:creationId xmlns:a16="http://schemas.microsoft.com/office/drawing/2014/main" id="{09AF4639-6DE5-EE60-A13E-1621AE93D5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1FBCD9-BC23-6C2C-B19B-42F3F0361625}"/>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2679216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FFB57-9685-F71F-59BE-CD80CE71B47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8F98A82-98B5-B4CC-47B3-3B4C630086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265E1A1-D4C1-C25B-C08F-9273BF687E43}"/>
              </a:ext>
            </a:extLst>
          </p:cNvPr>
          <p:cNvSpPr>
            <a:spLocks noGrp="1"/>
          </p:cNvSpPr>
          <p:nvPr>
            <p:ph type="dt" sz="half" idx="10"/>
          </p:nvPr>
        </p:nvSpPr>
        <p:spPr/>
        <p:txBody>
          <a:bodyPr/>
          <a:lstStyle/>
          <a:p>
            <a:fld id="{B1D00C88-309E-4A4F-8847-ED100B1C819C}" type="datetimeFigureOut">
              <a:rPr lang="en-GB" smtClean="0"/>
              <a:t>22/08/2023</a:t>
            </a:fld>
            <a:endParaRPr lang="en-GB"/>
          </a:p>
        </p:txBody>
      </p:sp>
      <p:sp>
        <p:nvSpPr>
          <p:cNvPr id="5" name="Footer Placeholder 4">
            <a:extLst>
              <a:ext uri="{FF2B5EF4-FFF2-40B4-BE49-F238E27FC236}">
                <a16:creationId xmlns:a16="http://schemas.microsoft.com/office/drawing/2014/main" id="{347135E6-A52E-6C1F-D5BD-E3CED70671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F81818D-FF13-B581-57D4-CC2609AF4953}"/>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3910778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4F0217-65C4-60DD-FF90-D1827D947722}"/>
              </a:ext>
            </a:extLst>
          </p:cNvPr>
          <p:cNvSpPr>
            <a:spLocks noGrp="1"/>
          </p:cNvSpPr>
          <p:nvPr>
            <p:ph type="title" orient="vert"/>
          </p:nvPr>
        </p:nvSpPr>
        <p:spPr>
          <a:xfrm>
            <a:off x="31409642" y="1752600"/>
            <a:ext cx="9464040" cy="27896822"/>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8960CBF-9FE0-CC78-14BD-C4D19CCDBD59}"/>
              </a:ext>
            </a:extLst>
          </p:cNvPr>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08C416E-63D2-A3D5-1DBF-C767699079B2}"/>
              </a:ext>
            </a:extLst>
          </p:cNvPr>
          <p:cNvSpPr>
            <a:spLocks noGrp="1"/>
          </p:cNvSpPr>
          <p:nvPr>
            <p:ph type="dt" sz="half" idx="10"/>
          </p:nvPr>
        </p:nvSpPr>
        <p:spPr/>
        <p:txBody>
          <a:bodyPr/>
          <a:lstStyle/>
          <a:p>
            <a:fld id="{B1D00C88-309E-4A4F-8847-ED100B1C819C}" type="datetimeFigureOut">
              <a:rPr lang="en-GB" smtClean="0"/>
              <a:t>22/08/2023</a:t>
            </a:fld>
            <a:endParaRPr lang="en-GB"/>
          </a:p>
        </p:txBody>
      </p:sp>
      <p:sp>
        <p:nvSpPr>
          <p:cNvPr id="5" name="Footer Placeholder 4">
            <a:extLst>
              <a:ext uri="{FF2B5EF4-FFF2-40B4-BE49-F238E27FC236}">
                <a16:creationId xmlns:a16="http://schemas.microsoft.com/office/drawing/2014/main" id="{891DE78E-DB7A-96C1-5ED7-0CB284B2738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747E62-EB8E-6B68-F671-3F37D6BF1BA9}"/>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3890363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E6194-6232-FA78-B9D8-9BF56EA9F21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B1C89D3-A444-3A57-A9BF-87565E1E38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41F1E9-86BC-A3A5-6A69-92DA4BC9C14F}"/>
              </a:ext>
            </a:extLst>
          </p:cNvPr>
          <p:cNvSpPr>
            <a:spLocks noGrp="1"/>
          </p:cNvSpPr>
          <p:nvPr>
            <p:ph type="dt" sz="half" idx="10"/>
          </p:nvPr>
        </p:nvSpPr>
        <p:spPr/>
        <p:txBody>
          <a:bodyPr/>
          <a:lstStyle/>
          <a:p>
            <a:fld id="{B1D00C88-309E-4A4F-8847-ED100B1C819C}" type="datetimeFigureOut">
              <a:rPr lang="en-GB" smtClean="0"/>
              <a:t>22/08/2023</a:t>
            </a:fld>
            <a:endParaRPr lang="en-GB"/>
          </a:p>
        </p:txBody>
      </p:sp>
      <p:sp>
        <p:nvSpPr>
          <p:cNvPr id="5" name="Footer Placeholder 4">
            <a:extLst>
              <a:ext uri="{FF2B5EF4-FFF2-40B4-BE49-F238E27FC236}">
                <a16:creationId xmlns:a16="http://schemas.microsoft.com/office/drawing/2014/main" id="{DB740D9A-9295-3FF6-8DCF-C3755DDC19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B149819-36D9-AD2B-885D-FD1D2EA04AC8}"/>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1200761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09546-F66A-A3A9-F18D-5807D040AEFA}"/>
              </a:ext>
            </a:extLst>
          </p:cNvPr>
          <p:cNvSpPr>
            <a:spLocks noGrp="1"/>
          </p:cNvSpPr>
          <p:nvPr>
            <p:ph type="title"/>
          </p:nvPr>
        </p:nvSpPr>
        <p:spPr>
          <a:xfrm>
            <a:off x="2994662" y="8206749"/>
            <a:ext cx="37856160" cy="13693138"/>
          </a:xfrm>
        </p:spPr>
        <p:txBody>
          <a:bodyPr anchor="b"/>
          <a:lstStyle>
            <a:lvl1pPr>
              <a:defRPr sz="216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0065792-EF15-6BC9-2ED0-381966200615}"/>
              </a:ext>
            </a:extLst>
          </p:cNvPr>
          <p:cNvSpPr>
            <a:spLocks noGrp="1"/>
          </p:cNvSpPr>
          <p:nvPr>
            <p:ph type="body" idx="1"/>
          </p:nvPr>
        </p:nvSpPr>
        <p:spPr>
          <a:xfrm>
            <a:off x="2994662" y="22029429"/>
            <a:ext cx="37856160" cy="7200898"/>
          </a:xfrm>
        </p:spPr>
        <p:txBody>
          <a:bodyPr/>
          <a:lstStyle>
            <a:lvl1pPr marL="0" indent="0">
              <a:buNone/>
              <a:defRPr sz="8640">
                <a:solidFill>
                  <a:schemeClr val="tx1">
                    <a:tint val="75000"/>
                  </a:schemeClr>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66E72A-E639-0263-9D6F-D7B9711E8D24}"/>
              </a:ext>
            </a:extLst>
          </p:cNvPr>
          <p:cNvSpPr>
            <a:spLocks noGrp="1"/>
          </p:cNvSpPr>
          <p:nvPr>
            <p:ph type="dt" sz="half" idx="10"/>
          </p:nvPr>
        </p:nvSpPr>
        <p:spPr/>
        <p:txBody>
          <a:bodyPr/>
          <a:lstStyle/>
          <a:p>
            <a:fld id="{B1D00C88-309E-4A4F-8847-ED100B1C819C}" type="datetimeFigureOut">
              <a:rPr lang="en-GB" smtClean="0"/>
              <a:t>22/08/2023</a:t>
            </a:fld>
            <a:endParaRPr lang="en-GB"/>
          </a:p>
        </p:txBody>
      </p:sp>
      <p:sp>
        <p:nvSpPr>
          <p:cNvPr id="5" name="Footer Placeholder 4">
            <a:extLst>
              <a:ext uri="{FF2B5EF4-FFF2-40B4-BE49-F238E27FC236}">
                <a16:creationId xmlns:a16="http://schemas.microsoft.com/office/drawing/2014/main" id="{8C4ABB6F-B000-7D42-4019-BAEF60061B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124DA69-1FE9-5A2E-C14B-78B18ADC6C52}"/>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1218436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EB475-43E9-C26A-8C4D-5EBDBD13836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967D0FC-4FC8-F202-748A-217A41A208E6}"/>
              </a:ext>
            </a:extLst>
          </p:cNvPr>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7C6AF9F-2D38-AAB2-F140-0C415C9B7925}"/>
              </a:ext>
            </a:extLst>
          </p:cNvPr>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84C8311-8744-37AD-0886-0BB5AFA77464}"/>
              </a:ext>
            </a:extLst>
          </p:cNvPr>
          <p:cNvSpPr>
            <a:spLocks noGrp="1"/>
          </p:cNvSpPr>
          <p:nvPr>
            <p:ph type="dt" sz="half" idx="10"/>
          </p:nvPr>
        </p:nvSpPr>
        <p:spPr/>
        <p:txBody>
          <a:bodyPr/>
          <a:lstStyle/>
          <a:p>
            <a:fld id="{B1D00C88-309E-4A4F-8847-ED100B1C819C}" type="datetimeFigureOut">
              <a:rPr lang="en-GB" smtClean="0"/>
              <a:t>22/08/2023</a:t>
            </a:fld>
            <a:endParaRPr lang="en-GB"/>
          </a:p>
        </p:txBody>
      </p:sp>
      <p:sp>
        <p:nvSpPr>
          <p:cNvPr id="6" name="Footer Placeholder 5">
            <a:extLst>
              <a:ext uri="{FF2B5EF4-FFF2-40B4-BE49-F238E27FC236}">
                <a16:creationId xmlns:a16="http://schemas.microsoft.com/office/drawing/2014/main" id="{E6583B14-F5E4-E29D-34EB-FF47B8D384A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534BCC7-9285-F6A7-B7E5-BEE60DB53093}"/>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1567191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5F0DB-048D-D92E-1ED7-BF48647BFF9D}"/>
              </a:ext>
            </a:extLst>
          </p:cNvPr>
          <p:cNvSpPr>
            <a:spLocks noGrp="1"/>
          </p:cNvSpPr>
          <p:nvPr>
            <p:ph type="title"/>
          </p:nvPr>
        </p:nvSpPr>
        <p:spPr>
          <a:xfrm>
            <a:off x="3023237" y="1752607"/>
            <a:ext cx="37856160" cy="6362702"/>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168662-090A-2F78-9CC5-E02EB418434F}"/>
              </a:ext>
            </a:extLst>
          </p:cNvPr>
          <p:cNvSpPr>
            <a:spLocks noGrp="1"/>
          </p:cNvSpPr>
          <p:nvPr>
            <p:ph type="body" idx="1"/>
          </p:nvPr>
        </p:nvSpPr>
        <p:spPr>
          <a:xfrm>
            <a:off x="3023242" y="8069582"/>
            <a:ext cx="18568032"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a:extLst>
              <a:ext uri="{FF2B5EF4-FFF2-40B4-BE49-F238E27FC236}">
                <a16:creationId xmlns:a16="http://schemas.microsoft.com/office/drawing/2014/main" id="{30993AEF-BE62-3562-4AE2-3F55C0832E17}"/>
              </a:ext>
            </a:extLst>
          </p:cNvPr>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AE6EDC9-4EF5-A785-6EDA-8845991C25FF}"/>
              </a:ext>
            </a:extLst>
          </p:cNvPr>
          <p:cNvSpPr>
            <a:spLocks noGrp="1"/>
          </p:cNvSpPr>
          <p:nvPr>
            <p:ph type="body" sz="quarter" idx="3"/>
          </p:nvPr>
        </p:nvSpPr>
        <p:spPr>
          <a:xfrm>
            <a:off x="22219922" y="8069582"/>
            <a:ext cx="18659477"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a:extLst>
              <a:ext uri="{FF2B5EF4-FFF2-40B4-BE49-F238E27FC236}">
                <a16:creationId xmlns:a16="http://schemas.microsoft.com/office/drawing/2014/main" id="{46E46EA8-85D9-07A3-CA7E-7BC5759C7183}"/>
              </a:ext>
            </a:extLst>
          </p:cNvPr>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0E14227-FAAD-1573-0495-CCC7CCCAD0B5}"/>
              </a:ext>
            </a:extLst>
          </p:cNvPr>
          <p:cNvSpPr>
            <a:spLocks noGrp="1"/>
          </p:cNvSpPr>
          <p:nvPr>
            <p:ph type="dt" sz="half" idx="10"/>
          </p:nvPr>
        </p:nvSpPr>
        <p:spPr/>
        <p:txBody>
          <a:bodyPr/>
          <a:lstStyle/>
          <a:p>
            <a:fld id="{B1D00C88-309E-4A4F-8847-ED100B1C819C}" type="datetimeFigureOut">
              <a:rPr lang="en-GB" smtClean="0"/>
              <a:t>22/08/2023</a:t>
            </a:fld>
            <a:endParaRPr lang="en-GB"/>
          </a:p>
        </p:txBody>
      </p:sp>
      <p:sp>
        <p:nvSpPr>
          <p:cNvPr id="8" name="Footer Placeholder 7">
            <a:extLst>
              <a:ext uri="{FF2B5EF4-FFF2-40B4-BE49-F238E27FC236}">
                <a16:creationId xmlns:a16="http://schemas.microsoft.com/office/drawing/2014/main" id="{38F18442-8F72-775A-E0E2-FB72CAF7B9E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BD87738-3697-CE73-8916-F0AFC84694D3}"/>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1699575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D98AC-CB9F-7A91-4E48-A2A0AFB1218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ECEDFCA-DE41-C985-D3E1-1AB043F697D4}"/>
              </a:ext>
            </a:extLst>
          </p:cNvPr>
          <p:cNvSpPr>
            <a:spLocks noGrp="1"/>
          </p:cNvSpPr>
          <p:nvPr>
            <p:ph type="dt" sz="half" idx="10"/>
          </p:nvPr>
        </p:nvSpPr>
        <p:spPr/>
        <p:txBody>
          <a:bodyPr/>
          <a:lstStyle/>
          <a:p>
            <a:fld id="{B1D00C88-309E-4A4F-8847-ED100B1C819C}" type="datetimeFigureOut">
              <a:rPr lang="en-GB" smtClean="0"/>
              <a:t>22/08/2023</a:t>
            </a:fld>
            <a:endParaRPr lang="en-GB"/>
          </a:p>
        </p:txBody>
      </p:sp>
      <p:sp>
        <p:nvSpPr>
          <p:cNvPr id="4" name="Footer Placeholder 3">
            <a:extLst>
              <a:ext uri="{FF2B5EF4-FFF2-40B4-BE49-F238E27FC236}">
                <a16:creationId xmlns:a16="http://schemas.microsoft.com/office/drawing/2014/main" id="{E955841C-4B46-0CA3-3CF8-01497B69F0C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5F6A82C-49DF-7BCD-1AA5-05224507557A}"/>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3661138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B7538A-822A-7686-8AD7-89E161A7209D}"/>
              </a:ext>
            </a:extLst>
          </p:cNvPr>
          <p:cNvSpPr>
            <a:spLocks noGrp="1"/>
          </p:cNvSpPr>
          <p:nvPr>
            <p:ph type="dt" sz="half" idx="10"/>
          </p:nvPr>
        </p:nvSpPr>
        <p:spPr/>
        <p:txBody>
          <a:bodyPr/>
          <a:lstStyle/>
          <a:p>
            <a:fld id="{B1D00C88-309E-4A4F-8847-ED100B1C819C}" type="datetimeFigureOut">
              <a:rPr lang="en-GB" smtClean="0"/>
              <a:t>22/08/2023</a:t>
            </a:fld>
            <a:endParaRPr lang="en-GB"/>
          </a:p>
        </p:txBody>
      </p:sp>
      <p:sp>
        <p:nvSpPr>
          <p:cNvPr id="3" name="Footer Placeholder 2">
            <a:extLst>
              <a:ext uri="{FF2B5EF4-FFF2-40B4-BE49-F238E27FC236}">
                <a16:creationId xmlns:a16="http://schemas.microsoft.com/office/drawing/2014/main" id="{2D213685-B684-AF82-4E90-77BDE19FA34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06C748E-45F7-8878-686C-6F091887A033}"/>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3067106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E0E-F157-4195-DDA1-703FD10979B5}"/>
              </a:ext>
            </a:extLst>
          </p:cNvPr>
          <p:cNvSpPr>
            <a:spLocks noGrp="1"/>
          </p:cNvSpPr>
          <p:nvPr>
            <p:ph type="title"/>
          </p:nvPr>
        </p:nvSpPr>
        <p:spPr>
          <a:xfrm>
            <a:off x="3023237" y="2194560"/>
            <a:ext cx="14156054" cy="7680960"/>
          </a:xfrm>
        </p:spPr>
        <p:txBody>
          <a:bodyPr anchor="b"/>
          <a:lstStyle>
            <a:lvl1pPr>
              <a:defRPr sz="1152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3F0A24D-BE12-B609-F4B9-5A3E500644A0}"/>
              </a:ext>
            </a:extLst>
          </p:cNvPr>
          <p:cNvSpPr>
            <a:spLocks noGrp="1"/>
          </p:cNvSpPr>
          <p:nvPr>
            <p:ph idx="1"/>
          </p:nvPr>
        </p:nvSpPr>
        <p:spPr>
          <a:xfrm>
            <a:off x="18659477" y="4739647"/>
            <a:ext cx="22219920" cy="233934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F868FAF-DF54-0C6F-AD55-F9BB43216BE1}"/>
              </a:ext>
            </a:extLst>
          </p:cNvPr>
          <p:cNvSpPr>
            <a:spLocks noGrp="1"/>
          </p:cNvSpPr>
          <p:nvPr>
            <p:ph type="body" sz="half" idx="2"/>
          </p:nvPr>
        </p:nvSpPr>
        <p:spPr>
          <a:xfrm>
            <a:off x="3023237" y="9875520"/>
            <a:ext cx="14156054"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a:extLst>
              <a:ext uri="{FF2B5EF4-FFF2-40B4-BE49-F238E27FC236}">
                <a16:creationId xmlns:a16="http://schemas.microsoft.com/office/drawing/2014/main" id="{5801568A-286E-7D52-FA53-5D411C892062}"/>
              </a:ext>
            </a:extLst>
          </p:cNvPr>
          <p:cNvSpPr>
            <a:spLocks noGrp="1"/>
          </p:cNvSpPr>
          <p:nvPr>
            <p:ph type="dt" sz="half" idx="10"/>
          </p:nvPr>
        </p:nvSpPr>
        <p:spPr/>
        <p:txBody>
          <a:bodyPr/>
          <a:lstStyle/>
          <a:p>
            <a:fld id="{B1D00C88-309E-4A4F-8847-ED100B1C819C}" type="datetimeFigureOut">
              <a:rPr lang="en-GB" smtClean="0"/>
              <a:t>22/08/2023</a:t>
            </a:fld>
            <a:endParaRPr lang="en-GB"/>
          </a:p>
        </p:txBody>
      </p:sp>
      <p:sp>
        <p:nvSpPr>
          <p:cNvPr id="6" name="Footer Placeholder 5">
            <a:extLst>
              <a:ext uri="{FF2B5EF4-FFF2-40B4-BE49-F238E27FC236}">
                <a16:creationId xmlns:a16="http://schemas.microsoft.com/office/drawing/2014/main" id="{1D0FC0BF-0AD0-9F34-7A20-1C4C54797F6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E6481AC-659D-11C2-3FD2-87F29FD28358}"/>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204067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12CE5-CF4D-29E0-F0F8-208AC4C16AA2}"/>
              </a:ext>
            </a:extLst>
          </p:cNvPr>
          <p:cNvSpPr>
            <a:spLocks noGrp="1"/>
          </p:cNvSpPr>
          <p:nvPr>
            <p:ph type="title"/>
          </p:nvPr>
        </p:nvSpPr>
        <p:spPr>
          <a:xfrm>
            <a:off x="3023237" y="2194560"/>
            <a:ext cx="14156054" cy="7680960"/>
          </a:xfrm>
        </p:spPr>
        <p:txBody>
          <a:bodyPr anchor="b"/>
          <a:lstStyle>
            <a:lvl1pPr>
              <a:defRPr sz="1152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7A566FE-F516-2547-7BB4-C001455E7328}"/>
              </a:ext>
            </a:extLst>
          </p:cNvPr>
          <p:cNvSpPr>
            <a:spLocks noGrp="1"/>
          </p:cNvSpPr>
          <p:nvPr>
            <p:ph type="pic" idx="1"/>
          </p:nvPr>
        </p:nvSpPr>
        <p:spPr>
          <a:xfrm>
            <a:off x="18659477" y="4739647"/>
            <a:ext cx="22219920" cy="23393400"/>
          </a:xfrm>
        </p:spPr>
        <p:txBody>
          <a:bodyPr/>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endParaRPr lang="en-GB"/>
          </a:p>
        </p:txBody>
      </p:sp>
      <p:sp>
        <p:nvSpPr>
          <p:cNvPr id="4" name="Text Placeholder 3">
            <a:extLst>
              <a:ext uri="{FF2B5EF4-FFF2-40B4-BE49-F238E27FC236}">
                <a16:creationId xmlns:a16="http://schemas.microsoft.com/office/drawing/2014/main" id="{8E8F5282-2D69-D2D3-22C1-418E339F3E89}"/>
              </a:ext>
            </a:extLst>
          </p:cNvPr>
          <p:cNvSpPr>
            <a:spLocks noGrp="1"/>
          </p:cNvSpPr>
          <p:nvPr>
            <p:ph type="body" sz="half" idx="2"/>
          </p:nvPr>
        </p:nvSpPr>
        <p:spPr>
          <a:xfrm>
            <a:off x="3023237" y="9875520"/>
            <a:ext cx="14156054"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a:extLst>
              <a:ext uri="{FF2B5EF4-FFF2-40B4-BE49-F238E27FC236}">
                <a16:creationId xmlns:a16="http://schemas.microsoft.com/office/drawing/2014/main" id="{1B4E3B66-CF6E-4C5E-7C0A-7D2EBC188D5D}"/>
              </a:ext>
            </a:extLst>
          </p:cNvPr>
          <p:cNvSpPr>
            <a:spLocks noGrp="1"/>
          </p:cNvSpPr>
          <p:nvPr>
            <p:ph type="dt" sz="half" idx="10"/>
          </p:nvPr>
        </p:nvSpPr>
        <p:spPr/>
        <p:txBody>
          <a:bodyPr/>
          <a:lstStyle/>
          <a:p>
            <a:fld id="{B1D00C88-309E-4A4F-8847-ED100B1C819C}" type="datetimeFigureOut">
              <a:rPr lang="en-GB" smtClean="0"/>
              <a:t>22/08/2023</a:t>
            </a:fld>
            <a:endParaRPr lang="en-GB"/>
          </a:p>
        </p:txBody>
      </p:sp>
      <p:sp>
        <p:nvSpPr>
          <p:cNvPr id="6" name="Footer Placeholder 5">
            <a:extLst>
              <a:ext uri="{FF2B5EF4-FFF2-40B4-BE49-F238E27FC236}">
                <a16:creationId xmlns:a16="http://schemas.microsoft.com/office/drawing/2014/main" id="{2B58C4DF-0C14-A88E-3BE7-A0174486290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95D4FE6-E8A3-0E5C-DDBF-BF64AB124112}"/>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2647877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77AA11-90E9-FA4E-2CE3-323AA53423F9}"/>
              </a:ext>
            </a:extLst>
          </p:cNvPr>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CD8B91F-2BF4-224B-2845-0A19DFDCADD5}"/>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DA4F61B-9C87-37CF-AC1A-26C7BFDE880F}"/>
              </a:ext>
            </a:extLst>
          </p:cNvPr>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B1D00C88-309E-4A4F-8847-ED100B1C819C}" type="datetimeFigureOut">
              <a:rPr lang="en-GB" smtClean="0"/>
              <a:t>22/08/2023</a:t>
            </a:fld>
            <a:endParaRPr lang="en-GB"/>
          </a:p>
        </p:txBody>
      </p:sp>
      <p:sp>
        <p:nvSpPr>
          <p:cNvPr id="5" name="Footer Placeholder 4">
            <a:extLst>
              <a:ext uri="{FF2B5EF4-FFF2-40B4-BE49-F238E27FC236}">
                <a16:creationId xmlns:a16="http://schemas.microsoft.com/office/drawing/2014/main" id="{BD3A251B-5D74-8FD6-B998-2C57509E7A2D}"/>
              </a:ext>
            </a:extLst>
          </p:cNvPr>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AC123F1-C47C-D2BA-B0E3-65304084DE45}"/>
              </a:ext>
            </a:extLst>
          </p:cNvPr>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B4A40DAF-DDED-41D1-886F-9E73A6C4B3E2}" type="slidenum">
              <a:rPr lang="en-GB" smtClean="0"/>
              <a:t>‹#›</a:t>
            </a:fld>
            <a:endParaRPr lang="en-GB"/>
          </a:p>
        </p:txBody>
      </p:sp>
    </p:spTree>
    <p:extLst>
      <p:ext uri="{BB962C8B-B14F-4D97-AF65-F5344CB8AC3E}">
        <p14:creationId xmlns:p14="http://schemas.microsoft.com/office/powerpoint/2010/main" val="199375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FB7669D-7CC4-F802-C9BD-6FFED8EE643E}"/>
              </a:ext>
            </a:extLst>
          </p:cNvPr>
          <p:cNvSpPr/>
          <p:nvPr/>
        </p:nvSpPr>
        <p:spPr>
          <a:xfrm>
            <a:off x="0" y="-20085"/>
            <a:ext cx="43891200" cy="4509965"/>
          </a:xfrm>
          <a:prstGeom prst="rect">
            <a:avLst/>
          </a:prstGeom>
          <a:solidFill>
            <a:srgbClr val="753BBD"/>
          </a:solidFill>
          <a:ln>
            <a:solidFill>
              <a:srgbClr val="753B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480" dirty="0"/>
          </a:p>
        </p:txBody>
      </p:sp>
      <p:grpSp>
        <p:nvGrpSpPr>
          <p:cNvPr id="33" name="Group 32">
            <a:extLst>
              <a:ext uri="{FF2B5EF4-FFF2-40B4-BE49-F238E27FC236}">
                <a16:creationId xmlns:a16="http://schemas.microsoft.com/office/drawing/2014/main" id="{C4B94A66-0462-4CB9-1B71-8081435FDE1A}"/>
              </a:ext>
            </a:extLst>
          </p:cNvPr>
          <p:cNvGrpSpPr/>
          <p:nvPr/>
        </p:nvGrpSpPr>
        <p:grpSpPr>
          <a:xfrm>
            <a:off x="457201" y="4800876"/>
            <a:ext cx="10277961" cy="14175683"/>
            <a:chOff x="223556" y="24991446"/>
            <a:chExt cx="10277961" cy="12042506"/>
          </a:xfrm>
        </p:grpSpPr>
        <p:sp>
          <p:nvSpPr>
            <p:cNvPr id="34" name="Rounded Rectangle 12">
              <a:extLst>
                <a:ext uri="{FF2B5EF4-FFF2-40B4-BE49-F238E27FC236}">
                  <a16:creationId xmlns:a16="http://schemas.microsoft.com/office/drawing/2014/main" id="{D652CF5A-6E10-4EC5-7013-496188734B87}"/>
                </a:ext>
              </a:extLst>
            </p:cNvPr>
            <p:cNvSpPr/>
            <p:nvPr/>
          </p:nvSpPr>
          <p:spPr>
            <a:xfrm>
              <a:off x="223556" y="24991446"/>
              <a:ext cx="10277961" cy="12042506"/>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35" name="TextBox 34">
              <a:extLst>
                <a:ext uri="{FF2B5EF4-FFF2-40B4-BE49-F238E27FC236}">
                  <a16:creationId xmlns:a16="http://schemas.microsoft.com/office/drawing/2014/main" id="{7C81EE53-4CF5-DD57-5954-65869D54CCC1}"/>
                </a:ext>
              </a:extLst>
            </p:cNvPr>
            <p:cNvSpPr txBox="1"/>
            <p:nvPr/>
          </p:nvSpPr>
          <p:spPr>
            <a:xfrm>
              <a:off x="804115" y="25046723"/>
              <a:ext cx="9092422" cy="561864"/>
            </a:xfrm>
            <a:prstGeom prst="rect">
              <a:avLst/>
            </a:prstGeom>
            <a:noFill/>
          </p:spPr>
          <p:txBody>
            <a:bodyPr wrap="square" rtlCol="0">
              <a:spAutoFit/>
            </a:bodyPr>
            <a:lstStyle/>
            <a:p>
              <a:pPr algn="ctr"/>
              <a:r>
                <a:rPr lang="en-GB" sz="3500" b="1" dirty="0">
                  <a:solidFill>
                    <a:srgbClr val="3B1D5F"/>
                  </a:solidFill>
                  <a:latin typeface="+mj-lt"/>
                </a:rPr>
                <a:t>OVERVIEW</a:t>
              </a:r>
            </a:p>
          </p:txBody>
        </p:sp>
        <p:sp>
          <p:nvSpPr>
            <p:cNvPr id="36" name="Text Placeholder 13">
              <a:extLst>
                <a:ext uri="{FF2B5EF4-FFF2-40B4-BE49-F238E27FC236}">
                  <a16:creationId xmlns:a16="http://schemas.microsoft.com/office/drawing/2014/main" id="{807C47D2-1EAA-F1EE-3959-3A2E46D34866}"/>
                </a:ext>
              </a:extLst>
            </p:cNvPr>
            <p:cNvSpPr txBox="1">
              <a:spLocks/>
            </p:cNvSpPr>
            <p:nvPr/>
          </p:nvSpPr>
          <p:spPr>
            <a:xfrm>
              <a:off x="248930" y="25453776"/>
              <a:ext cx="10252587" cy="6651591"/>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r>
                <a:rPr lang="en-GB" dirty="0"/>
                <a:t>Building energy efficiency is shown as a critical component of sustainable development in the context of expanding global energy consumption and environmental concerns. Population growth puts a burden on energy supplies, highlighting the necessity for careful energy management. This requires precise estimations of building energy use. Algorithms for machine learning (ML) are useful tools for understanding complex energy trends and guiding data-driven decisions. Recent developments show ML's capability to forecast building energy demand, enabling better energy planning and cost-effective solutions. These algorithms use historical energy data, weather patterns, occupancy rates, building attributes, and relevant elements to assist energy optimisation, waste reduction, and improved sustainability.</a:t>
              </a:r>
            </a:p>
          </p:txBody>
        </p:sp>
      </p:grpSp>
      <p:grpSp>
        <p:nvGrpSpPr>
          <p:cNvPr id="45" name="Group 44">
            <a:extLst>
              <a:ext uri="{FF2B5EF4-FFF2-40B4-BE49-F238E27FC236}">
                <a16:creationId xmlns:a16="http://schemas.microsoft.com/office/drawing/2014/main" id="{B8C421A6-AF54-23E9-4AA4-3C1D7D73C01C}"/>
              </a:ext>
            </a:extLst>
          </p:cNvPr>
          <p:cNvGrpSpPr/>
          <p:nvPr/>
        </p:nvGrpSpPr>
        <p:grpSpPr>
          <a:xfrm>
            <a:off x="457201" y="19471488"/>
            <a:ext cx="10228210" cy="13221182"/>
            <a:chOff x="246123" y="29287046"/>
            <a:chExt cx="10228210" cy="11773686"/>
          </a:xfrm>
        </p:grpSpPr>
        <p:sp>
          <p:nvSpPr>
            <p:cNvPr id="46" name="Rounded Rectangle 12">
              <a:extLst>
                <a:ext uri="{FF2B5EF4-FFF2-40B4-BE49-F238E27FC236}">
                  <a16:creationId xmlns:a16="http://schemas.microsoft.com/office/drawing/2014/main" id="{485F04E1-9902-BF5C-C4C9-131D82307EAA}"/>
                </a:ext>
              </a:extLst>
            </p:cNvPr>
            <p:cNvSpPr/>
            <p:nvPr/>
          </p:nvSpPr>
          <p:spPr>
            <a:xfrm>
              <a:off x="271497" y="29287046"/>
              <a:ext cx="10202836" cy="11571406"/>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47" name="TextBox 46">
              <a:extLst>
                <a:ext uri="{FF2B5EF4-FFF2-40B4-BE49-F238E27FC236}">
                  <a16:creationId xmlns:a16="http://schemas.microsoft.com/office/drawing/2014/main" id="{FA62A8A7-D413-A4C6-6213-BC9C8DA3DE95}"/>
                </a:ext>
              </a:extLst>
            </p:cNvPr>
            <p:cNvSpPr txBox="1"/>
            <p:nvPr/>
          </p:nvSpPr>
          <p:spPr>
            <a:xfrm>
              <a:off x="835646" y="29848218"/>
              <a:ext cx="9092422" cy="561864"/>
            </a:xfrm>
            <a:prstGeom prst="rect">
              <a:avLst/>
            </a:prstGeom>
            <a:noFill/>
          </p:spPr>
          <p:txBody>
            <a:bodyPr wrap="square" rtlCol="0">
              <a:spAutoFit/>
            </a:bodyPr>
            <a:lstStyle/>
            <a:p>
              <a:pPr algn="ctr"/>
              <a:r>
                <a:rPr lang="en-GB" sz="3500" b="1" dirty="0">
                  <a:solidFill>
                    <a:srgbClr val="3B1D5F"/>
                  </a:solidFill>
                  <a:latin typeface="+mj-lt"/>
                </a:rPr>
                <a:t>AIM AND OBJECTIVES</a:t>
              </a:r>
            </a:p>
          </p:txBody>
        </p:sp>
        <p:sp>
          <p:nvSpPr>
            <p:cNvPr id="48" name="Text Placeholder 13">
              <a:extLst>
                <a:ext uri="{FF2B5EF4-FFF2-40B4-BE49-F238E27FC236}">
                  <a16:creationId xmlns:a16="http://schemas.microsoft.com/office/drawing/2014/main" id="{22E736B8-F4F3-9970-BF03-30F4562D2154}"/>
                </a:ext>
              </a:extLst>
            </p:cNvPr>
            <p:cNvSpPr txBox="1">
              <a:spLocks/>
            </p:cNvSpPr>
            <p:nvPr/>
          </p:nvSpPr>
          <p:spPr>
            <a:xfrm>
              <a:off x="246123" y="30536053"/>
              <a:ext cx="10202836" cy="10524679"/>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a:spcBef>
                  <a:spcPts val="0"/>
                </a:spcBef>
                <a:spcAft>
                  <a:spcPts val="0"/>
                </a:spcAft>
              </a:pPr>
              <a:r>
                <a:rPr lang="en-GB" dirty="0">
                  <a:solidFill>
                    <a:srgbClr val="0E101A"/>
                  </a:solidFill>
                  <a:effectLst/>
                </a:rPr>
                <a:t>The study's main aim is to analyse and assess several machine learning (ML) algorithms for forecasting building energy use. The precise objectives of this investigation include the following critical actions:</a:t>
              </a:r>
            </a:p>
            <a:p>
              <a:pPr marL="514350" indent="-514350">
                <a:spcBef>
                  <a:spcPts val="0"/>
                </a:spcBef>
                <a:spcAft>
                  <a:spcPts val="0"/>
                </a:spcAft>
                <a:buFont typeface="+mj-lt"/>
                <a:buAutoNum type="arabicPeriod"/>
              </a:pPr>
              <a:r>
                <a:rPr lang="en-GB" dirty="0">
                  <a:solidFill>
                    <a:srgbClr val="0E101A"/>
                  </a:solidFill>
                  <a:effectLst/>
                </a:rPr>
                <a:t>Conducting a comprehensive assessment of existing ML techniques through a thorough literature review to gauge their effectiveness in estimating building energy consumption.</a:t>
              </a:r>
            </a:p>
            <a:p>
              <a:pPr marL="514350" indent="-514350">
                <a:spcBef>
                  <a:spcPts val="0"/>
                </a:spcBef>
                <a:spcAft>
                  <a:spcPts val="0"/>
                </a:spcAft>
                <a:buFont typeface="+mj-lt"/>
                <a:buAutoNum type="arabicPeriod"/>
              </a:pPr>
              <a:r>
                <a:rPr lang="en-GB" dirty="0">
                  <a:solidFill>
                    <a:srgbClr val="0E101A"/>
                  </a:solidFill>
                  <a:effectLst/>
                </a:rPr>
                <a:t>Finding and preparing data from trusted sources and performing the needed data pre-processing, including handling missing values, outliers, and feature scaling, ensures dataset readiness for ML model training.</a:t>
              </a:r>
            </a:p>
            <a:p>
              <a:pPr marL="514350" indent="-514350">
                <a:spcBef>
                  <a:spcPts val="0"/>
                </a:spcBef>
                <a:spcAft>
                  <a:spcPts val="0"/>
                </a:spcAft>
                <a:buFont typeface="+mj-lt"/>
                <a:buAutoNum type="arabicPeriod"/>
              </a:pPr>
              <a:r>
                <a:rPr lang="en-GB" dirty="0">
                  <a:solidFill>
                    <a:srgbClr val="0E101A"/>
                  </a:solidFill>
                  <a:effectLst/>
                </a:rPr>
                <a:t>Selecting and Implementing appropriate ML algorithms and training them using the prepared dataset, optimising models, and fine-tuning hyperparameters to yield optimal results.</a:t>
              </a:r>
            </a:p>
            <a:p>
              <a:pPr marL="514350" indent="-514350">
                <a:spcBef>
                  <a:spcPts val="0"/>
                </a:spcBef>
                <a:spcAft>
                  <a:spcPts val="0"/>
                </a:spcAft>
                <a:buFont typeface="+mj-lt"/>
                <a:buAutoNum type="arabicPeriod"/>
              </a:pPr>
              <a:r>
                <a:rPr lang="en-GB" dirty="0">
                  <a:solidFill>
                    <a:srgbClr val="0E101A"/>
                  </a:solidFill>
                  <a:effectLst/>
                </a:rPr>
                <a:t>Evaluating the performance of the ML algorithms using metrics such as Mean Absolute Error (MAE), Root Mean Squared Error (RMSE) and considering model interpretability and computational efficiency.</a:t>
              </a:r>
            </a:p>
            <a:p>
              <a:pPr marL="514350" indent="-514350">
                <a:spcBef>
                  <a:spcPts val="0"/>
                </a:spcBef>
                <a:spcAft>
                  <a:spcPts val="0"/>
                </a:spcAft>
                <a:buFont typeface="+mj-lt"/>
                <a:buAutoNum type="arabicPeriod"/>
              </a:pPr>
              <a:r>
                <a:rPr lang="en-GB" dirty="0">
                  <a:solidFill>
                    <a:srgbClr val="0E101A"/>
                  </a:solidFill>
                  <a:effectLst/>
                </a:rPr>
                <a:t>Analysing the advantages and limitations of each ML approach for predicting building energy, facilitating informed decision-making by comprehending their strengths and weaknesses.</a:t>
              </a:r>
            </a:p>
          </p:txBody>
        </p:sp>
      </p:grpSp>
      <p:grpSp>
        <p:nvGrpSpPr>
          <p:cNvPr id="49" name="Group 48">
            <a:extLst>
              <a:ext uri="{FF2B5EF4-FFF2-40B4-BE49-F238E27FC236}">
                <a16:creationId xmlns:a16="http://schemas.microsoft.com/office/drawing/2014/main" id="{4BB3FE80-E076-77A4-AED3-7212A7DED620}"/>
              </a:ext>
            </a:extLst>
          </p:cNvPr>
          <p:cNvGrpSpPr/>
          <p:nvPr/>
        </p:nvGrpSpPr>
        <p:grpSpPr>
          <a:xfrm>
            <a:off x="32969924" y="23405442"/>
            <a:ext cx="10464075" cy="9077915"/>
            <a:chOff x="1018745" y="24285395"/>
            <a:chExt cx="9546029" cy="8231255"/>
          </a:xfrm>
        </p:grpSpPr>
        <p:sp>
          <p:nvSpPr>
            <p:cNvPr id="50" name="Rounded Rectangle 12">
              <a:extLst>
                <a:ext uri="{FF2B5EF4-FFF2-40B4-BE49-F238E27FC236}">
                  <a16:creationId xmlns:a16="http://schemas.microsoft.com/office/drawing/2014/main" id="{68AEAB45-578E-DA96-8915-350B38A6BE20}"/>
                </a:ext>
              </a:extLst>
            </p:cNvPr>
            <p:cNvSpPr/>
            <p:nvPr/>
          </p:nvSpPr>
          <p:spPr>
            <a:xfrm>
              <a:off x="1018745" y="24285395"/>
              <a:ext cx="9546029" cy="8231255"/>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51" name="TextBox 50">
              <a:extLst>
                <a:ext uri="{FF2B5EF4-FFF2-40B4-BE49-F238E27FC236}">
                  <a16:creationId xmlns:a16="http://schemas.microsoft.com/office/drawing/2014/main" id="{6E4AB8ED-113D-D632-D29C-54D41D2160F0}"/>
                </a:ext>
              </a:extLst>
            </p:cNvPr>
            <p:cNvSpPr txBox="1"/>
            <p:nvPr/>
          </p:nvSpPr>
          <p:spPr>
            <a:xfrm>
              <a:off x="1245549" y="25046723"/>
              <a:ext cx="9092422" cy="362215"/>
            </a:xfrm>
            <a:prstGeom prst="rect">
              <a:avLst/>
            </a:prstGeom>
            <a:noFill/>
          </p:spPr>
          <p:txBody>
            <a:bodyPr wrap="square" rtlCol="0">
              <a:spAutoFit/>
            </a:bodyPr>
            <a:lstStyle/>
            <a:p>
              <a:pPr algn="ctr"/>
              <a:r>
                <a:rPr lang="en-GB" sz="3500" b="1" dirty="0">
                  <a:solidFill>
                    <a:srgbClr val="3B1D5F"/>
                  </a:solidFill>
                  <a:latin typeface="+mj-lt"/>
                </a:rPr>
                <a:t>REFERENCES</a:t>
              </a:r>
            </a:p>
          </p:txBody>
        </p:sp>
        <p:sp>
          <p:nvSpPr>
            <p:cNvPr id="52" name="Text Placeholder 13">
              <a:extLst>
                <a:ext uri="{FF2B5EF4-FFF2-40B4-BE49-F238E27FC236}">
                  <a16:creationId xmlns:a16="http://schemas.microsoft.com/office/drawing/2014/main" id="{E2104B40-B07A-319F-01E3-CD30F315A451}"/>
                </a:ext>
              </a:extLst>
            </p:cNvPr>
            <p:cNvSpPr txBox="1">
              <a:spLocks/>
            </p:cNvSpPr>
            <p:nvPr/>
          </p:nvSpPr>
          <p:spPr>
            <a:xfrm>
              <a:off x="1164169" y="25650325"/>
              <a:ext cx="9173802" cy="1052468"/>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r>
                <a:rPr lang="en-GB" dirty="0"/>
                <a:t>Type in or paste your text here</a:t>
              </a:r>
            </a:p>
          </p:txBody>
        </p:sp>
      </p:grpSp>
      <p:grpSp>
        <p:nvGrpSpPr>
          <p:cNvPr id="53" name="Group 52">
            <a:extLst>
              <a:ext uri="{FF2B5EF4-FFF2-40B4-BE49-F238E27FC236}">
                <a16:creationId xmlns:a16="http://schemas.microsoft.com/office/drawing/2014/main" id="{5F9C928B-6E3C-7B51-307C-7D5498546133}"/>
              </a:ext>
            </a:extLst>
          </p:cNvPr>
          <p:cNvGrpSpPr/>
          <p:nvPr/>
        </p:nvGrpSpPr>
        <p:grpSpPr>
          <a:xfrm>
            <a:off x="11176596" y="4800877"/>
            <a:ext cx="21364548" cy="12932304"/>
            <a:chOff x="782627" y="24729299"/>
            <a:chExt cx="9752740" cy="7485834"/>
          </a:xfrm>
        </p:grpSpPr>
        <p:sp>
          <p:nvSpPr>
            <p:cNvPr id="54" name="Rounded Rectangle 12">
              <a:extLst>
                <a:ext uri="{FF2B5EF4-FFF2-40B4-BE49-F238E27FC236}">
                  <a16:creationId xmlns:a16="http://schemas.microsoft.com/office/drawing/2014/main" id="{4A9ECBAA-8132-6D9B-0610-D905ADF42285}"/>
                </a:ext>
              </a:extLst>
            </p:cNvPr>
            <p:cNvSpPr/>
            <p:nvPr/>
          </p:nvSpPr>
          <p:spPr>
            <a:xfrm>
              <a:off x="782627" y="24729299"/>
              <a:ext cx="9752740" cy="7485834"/>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55" name="TextBox 54">
              <a:extLst>
                <a:ext uri="{FF2B5EF4-FFF2-40B4-BE49-F238E27FC236}">
                  <a16:creationId xmlns:a16="http://schemas.microsoft.com/office/drawing/2014/main" id="{D2516FA8-C9CB-B462-83B5-00148948E5A7}"/>
                </a:ext>
              </a:extLst>
            </p:cNvPr>
            <p:cNvSpPr txBox="1"/>
            <p:nvPr/>
          </p:nvSpPr>
          <p:spPr>
            <a:xfrm>
              <a:off x="1245549" y="25046723"/>
              <a:ext cx="9092422" cy="371137"/>
            </a:xfrm>
            <a:prstGeom prst="rect">
              <a:avLst/>
            </a:prstGeom>
            <a:noFill/>
          </p:spPr>
          <p:txBody>
            <a:bodyPr wrap="square" rtlCol="0">
              <a:spAutoFit/>
            </a:bodyPr>
            <a:lstStyle/>
            <a:p>
              <a:pPr algn="ctr"/>
              <a:r>
                <a:rPr lang="en-GB" sz="3500" b="1" dirty="0">
                  <a:solidFill>
                    <a:srgbClr val="3B1D5F"/>
                  </a:solidFill>
                  <a:latin typeface="+mj-lt"/>
                </a:rPr>
                <a:t>METHODOLOGY</a:t>
              </a:r>
            </a:p>
          </p:txBody>
        </p:sp>
        <p:sp>
          <p:nvSpPr>
            <p:cNvPr id="56" name="Text Placeholder 13">
              <a:extLst>
                <a:ext uri="{FF2B5EF4-FFF2-40B4-BE49-F238E27FC236}">
                  <a16:creationId xmlns:a16="http://schemas.microsoft.com/office/drawing/2014/main" id="{A1ACCF9D-4171-5F53-1B92-8E653D8ED09E}"/>
                </a:ext>
              </a:extLst>
            </p:cNvPr>
            <p:cNvSpPr txBox="1">
              <a:spLocks/>
            </p:cNvSpPr>
            <p:nvPr/>
          </p:nvSpPr>
          <p:spPr>
            <a:xfrm>
              <a:off x="1164169" y="25285293"/>
              <a:ext cx="9173802" cy="4051262"/>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r>
                <a:rPr lang="en-GB" dirty="0"/>
                <a:t>The research methodology for contrasting machine learning (ML) algorithms in building energy prediction is described in this chapter. It covers how to gather, pre-process, and prepare building energy consumption data as well as how to pick and set up ML algorithms for experimental evaluation.</a:t>
              </a:r>
            </a:p>
            <a:p>
              <a:r>
                <a:rPr lang="en-GB" dirty="0"/>
                <a:t>The research is guided by the CRISP methodology, which entails six stages: business comprehension, data preparation, modelling, assessment, and implementation. Business objectives, data gathering, cleaning, training, and deployment in real-world contexts are all covered. The research design uses a comparative analysis methodology to systematically evaluate different machine learning (ML) algorithms in order to decide which approach is optimal for forecasting building energy use. This method demonstrates the benefits and drawbacks of several energy forecasting systems.</a:t>
              </a:r>
            </a:p>
            <a:p>
              <a:endParaRPr lang="en-GB" dirty="0"/>
            </a:p>
            <a:p>
              <a:endParaRPr lang="en-GB" dirty="0"/>
            </a:p>
          </p:txBody>
        </p:sp>
      </p:grpSp>
      <p:grpSp>
        <p:nvGrpSpPr>
          <p:cNvPr id="57" name="Group 56">
            <a:extLst>
              <a:ext uri="{FF2B5EF4-FFF2-40B4-BE49-F238E27FC236}">
                <a16:creationId xmlns:a16="http://schemas.microsoft.com/office/drawing/2014/main" id="{8089E607-126B-8DFC-95B4-E65A2D6CDC64}"/>
              </a:ext>
            </a:extLst>
          </p:cNvPr>
          <p:cNvGrpSpPr/>
          <p:nvPr/>
        </p:nvGrpSpPr>
        <p:grpSpPr>
          <a:xfrm>
            <a:off x="11184563" y="18145328"/>
            <a:ext cx="11424870" cy="15076910"/>
            <a:chOff x="454471" y="24341512"/>
            <a:chExt cx="10851858" cy="8566027"/>
          </a:xfrm>
        </p:grpSpPr>
        <p:sp>
          <p:nvSpPr>
            <p:cNvPr id="58" name="Rounded Rectangle 12">
              <a:extLst>
                <a:ext uri="{FF2B5EF4-FFF2-40B4-BE49-F238E27FC236}">
                  <a16:creationId xmlns:a16="http://schemas.microsoft.com/office/drawing/2014/main" id="{274CE586-9E0D-5CFD-9DD4-8715A4F6ADF6}"/>
                </a:ext>
              </a:extLst>
            </p:cNvPr>
            <p:cNvSpPr/>
            <p:nvPr/>
          </p:nvSpPr>
          <p:spPr>
            <a:xfrm>
              <a:off x="454471" y="24341512"/>
              <a:ext cx="10851858" cy="8141845"/>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59" name="TextBox 58">
              <a:extLst>
                <a:ext uri="{FF2B5EF4-FFF2-40B4-BE49-F238E27FC236}">
                  <a16:creationId xmlns:a16="http://schemas.microsoft.com/office/drawing/2014/main" id="{6BD41388-C188-80B8-1D2A-AAEE905762CD}"/>
                </a:ext>
              </a:extLst>
            </p:cNvPr>
            <p:cNvSpPr txBox="1"/>
            <p:nvPr/>
          </p:nvSpPr>
          <p:spPr>
            <a:xfrm>
              <a:off x="1245549" y="24413165"/>
              <a:ext cx="9092422" cy="362215"/>
            </a:xfrm>
            <a:prstGeom prst="rect">
              <a:avLst/>
            </a:prstGeom>
            <a:noFill/>
          </p:spPr>
          <p:txBody>
            <a:bodyPr wrap="square" rtlCol="0">
              <a:spAutoFit/>
            </a:bodyPr>
            <a:lstStyle/>
            <a:p>
              <a:pPr algn="ctr"/>
              <a:r>
                <a:rPr lang="en-GB" sz="3500" b="1" dirty="0">
                  <a:solidFill>
                    <a:srgbClr val="3B1D5F"/>
                  </a:solidFill>
                  <a:latin typeface="+mj-lt"/>
                </a:rPr>
                <a:t>LITERATURE REVIEW</a:t>
              </a:r>
            </a:p>
          </p:txBody>
        </p:sp>
        <p:sp>
          <p:nvSpPr>
            <p:cNvPr id="60" name="Text Placeholder 13">
              <a:extLst>
                <a:ext uri="{FF2B5EF4-FFF2-40B4-BE49-F238E27FC236}">
                  <a16:creationId xmlns:a16="http://schemas.microsoft.com/office/drawing/2014/main" id="{EB12B93C-2E68-4663-C1FA-5D30A4CC6D47}"/>
                </a:ext>
              </a:extLst>
            </p:cNvPr>
            <p:cNvSpPr txBox="1">
              <a:spLocks/>
            </p:cNvSpPr>
            <p:nvPr/>
          </p:nvSpPr>
          <p:spPr>
            <a:xfrm>
              <a:off x="454471" y="24564234"/>
              <a:ext cx="10851858" cy="8343305"/>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r>
                <a:rPr lang="en-GB" dirty="0"/>
                <a:t>In-depth research on machine learning methods for forecasting building energy demand is examined in this chapter. It examines the methods and algorithms used in earlier investigations, pointing out their advantages and disadvantages. The chapter's goal is to be thoroughly aware of the most recent developments in this field.</a:t>
              </a:r>
            </a:p>
            <a:p>
              <a:r>
                <a:rPr lang="en-GB" dirty="0"/>
                <a:t>Building energy forecasting is essential for modern infrastructure management to optimise energy use, cut costs, and support sustainability. Machine learning has transformed building energy management, which allows systems to forecast energy usage based on data rather than explicit programming.</a:t>
              </a:r>
            </a:p>
            <a:p>
              <a:r>
                <a:rPr lang="en-GB" dirty="0"/>
                <a:t>Building energy prediction has been done using various machine-learning techniques, such as neural networks, support vector machines, random forests, decision trees, and linear regression. Each model has unique benefits and drawbacks, and how well it performs is influenced by things like the accessibility of data, the difficulty of the prediction task, and the available computing power.</a:t>
              </a:r>
            </a:p>
            <a:p>
              <a:r>
                <a:rPr lang="en-GB" dirty="0"/>
                <a:t>Recent studies comparing machine learning algorithms for building energy prediction are analysed in the literature review. It displays their evaluation standards, datasets, and procedures. Predictive modelling for US commercial building energy use and the application of machine learning to forecast building energy efficiency in cities are notable studies. This chapter highlights the value of machine learning in maximising energy use. It advances both machine learning and energy management research.</a:t>
              </a:r>
            </a:p>
          </p:txBody>
        </p:sp>
      </p:grpSp>
      <p:grpSp>
        <p:nvGrpSpPr>
          <p:cNvPr id="61" name="Group 60">
            <a:extLst>
              <a:ext uri="{FF2B5EF4-FFF2-40B4-BE49-F238E27FC236}">
                <a16:creationId xmlns:a16="http://schemas.microsoft.com/office/drawing/2014/main" id="{A7ADE73A-0BA0-579E-794A-B8E8E0D5BB59}"/>
              </a:ext>
            </a:extLst>
          </p:cNvPr>
          <p:cNvGrpSpPr/>
          <p:nvPr/>
        </p:nvGrpSpPr>
        <p:grpSpPr>
          <a:xfrm>
            <a:off x="32969924" y="4865943"/>
            <a:ext cx="10464075" cy="17986709"/>
            <a:chOff x="989338" y="24729299"/>
            <a:chExt cx="10464075" cy="7563954"/>
          </a:xfrm>
        </p:grpSpPr>
        <p:sp>
          <p:nvSpPr>
            <p:cNvPr id="62" name="Rounded Rectangle 12">
              <a:extLst>
                <a:ext uri="{FF2B5EF4-FFF2-40B4-BE49-F238E27FC236}">
                  <a16:creationId xmlns:a16="http://schemas.microsoft.com/office/drawing/2014/main" id="{9EE11F64-180D-F68E-9F2C-D8FE59FEF4F9}"/>
                </a:ext>
              </a:extLst>
            </p:cNvPr>
            <p:cNvSpPr/>
            <p:nvPr/>
          </p:nvSpPr>
          <p:spPr>
            <a:xfrm>
              <a:off x="989338" y="24729299"/>
              <a:ext cx="10464075" cy="7563954"/>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63" name="TextBox 62">
              <a:extLst>
                <a:ext uri="{FF2B5EF4-FFF2-40B4-BE49-F238E27FC236}">
                  <a16:creationId xmlns:a16="http://schemas.microsoft.com/office/drawing/2014/main" id="{2F71D6FB-43C9-DA2A-FAEC-FA56865A48F1}"/>
                </a:ext>
              </a:extLst>
            </p:cNvPr>
            <p:cNvSpPr txBox="1"/>
            <p:nvPr/>
          </p:nvSpPr>
          <p:spPr>
            <a:xfrm>
              <a:off x="1245549" y="25046723"/>
              <a:ext cx="9092422" cy="371137"/>
            </a:xfrm>
            <a:prstGeom prst="rect">
              <a:avLst/>
            </a:prstGeom>
            <a:noFill/>
          </p:spPr>
          <p:txBody>
            <a:bodyPr wrap="square" rtlCol="0">
              <a:spAutoFit/>
            </a:bodyPr>
            <a:lstStyle/>
            <a:p>
              <a:pPr algn="ctr"/>
              <a:r>
                <a:rPr lang="en-GB" sz="3500" b="1" dirty="0">
                  <a:solidFill>
                    <a:srgbClr val="3B1D5F"/>
                  </a:solidFill>
                  <a:latin typeface="+mj-lt"/>
                </a:rPr>
                <a:t>RESEARCH OUTCOME AND DISCUSSION</a:t>
              </a:r>
            </a:p>
          </p:txBody>
        </p:sp>
        <p:sp>
          <p:nvSpPr>
            <p:cNvPr id="64" name="Text Placeholder 13">
              <a:extLst>
                <a:ext uri="{FF2B5EF4-FFF2-40B4-BE49-F238E27FC236}">
                  <a16:creationId xmlns:a16="http://schemas.microsoft.com/office/drawing/2014/main" id="{80830F14-ED01-EF16-75ED-4F41ACFBC8AC}"/>
                </a:ext>
              </a:extLst>
            </p:cNvPr>
            <p:cNvSpPr txBox="1">
              <a:spLocks/>
            </p:cNvSpPr>
            <p:nvPr/>
          </p:nvSpPr>
          <p:spPr>
            <a:xfrm>
              <a:off x="989338" y="25650325"/>
              <a:ext cx="10464075" cy="4106041"/>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r>
                <a:rPr lang="en-GB" dirty="0"/>
                <a:t>The study's conclusions addressing the use of several machine learning models to forecast building energy usage are presented in this chapter. By assessing the models' performance using mean absolute error (MAE) and root mean square error (RMSE) metrics, it seeks to give readers a thorough grasp of the models' efficacy and consequences.</a:t>
              </a:r>
            </a:p>
            <a:p>
              <a:r>
                <a:rPr lang="en-GB" dirty="0"/>
                <a:t>The RMSE and MAE values for the Gradient Boosting, Decision Tree, Random Forest, and Linear Regression models are shown in Table 4. These numbers provide a comparison of the model's effectiveness:</a:t>
              </a:r>
            </a:p>
            <a:p>
              <a:endParaRPr lang="en-GB" dirty="0"/>
            </a:p>
          </p:txBody>
        </p:sp>
      </p:grpSp>
      <p:grpSp>
        <p:nvGrpSpPr>
          <p:cNvPr id="65" name="Group 64">
            <a:extLst>
              <a:ext uri="{FF2B5EF4-FFF2-40B4-BE49-F238E27FC236}">
                <a16:creationId xmlns:a16="http://schemas.microsoft.com/office/drawing/2014/main" id="{6F8467F7-A264-C704-E00C-170464D70909}"/>
              </a:ext>
            </a:extLst>
          </p:cNvPr>
          <p:cNvGrpSpPr/>
          <p:nvPr/>
        </p:nvGrpSpPr>
        <p:grpSpPr>
          <a:xfrm>
            <a:off x="22982461" y="18145330"/>
            <a:ext cx="9546029" cy="14346406"/>
            <a:chOff x="989338" y="24247293"/>
            <a:chExt cx="9546029" cy="8236064"/>
          </a:xfrm>
        </p:grpSpPr>
        <p:sp>
          <p:nvSpPr>
            <p:cNvPr id="66" name="Rounded Rectangle 12">
              <a:extLst>
                <a:ext uri="{FF2B5EF4-FFF2-40B4-BE49-F238E27FC236}">
                  <a16:creationId xmlns:a16="http://schemas.microsoft.com/office/drawing/2014/main" id="{80D53792-B313-83BF-B51F-602A7D6B7CB3}"/>
                </a:ext>
              </a:extLst>
            </p:cNvPr>
            <p:cNvSpPr/>
            <p:nvPr/>
          </p:nvSpPr>
          <p:spPr>
            <a:xfrm>
              <a:off x="989338" y="24247293"/>
              <a:ext cx="9546029" cy="8236064"/>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67" name="TextBox 66">
              <a:extLst>
                <a:ext uri="{FF2B5EF4-FFF2-40B4-BE49-F238E27FC236}">
                  <a16:creationId xmlns:a16="http://schemas.microsoft.com/office/drawing/2014/main" id="{A49C1348-F929-CFA3-F21D-5E47CAF09D18}"/>
                </a:ext>
              </a:extLst>
            </p:cNvPr>
            <p:cNvSpPr txBox="1"/>
            <p:nvPr/>
          </p:nvSpPr>
          <p:spPr>
            <a:xfrm>
              <a:off x="1245549" y="25046723"/>
              <a:ext cx="9092422" cy="362215"/>
            </a:xfrm>
            <a:prstGeom prst="rect">
              <a:avLst/>
            </a:prstGeom>
            <a:noFill/>
          </p:spPr>
          <p:txBody>
            <a:bodyPr wrap="square" rtlCol="0">
              <a:spAutoFit/>
            </a:bodyPr>
            <a:lstStyle/>
            <a:p>
              <a:pPr algn="ctr"/>
              <a:r>
                <a:rPr lang="en-GB" sz="3500" b="1" dirty="0">
                  <a:solidFill>
                    <a:srgbClr val="3B1D5F"/>
                  </a:solidFill>
                  <a:latin typeface="+mj-lt"/>
                </a:rPr>
                <a:t>CONCLUSION</a:t>
              </a:r>
            </a:p>
          </p:txBody>
        </p:sp>
        <p:sp>
          <p:nvSpPr>
            <p:cNvPr id="68" name="Text Placeholder 13">
              <a:extLst>
                <a:ext uri="{FF2B5EF4-FFF2-40B4-BE49-F238E27FC236}">
                  <a16:creationId xmlns:a16="http://schemas.microsoft.com/office/drawing/2014/main" id="{77B8C8EA-D95C-CC60-C7D6-C16793EC93A1}"/>
                </a:ext>
              </a:extLst>
            </p:cNvPr>
            <p:cNvSpPr txBox="1">
              <a:spLocks/>
            </p:cNvSpPr>
            <p:nvPr/>
          </p:nvSpPr>
          <p:spPr>
            <a:xfrm>
              <a:off x="1164169" y="25650325"/>
              <a:ext cx="9173802" cy="1052468"/>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r>
                <a:rPr lang="en-GB" dirty="0"/>
                <a:t>Type in or paste your text here</a:t>
              </a:r>
            </a:p>
          </p:txBody>
        </p:sp>
      </p:grpSp>
      <p:pic>
        <p:nvPicPr>
          <p:cNvPr id="81" name="Picture 10" descr="Leeds Beckett Library (@BeckettLibrary) / Twitter">
            <a:extLst>
              <a:ext uri="{FF2B5EF4-FFF2-40B4-BE49-F238E27FC236}">
                <a16:creationId xmlns:a16="http://schemas.microsoft.com/office/drawing/2014/main" id="{4571F81A-56BD-B184-8553-46BAC27B03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229" y="251108"/>
            <a:ext cx="3269987" cy="3269987"/>
          </a:xfrm>
          <a:prstGeom prst="rect">
            <a:avLst/>
          </a:prstGeom>
          <a:noFill/>
          <a:extLst>
            <a:ext uri="{909E8E84-426E-40DD-AFC4-6F175D3DCCD1}">
              <a14:hiddenFill xmlns:a14="http://schemas.microsoft.com/office/drawing/2010/main">
                <a:solidFill>
                  <a:srgbClr val="FFFFFF"/>
                </a:solidFill>
              </a14:hiddenFill>
            </a:ext>
          </a:extLst>
        </p:spPr>
      </p:pic>
      <p:sp>
        <p:nvSpPr>
          <p:cNvPr id="82" name="Text Placeholder 23">
            <a:extLst>
              <a:ext uri="{FF2B5EF4-FFF2-40B4-BE49-F238E27FC236}">
                <a16:creationId xmlns:a16="http://schemas.microsoft.com/office/drawing/2014/main" id="{438CF0AF-3077-C37B-29AC-3B364CB7BDD9}"/>
              </a:ext>
            </a:extLst>
          </p:cNvPr>
          <p:cNvSpPr txBox="1">
            <a:spLocks/>
          </p:cNvSpPr>
          <p:nvPr/>
        </p:nvSpPr>
        <p:spPr>
          <a:xfrm>
            <a:off x="352456" y="3521095"/>
            <a:ext cx="5856051" cy="923330"/>
          </a:xfrm>
          <a:prstGeom prst="rect">
            <a:avLst/>
          </a:prstGeom>
        </p:spPr>
        <p:txBody>
          <a:bodyPr vert="horz" wrap="square" lIns="91440" tIns="45720" rIns="91440" bIns="45720" rtlCol="0">
            <a:spAutoFit/>
          </a:bodyPr>
          <a:lstStyle>
            <a:lvl1pPr marL="0" indent="0" algn="ctr" defTabSz="3291840" rtl="0" eaLnBrk="1" latinLnBrk="0" hangingPunct="1">
              <a:lnSpc>
                <a:spcPct val="90000"/>
              </a:lnSpc>
              <a:spcBef>
                <a:spcPts val="3600"/>
              </a:spcBef>
              <a:buFont typeface="Arial" panose="020B0604020202020204" pitchFamily="34" charset="0"/>
              <a:buNone/>
              <a:defRPr sz="4800" b="1" i="0" kern="1200">
                <a:solidFill>
                  <a:schemeClr val="bg1"/>
                </a:solidFill>
                <a:latin typeface="+mj-lt"/>
                <a:ea typeface="+mn-ea"/>
                <a:cs typeface="Arial" panose="020B0604020202020204" pitchFamily="34" charset="0"/>
              </a:defRPr>
            </a:lvl1pPr>
            <a:lvl2pPr marL="0" indent="0" algn="l" defTabSz="3291840" rtl="0" eaLnBrk="1" latinLnBrk="0" hangingPunct="1">
              <a:lnSpc>
                <a:spcPct val="90000"/>
              </a:lnSpc>
              <a:spcBef>
                <a:spcPts val="1800"/>
              </a:spcBef>
              <a:buFont typeface="Arial" panose="020B0604020202020204" pitchFamily="34" charset="0"/>
              <a:buNone/>
              <a:defRPr sz="8640" b="0" i="0" kern="1200">
                <a:solidFill>
                  <a:schemeClr val="tx1"/>
                </a:solidFill>
                <a:latin typeface="Arial Narrow" panose="020B0604020202020204" pitchFamily="34" charset="0"/>
                <a:ea typeface="+mn-ea"/>
                <a:cs typeface="Arial Narrow" panose="020B0604020202020204" pitchFamily="34" charset="0"/>
              </a:defRPr>
            </a:lvl2pPr>
            <a:lvl3pPr marL="0" indent="0" algn="l" defTabSz="3291840" rtl="0" eaLnBrk="1" latinLnBrk="0" hangingPunct="1">
              <a:lnSpc>
                <a:spcPct val="90000"/>
              </a:lnSpc>
              <a:spcBef>
                <a:spcPts val="1800"/>
              </a:spcBef>
              <a:buFont typeface="Arial" panose="020B0604020202020204" pitchFamily="34" charset="0"/>
              <a:buNone/>
              <a:defRPr sz="7200" b="0" i="0" kern="1200">
                <a:solidFill>
                  <a:schemeClr val="tx1"/>
                </a:solidFill>
                <a:latin typeface="Arial Narrow" panose="020B0604020202020204" pitchFamily="34" charset="0"/>
                <a:ea typeface="+mn-ea"/>
                <a:cs typeface="Arial Narrow" panose="020B0604020202020204" pitchFamily="34" charset="0"/>
              </a:defRPr>
            </a:lvl3pPr>
            <a:lvl4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4pPr>
            <a:lvl5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algn="l"/>
            <a:r>
              <a:rPr lang="en-GB" sz="3000" dirty="0"/>
              <a:t>SCHOOL OF BUILT ENVIRONMENT, ENGINEERING AND COMPUTING</a:t>
            </a:r>
          </a:p>
        </p:txBody>
      </p:sp>
      <p:sp>
        <p:nvSpPr>
          <p:cNvPr id="85" name="Text Placeholder 3">
            <a:extLst>
              <a:ext uri="{FF2B5EF4-FFF2-40B4-BE49-F238E27FC236}">
                <a16:creationId xmlns:a16="http://schemas.microsoft.com/office/drawing/2014/main" id="{00E88A70-513C-757D-33AD-446DF54EF45B}"/>
              </a:ext>
            </a:extLst>
          </p:cNvPr>
          <p:cNvSpPr txBox="1">
            <a:spLocks/>
          </p:cNvSpPr>
          <p:nvPr/>
        </p:nvSpPr>
        <p:spPr>
          <a:xfrm>
            <a:off x="8844134" y="462300"/>
            <a:ext cx="23373169" cy="2171428"/>
          </a:xfrm>
          <a:prstGeom prst="rect">
            <a:avLst/>
          </a:prstGeom>
        </p:spPr>
        <p:txBody>
          <a:bodyPr vert="horz" wrap="square" lIns="91440" tIns="45720" rIns="91440" bIns="45720" rtlCol="0">
            <a:spAutoFit/>
          </a:bodyPr>
          <a:lstStyle>
            <a:lvl1pPr marL="0" indent="0" algn="ctr" defTabSz="3291840" rtl="0" eaLnBrk="1" latinLnBrk="0" hangingPunct="1">
              <a:lnSpc>
                <a:spcPct val="90000"/>
              </a:lnSpc>
              <a:spcBef>
                <a:spcPts val="3600"/>
              </a:spcBef>
              <a:buFont typeface="Arial" panose="020B0604020202020204" pitchFamily="34" charset="0"/>
              <a:buNone/>
              <a:defRPr sz="7200" b="1" i="0" kern="1200">
                <a:solidFill>
                  <a:schemeClr val="bg1"/>
                </a:solidFill>
                <a:latin typeface="+mj-lt"/>
                <a:ea typeface="+mn-ea"/>
                <a:cs typeface="Arial" panose="020B0604020202020204" pitchFamily="34" charset="0"/>
              </a:defRPr>
            </a:lvl1pPr>
            <a:lvl2pPr marL="0" indent="0" algn="l" defTabSz="3291840" rtl="0" eaLnBrk="1" latinLnBrk="0" hangingPunct="1">
              <a:lnSpc>
                <a:spcPct val="90000"/>
              </a:lnSpc>
              <a:spcBef>
                <a:spcPts val="1800"/>
              </a:spcBef>
              <a:buFont typeface="Arial" panose="020B0604020202020204" pitchFamily="34" charset="0"/>
              <a:buNone/>
              <a:defRPr sz="8640" b="0" i="0" kern="1200">
                <a:solidFill>
                  <a:schemeClr val="tx1"/>
                </a:solidFill>
                <a:latin typeface="Arial Narrow" panose="020B0604020202020204" pitchFamily="34" charset="0"/>
                <a:ea typeface="+mn-ea"/>
                <a:cs typeface="Arial Narrow" panose="020B0604020202020204" pitchFamily="34" charset="0"/>
              </a:defRPr>
            </a:lvl2pPr>
            <a:lvl3pPr marL="0" indent="0" algn="l" defTabSz="3291840" rtl="0" eaLnBrk="1" latinLnBrk="0" hangingPunct="1">
              <a:lnSpc>
                <a:spcPct val="90000"/>
              </a:lnSpc>
              <a:spcBef>
                <a:spcPts val="1800"/>
              </a:spcBef>
              <a:buFont typeface="Arial" panose="020B0604020202020204" pitchFamily="34" charset="0"/>
              <a:buNone/>
              <a:defRPr sz="7200" b="0" i="0" kern="1200">
                <a:solidFill>
                  <a:schemeClr val="tx1"/>
                </a:solidFill>
                <a:latin typeface="Arial Narrow" panose="020B0604020202020204" pitchFamily="34" charset="0"/>
                <a:ea typeface="+mn-ea"/>
                <a:cs typeface="Arial Narrow" panose="020B0604020202020204" pitchFamily="34" charset="0"/>
              </a:defRPr>
            </a:lvl3pPr>
            <a:lvl4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4pPr>
            <a:lvl5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algn="ctr">
              <a:lnSpc>
                <a:spcPct val="150000"/>
              </a:lnSpc>
              <a:spcAft>
                <a:spcPts val="800"/>
              </a:spcAft>
            </a:pPr>
            <a:r>
              <a:rPr lang="en-GB" sz="4800" b="1" dirty="0">
                <a:effectLst/>
                <a:latin typeface="Arial" panose="020B0604020202020204" pitchFamily="34" charset="0"/>
                <a:ea typeface="Times New Roman" panose="02020603050405020304" pitchFamily="18" charset="0"/>
                <a:cs typeface="Times New Roman" panose="02020603050405020304" pitchFamily="18" charset="0"/>
              </a:rPr>
              <a:t>Comparison of Machine Learning Algorithms in Building Energy Consumption Prediction</a:t>
            </a:r>
            <a:endParaRPr lang="en-GB" sz="48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86" name="Text Placeholder 25">
            <a:extLst>
              <a:ext uri="{FF2B5EF4-FFF2-40B4-BE49-F238E27FC236}">
                <a16:creationId xmlns:a16="http://schemas.microsoft.com/office/drawing/2014/main" id="{8B8AE16B-FF57-AA9E-2A21-DED311D782B2}"/>
              </a:ext>
            </a:extLst>
          </p:cNvPr>
          <p:cNvSpPr txBox="1">
            <a:spLocks/>
          </p:cNvSpPr>
          <p:nvPr/>
        </p:nvSpPr>
        <p:spPr>
          <a:xfrm>
            <a:off x="8943526" y="3066735"/>
            <a:ext cx="23076381" cy="757130"/>
          </a:xfrm>
          <a:prstGeom prst="rect">
            <a:avLst/>
          </a:prstGeom>
        </p:spPr>
        <p:txBody>
          <a:bodyPr vert="horz" wrap="square" lIns="91440" tIns="45720" rIns="91440" bIns="45720" rtlCol="0">
            <a:spAutoFit/>
          </a:bodyPr>
          <a:lstStyle>
            <a:lvl1pPr marL="0" indent="0" algn="ctr" defTabSz="3291840" rtl="0" eaLnBrk="1" latinLnBrk="0" hangingPunct="1">
              <a:lnSpc>
                <a:spcPct val="90000"/>
              </a:lnSpc>
              <a:spcBef>
                <a:spcPts val="3600"/>
              </a:spcBef>
              <a:buFont typeface="Arial" panose="020B0604020202020204" pitchFamily="34" charset="0"/>
              <a:buNone/>
              <a:defRPr sz="4800" b="1" i="0" kern="1200">
                <a:solidFill>
                  <a:schemeClr val="bg1"/>
                </a:solidFill>
                <a:latin typeface="+mj-lt"/>
                <a:ea typeface="+mn-ea"/>
                <a:cs typeface="Arial" panose="020B0604020202020204" pitchFamily="34" charset="0"/>
              </a:defRPr>
            </a:lvl1pPr>
            <a:lvl2pPr marL="0" indent="0" algn="l" defTabSz="3291840" rtl="0" eaLnBrk="1" latinLnBrk="0" hangingPunct="1">
              <a:lnSpc>
                <a:spcPct val="90000"/>
              </a:lnSpc>
              <a:spcBef>
                <a:spcPts val="1800"/>
              </a:spcBef>
              <a:buFont typeface="Arial" panose="020B0604020202020204" pitchFamily="34" charset="0"/>
              <a:buNone/>
              <a:defRPr sz="8640" b="0" i="0" kern="1200">
                <a:solidFill>
                  <a:schemeClr val="tx1"/>
                </a:solidFill>
                <a:latin typeface="Arial Narrow" panose="020B0604020202020204" pitchFamily="34" charset="0"/>
                <a:ea typeface="+mn-ea"/>
                <a:cs typeface="Arial Narrow" panose="020B0604020202020204" pitchFamily="34" charset="0"/>
              </a:defRPr>
            </a:lvl2pPr>
            <a:lvl3pPr marL="0" indent="0" algn="l" defTabSz="3291840" rtl="0" eaLnBrk="1" latinLnBrk="0" hangingPunct="1">
              <a:lnSpc>
                <a:spcPct val="90000"/>
              </a:lnSpc>
              <a:spcBef>
                <a:spcPts val="1800"/>
              </a:spcBef>
              <a:buFont typeface="Arial" panose="020B0604020202020204" pitchFamily="34" charset="0"/>
              <a:buNone/>
              <a:defRPr sz="7200" b="0" i="0" kern="1200">
                <a:solidFill>
                  <a:schemeClr val="tx1"/>
                </a:solidFill>
                <a:latin typeface="Arial Narrow" panose="020B0604020202020204" pitchFamily="34" charset="0"/>
                <a:ea typeface="+mn-ea"/>
                <a:cs typeface="Arial Narrow" panose="020B0604020202020204" pitchFamily="34" charset="0"/>
              </a:defRPr>
            </a:lvl3pPr>
            <a:lvl4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4pPr>
            <a:lvl5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marL="0" marR="0" lvl="0" indent="0" algn="ctr" defTabSz="3291840" rtl="0" eaLnBrk="1" fontAlgn="auto" latinLnBrk="0" hangingPunct="1">
              <a:lnSpc>
                <a:spcPct val="90000"/>
              </a:lnSpc>
              <a:spcBef>
                <a:spcPts val="3600"/>
              </a:spcBef>
              <a:spcAft>
                <a:spcPts val="0"/>
              </a:spcAft>
              <a:buClrTx/>
              <a:buSzTx/>
              <a:buFont typeface="Arial" panose="020B0604020202020204" pitchFamily="34" charset="0"/>
              <a:buNone/>
              <a:tabLst/>
              <a:defRPr/>
            </a:pPr>
            <a:r>
              <a:rPr kumimoji="0" lang="en-GB" sz="4800" b="1" i="0" u="none" strike="noStrike" kern="1200" cap="none" spc="0" normalizeH="0" baseline="0" noProof="0" dirty="0">
                <a:ln>
                  <a:noFill/>
                </a:ln>
                <a:solidFill>
                  <a:sysClr val="window" lastClr="FFFFFF"/>
                </a:solidFill>
                <a:effectLst/>
                <a:uLnTx/>
                <a:uFillTx/>
                <a:latin typeface="Calibri Light" panose="020F0302020204030204"/>
                <a:ea typeface="+mn-ea"/>
                <a:cs typeface="Arial" panose="020B0604020202020204" pitchFamily="34" charset="0"/>
              </a:rPr>
              <a:t>MSc </a:t>
            </a:r>
            <a:r>
              <a:rPr lang="en-GB" dirty="0">
                <a:solidFill>
                  <a:sysClr val="window" lastClr="FFFFFF"/>
                </a:solidFill>
                <a:latin typeface="Calibri Light" panose="020F0302020204030204"/>
              </a:rPr>
              <a:t>Data Science</a:t>
            </a:r>
            <a:endParaRPr kumimoji="0" lang="en-GB" sz="4800" b="1" i="0" u="none" strike="noStrike" kern="1200" cap="none" spc="0" normalizeH="0" baseline="0" noProof="0" dirty="0">
              <a:ln>
                <a:noFill/>
              </a:ln>
              <a:solidFill>
                <a:sysClr val="window" lastClr="FFFFFF"/>
              </a:solidFill>
              <a:effectLst/>
              <a:uLnTx/>
              <a:uFillTx/>
              <a:latin typeface="Calibri Light" panose="020F0302020204030204"/>
              <a:ea typeface="+mn-ea"/>
              <a:cs typeface="Arial" panose="020B0604020202020204" pitchFamily="34" charset="0"/>
            </a:endParaRPr>
          </a:p>
        </p:txBody>
      </p:sp>
      <p:sp>
        <p:nvSpPr>
          <p:cNvPr id="87" name="Text Placeholder 2">
            <a:extLst>
              <a:ext uri="{FF2B5EF4-FFF2-40B4-BE49-F238E27FC236}">
                <a16:creationId xmlns:a16="http://schemas.microsoft.com/office/drawing/2014/main" id="{142EA013-5CAB-9779-DF33-DD3EDB8AA296}"/>
              </a:ext>
            </a:extLst>
          </p:cNvPr>
          <p:cNvSpPr txBox="1">
            <a:spLocks/>
          </p:cNvSpPr>
          <p:nvPr/>
        </p:nvSpPr>
        <p:spPr>
          <a:xfrm>
            <a:off x="33722840" y="1557770"/>
            <a:ext cx="9262034" cy="840230"/>
          </a:xfrm>
          <a:prstGeom prst="rect">
            <a:avLst/>
          </a:prstGeom>
        </p:spPr>
        <p:txBody>
          <a:bodyPr vert="horz" wrap="square" lIns="91440" tIns="45720" rIns="91440" bIns="45720" rtlCol="0">
            <a:spAutoFit/>
          </a:bodyPr>
          <a:lstStyle>
            <a:lvl1pPr marL="0" indent="0" algn="ctr" defTabSz="3291840" rtl="0" eaLnBrk="1" latinLnBrk="0" hangingPunct="1">
              <a:lnSpc>
                <a:spcPct val="90000"/>
              </a:lnSpc>
              <a:spcBef>
                <a:spcPts val="3600"/>
              </a:spcBef>
              <a:buFont typeface="Arial" panose="020B0604020202020204" pitchFamily="34" charset="0"/>
              <a:buNone/>
              <a:defRPr sz="5400" b="1" i="0" kern="1200">
                <a:solidFill>
                  <a:schemeClr val="bg1"/>
                </a:solidFill>
                <a:latin typeface="+mj-lt"/>
                <a:ea typeface="+mn-ea"/>
                <a:cs typeface="Arial" panose="020B0604020202020204" pitchFamily="34" charset="0"/>
              </a:defRPr>
            </a:lvl1pPr>
            <a:lvl2pPr marL="0" indent="0" algn="l" defTabSz="3291840" rtl="0" eaLnBrk="1" latinLnBrk="0" hangingPunct="1">
              <a:lnSpc>
                <a:spcPct val="90000"/>
              </a:lnSpc>
              <a:spcBef>
                <a:spcPts val="1800"/>
              </a:spcBef>
              <a:buFont typeface="Arial" panose="020B0604020202020204" pitchFamily="34" charset="0"/>
              <a:buNone/>
              <a:defRPr sz="8640" b="0" i="0" kern="1200">
                <a:solidFill>
                  <a:schemeClr val="tx1"/>
                </a:solidFill>
                <a:latin typeface="Arial Narrow" panose="020B0604020202020204" pitchFamily="34" charset="0"/>
                <a:ea typeface="+mn-ea"/>
                <a:cs typeface="Arial Narrow" panose="020B0604020202020204" pitchFamily="34" charset="0"/>
              </a:defRPr>
            </a:lvl2pPr>
            <a:lvl3pPr marL="0" indent="0" algn="l" defTabSz="3291840" rtl="0" eaLnBrk="1" latinLnBrk="0" hangingPunct="1">
              <a:lnSpc>
                <a:spcPct val="90000"/>
              </a:lnSpc>
              <a:spcBef>
                <a:spcPts val="1800"/>
              </a:spcBef>
              <a:buFont typeface="Arial" panose="020B0604020202020204" pitchFamily="34" charset="0"/>
              <a:buNone/>
              <a:defRPr sz="7200" b="0" i="0" kern="1200">
                <a:solidFill>
                  <a:schemeClr val="tx1"/>
                </a:solidFill>
                <a:latin typeface="Arial Narrow" panose="020B0604020202020204" pitchFamily="34" charset="0"/>
                <a:ea typeface="+mn-ea"/>
                <a:cs typeface="Arial Narrow" panose="020B0604020202020204" pitchFamily="34" charset="0"/>
              </a:defRPr>
            </a:lvl3pPr>
            <a:lvl4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4pPr>
            <a:lvl5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marL="0" marR="0" lvl="0" indent="0" algn="l" defTabSz="3291840" rtl="0" eaLnBrk="1" fontAlgn="auto" latinLnBrk="0" hangingPunct="1">
              <a:lnSpc>
                <a:spcPct val="90000"/>
              </a:lnSpc>
              <a:spcBef>
                <a:spcPts val="3600"/>
              </a:spcBef>
              <a:spcAft>
                <a:spcPts val="0"/>
              </a:spcAft>
              <a:buClrTx/>
              <a:buSzTx/>
              <a:buFont typeface="Arial" panose="020B0604020202020204" pitchFamily="34" charset="0"/>
              <a:buNone/>
              <a:tabLst/>
              <a:defRPr/>
            </a:pPr>
            <a:r>
              <a:rPr kumimoji="0" lang="en-US" sz="5400" b="1" i="0" u="none" strike="noStrike" kern="1200" cap="none" spc="0" normalizeH="0" baseline="0" noProof="0" dirty="0">
                <a:ln>
                  <a:noFill/>
                </a:ln>
                <a:solidFill>
                  <a:sysClr val="window" lastClr="FFFFFF"/>
                </a:solidFill>
                <a:effectLst/>
                <a:uLnTx/>
                <a:uFillTx/>
                <a:latin typeface="Calibri Light" panose="020F0302020204030204"/>
                <a:ea typeface="+mn-ea"/>
                <a:cs typeface="Arial" panose="020B0604020202020204" pitchFamily="34" charset="0"/>
              </a:rPr>
              <a:t>Name: </a:t>
            </a:r>
            <a:r>
              <a:rPr lang="en-US" dirty="0">
                <a:solidFill>
                  <a:sysClr val="window" lastClr="FFFFFF"/>
                </a:solidFill>
                <a:latin typeface="Calibri Light" panose="020F0302020204030204"/>
              </a:rPr>
              <a:t>Kobina </a:t>
            </a:r>
            <a:r>
              <a:rPr lang="en-US" dirty="0" err="1">
                <a:solidFill>
                  <a:sysClr val="window" lastClr="FFFFFF"/>
                </a:solidFill>
                <a:latin typeface="Calibri Light" panose="020F0302020204030204"/>
              </a:rPr>
              <a:t>Folson</a:t>
            </a:r>
            <a:endParaRPr kumimoji="0" lang="en-US" sz="5400" b="1" i="0" u="none" strike="noStrike" kern="1200" cap="none" spc="0" normalizeH="0" baseline="0" noProof="0" dirty="0">
              <a:ln>
                <a:noFill/>
              </a:ln>
              <a:solidFill>
                <a:sysClr val="window" lastClr="FFFFFF"/>
              </a:solidFill>
              <a:effectLst/>
              <a:uLnTx/>
              <a:uFillTx/>
              <a:latin typeface="Calibri Light" panose="020F0302020204030204"/>
              <a:ea typeface="+mn-ea"/>
              <a:cs typeface="Arial" panose="020B0604020202020204" pitchFamily="34" charset="0"/>
            </a:endParaRPr>
          </a:p>
        </p:txBody>
      </p:sp>
      <p:sp>
        <p:nvSpPr>
          <p:cNvPr id="88" name="Text Placeholder 2">
            <a:extLst>
              <a:ext uri="{FF2B5EF4-FFF2-40B4-BE49-F238E27FC236}">
                <a16:creationId xmlns:a16="http://schemas.microsoft.com/office/drawing/2014/main" id="{8D8BA2B7-7212-EEEF-7F9D-967F2CBFCBAF}"/>
              </a:ext>
            </a:extLst>
          </p:cNvPr>
          <p:cNvSpPr txBox="1">
            <a:spLocks/>
          </p:cNvSpPr>
          <p:nvPr/>
        </p:nvSpPr>
        <p:spPr>
          <a:xfrm>
            <a:off x="33722840" y="3035753"/>
            <a:ext cx="9711159" cy="840230"/>
          </a:xfrm>
          <a:prstGeom prst="rect">
            <a:avLst/>
          </a:prstGeom>
        </p:spPr>
        <p:txBody>
          <a:bodyPr vert="horz" wrap="square" lIns="91440" tIns="45720" rIns="91440" bIns="45720" rtlCol="0">
            <a:spAutoFit/>
          </a:bodyPr>
          <a:lstStyle>
            <a:lvl1pPr marL="0" indent="0" algn="ctr" defTabSz="3291840" rtl="0" eaLnBrk="1" latinLnBrk="0" hangingPunct="1">
              <a:lnSpc>
                <a:spcPct val="90000"/>
              </a:lnSpc>
              <a:spcBef>
                <a:spcPts val="3600"/>
              </a:spcBef>
              <a:buFont typeface="Arial" panose="020B0604020202020204" pitchFamily="34" charset="0"/>
              <a:buNone/>
              <a:defRPr sz="5400" b="1" i="0" kern="1200">
                <a:solidFill>
                  <a:schemeClr val="bg1"/>
                </a:solidFill>
                <a:latin typeface="+mj-lt"/>
                <a:ea typeface="+mn-ea"/>
                <a:cs typeface="Arial" panose="020B0604020202020204" pitchFamily="34" charset="0"/>
              </a:defRPr>
            </a:lvl1pPr>
            <a:lvl2pPr marL="0" indent="0" algn="l" defTabSz="3291840" rtl="0" eaLnBrk="1" latinLnBrk="0" hangingPunct="1">
              <a:lnSpc>
                <a:spcPct val="90000"/>
              </a:lnSpc>
              <a:spcBef>
                <a:spcPts val="1800"/>
              </a:spcBef>
              <a:buFont typeface="Arial" panose="020B0604020202020204" pitchFamily="34" charset="0"/>
              <a:buNone/>
              <a:defRPr sz="8640" b="0" i="0" kern="1200">
                <a:solidFill>
                  <a:schemeClr val="tx1"/>
                </a:solidFill>
                <a:latin typeface="Arial Narrow" panose="020B0604020202020204" pitchFamily="34" charset="0"/>
                <a:ea typeface="+mn-ea"/>
                <a:cs typeface="Arial Narrow" panose="020B0604020202020204" pitchFamily="34" charset="0"/>
              </a:defRPr>
            </a:lvl2pPr>
            <a:lvl3pPr marL="0" indent="0" algn="l" defTabSz="3291840" rtl="0" eaLnBrk="1" latinLnBrk="0" hangingPunct="1">
              <a:lnSpc>
                <a:spcPct val="90000"/>
              </a:lnSpc>
              <a:spcBef>
                <a:spcPts val="1800"/>
              </a:spcBef>
              <a:buFont typeface="Arial" panose="020B0604020202020204" pitchFamily="34" charset="0"/>
              <a:buNone/>
              <a:defRPr sz="7200" b="0" i="0" kern="1200">
                <a:solidFill>
                  <a:schemeClr val="tx1"/>
                </a:solidFill>
                <a:latin typeface="Arial Narrow" panose="020B0604020202020204" pitchFamily="34" charset="0"/>
                <a:ea typeface="+mn-ea"/>
                <a:cs typeface="Arial Narrow" panose="020B0604020202020204" pitchFamily="34" charset="0"/>
              </a:defRPr>
            </a:lvl3pPr>
            <a:lvl4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4pPr>
            <a:lvl5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marL="0" marR="0" lvl="0" indent="0" algn="l" defTabSz="3291840" rtl="0" eaLnBrk="1" fontAlgn="auto" latinLnBrk="0" hangingPunct="1">
              <a:lnSpc>
                <a:spcPct val="90000"/>
              </a:lnSpc>
              <a:spcBef>
                <a:spcPts val="3600"/>
              </a:spcBef>
              <a:spcAft>
                <a:spcPts val="0"/>
              </a:spcAft>
              <a:buClrTx/>
              <a:buSzTx/>
              <a:buFont typeface="Arial" panose="020B0604020202020204" pitchFamily="34" charset="0"/>
              <a:buNone/>
              <a:tabLst/>
              <a:defRPr/>
            </a:pPr>
            <a:r>
              <a:rPr kumimoji="0" lang="en-US" sz="5400" b="1" i="0" u="none" strike="noStrike" kern="1200" cap="none" spc="0" normalizeH="0" baseline="0" noProof="0" dirty="0">
                <a:ln>
                  <a:noFill/>
                </a:ln>
                <a:solidFill>
                  <a:prstClr val="white"/>
                </a:solidFill>
                <a:effectLst/>
                <a:uLnTx/>
                <a:uFillTx/>
                <a:latin typeface="Calibri Light" panose="020F0302020204030204"/>
                <a:ea typeface="+mn-ea"/>
                <a:cs typeface="Arial" panose="020B0604020202020204" pitchFamily="34" charset="0"/>
              </a:rPr>
              <a:t>Supervisor: </a:t>
            </a:r>
            <a:r>
              <a:rPr lang="en-US" dirty="0">
                <a:solidFill>
                  <a:prstClr val="white"/>
                </a:solidFill>
                <a:latin typeface="Calibri Light" panose="020F0302020204030204"/>
              </a:rPr>
              <a:t>Hadeel </a:t>
            </a:r>
            <a:r>
              <a:rPr lang="en-US">
                <a:solidFill>
                  <a:prstClr val="white"/>
                </a:solidFill>
                <a:latin typeface="Calibri Light" panose="020F0302020204030204"/>
              </a:rPr>
              <a:t>Jazaa</a:t>
            </a:r>
            <a:endParaRPr kumimoji="0" lang="en-US" sz="5400" b="1" i="0" u="none" strike="noStrike" kern="1200" cap="none" spc="0" normalizeH="0" baseline="0" noProof="0" dirty="0">
              <a:ln>
                <a:noFill/>
              </a:ln>
              <a:solidFill>
                <a:prstClr val="white"/>
              </a:solidFill>
              <a:effectLst/>
              <a:uLnTx/>
              <a:uFillTx/>
              <a:latin typeface="Calibri Light" panose="020F0302020204030204"/>
              <a:ea typeface="+mn-ea"/>
              <a:cs typeface="Arial" panose="020B0604020202020204" pitchFamily="34" charset="0"/>
            </a:endParaRPr>
          </a:p>
        </p:txBody>
      </p:sp>
      <p:pic>
        <p:nvPicPr>
          <p:cNvPr id="3" name="Picture 2" descr="A graph of blue rectangular bars&#10;&#10;Description automatically generated">
            <a:extLst>
              <a:ext uri="{FF2B5EF4-FFF2-40B4-BE49-F238E27FC236}">
                <a16:creationId xmlns:a16="http://schemas.microsoft.com/office/drawing/2014/main" id="{3030EEC2-334D-C3F4-2325-0AE8C4BFA7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36034" y="13136778"/>
            <a:ext cx="7227099" cy="4522920"/>
          </a:xfrm>
          <a:prstGeom prst="rect">
            <a:avLst/>
          </a:prstGeom>
        </p:spPr>
      </p:pic>
      <p:pic>
        <p:nvPicPr>
          <p:cNvPr id="5" name="Picture 4" descr="Diagram of a diagram of data&#10;&#10;Description automatically generated">
            <a:extLst>
              <a:ext uri="{FF2B5EF4-FFF2-40B4-BE49-F238E27FC236}">
                <a16:creationId xmlns:a16="http://schemas.microsoft.com/office/drawing/2014/main" id="{F1AFC3D1-9204-6A9D-E9F6-EE0B6598E7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20850" y="11088379"/>
            <a:ext cx="8053494" cy="6587758"/>
          </a:xfrm>
          <a:prstGeom prst="rect">
            <a:avLst/>
          </a:prstGeom>
        </p:spPr>
      </p:pic>
      <p:pic>
        <p:nvPicPr>
          <p:cNvPr id="10" name="Picture 9" descr="A comparison of energy ratings&#10;&#10;Description automatically generated">
            <a:extLst>
              <a:ext uri="{FF2B5EF4-FFF2-40B4-BE49-F238E27FC236}">
                <a16:creationId xmlns:a16="http://schemas.microsoft.com/office/drawing/2014/main" id="{9A6F68FC-672B-2041-394F-BDFC2C54CC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8276" y="13805101"/>
            <a:ext cx="9616965" cy="4362293"/>
          </a:xfrm>
          <a:prstGeom prst="rect">
            <a:avLst/>
          </a:prstGeom>
        </p:spPr>
      </p:pic>
    </p:spTree>
    <p:extLst>
      <p:ext uri="{BB962C8B-B14F-4D97-AF65-F5344CB8AC3E}">
        <p14:creationId xmlns:p14="http://schemas.microsoft.com/office/powerpoint/2010/main" val="38892708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4114</TotalTime>
  <Words>823</Words>
  <Application>Microsoft Macintosh PowerPoint</Application>
  <PresentationFormat>Custom</PresentationFormat>
  <Paragraphs>29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 Vergilio</dc:creator>
  <cp:lastModifiedBy>Kobina Folson</cp:lastModifiedBy>
  <cp:revision>4</cp:revision>
  <dcterms:created xsi:type="dcterms:W3CDTF">2022-07-12T12:27:26Z</dcterms:created>
  <dcterms:modified xsi:type="dcterms:W3CDTF">2023-08-24T21:56:57Z</dcterms:modified>
</cp:coreProperties>
</file>