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B706-610E-1402-8D6B-AB741948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8E6-1E29-4B30-CC0A-70FA6B02B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F3FC-85EF-5C22-924B-228C8E12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17AE-54F3-E6C9-1EBA-D92662C6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7F39-7317-1FA9-86E1-4CD5EE5E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2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A9A6-EA57-81A1-C6BF-B3198DB8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AFF83-E934-6525-27AB-571F9131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0798-9EA9-6A2A-E119-945761DB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CCD8-1291-FB2A-FE74-76030F6C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CC06-2DAD-7FD1-6928-7F122B10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03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55FAA-6F8E-EEFF-20FB-B519C1B68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084CE-304B-CD3C-E440-77A1CC64C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E069-87CA-4B1B-8839-4B35DB58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4036-935A-5730-E930-D157767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7C77-2AE9-2095-7EC4-ACFCE867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663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C701-1C85-7E31-1CBF-2A291AB4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28EF-4E7F-41B9-D198-5E30E2AD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BF1A-AAAD-D488-5246-BBFF707D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0B9F-A8BA-97A9-128B-EA922F0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8770-92DF-7873-1655-A923E7F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87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5773-757F-9AE7-ABD8-2ADE7D7A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20AB-178A-8973-CCD4-DDECF2B4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F353-9709-6FC3-1E50-8A636772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16EE-655E-70B5-DD9D-F7993BB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AF33-2EAD-164F-E826-AFD4F5A5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330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A3BB-731D-D86B-408C-25C75718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1492-010B-C597-380B-961072CE1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7BC17-1B1B-05A6-A464-32431D0A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7C46-302D-209D-96C9-93C75AC5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A5D3-F857-C6E1-78E5-B9E0D8D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0FE9-8EA6-640B-BA80-26863824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28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A675-1552-334C-7349-0AEE28B2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0C874-792B-0691-2628-14EF5F8E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7FFE1-5EBC-1C18-AB72-0D2ABB1B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D70E-5F51-1090-D67B-BBC16ED4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2451E-6791-6E75-C445-2CF502C2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61A38-3CC4-748D-153D-91828FC9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BCD3E-43BD-A067-BA92-FB08A5D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3946-C3C3-7E97-7A16-A92CD68E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85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4687-5B62-57DD-F340-4E2E0E7C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8F170-4B3B-5AE1-D7A7-F053C69B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28749-8F06-9D62-7560-28DC219F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76E65-B194-C880-4030-52DF8A3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258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F0AC-F295-8C2C-A8CF-F4A219C5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A67FE-C09D-4CCE-E976-21E233E5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8D3B-98F5-9CCB-B618-A781DE4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3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A45-ADEC-91F8-D421-932ED6C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26A6-14B0-5CC0-BC24-0A6E93EF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F346-7F34-37BB-80D5-B683CFD0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E06B-DECA-747F-96B5-634FA77B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D3A7-5C2B-439C-523D-288F368D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A963-9F32-6423-951D-23EB6D6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6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7329-132B-9AE8-F1CB-6A4E0CCD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278A0-4ADD-052E-BD47-8200F1956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8033-B5C6-06A0-F690-0B5187BF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96E2-329E-3A34-7BD6-385B9F25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DDE2-872B-A0AB-8081-5F3AFA85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8D186-9A00-818B-4CD1-0D473BE0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044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D9A9C-E6F4-27A9-AC16-012E5D6E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D4F8-9551-2E52-2800-98A2578CF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B832-5ADC-926A-05F2-388C24325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F489-D3A2-47FC-A436-49C1AAA87CB7}" type="datetimeFigureOut">
              <a:rPr lang="en-PH" smtClean="0"/>
              <a:t>13 Sep 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04C-63FA-EC5F-FE7D-08CC8BD55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98C6-AD92-EE6A-B305-0E0EAD2DC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EADC-ABF2-4353-BFDC-4376B7324AC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2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B5BC-4143-01B3-6F44-78F4890B2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FD534-13BD-7503-D3E4-BC5538C63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578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Region4A_Laguna_Luisiana_Hero GIP_ Kobie Oracion</dc:creator>
  <cp:lastModifiedBy>Region4A_Laguna_Luisiana_Hero GIP_ Kobie Oracion</cp:lastModifiedBy>
  <cp:revision>1</cp:revision>
  <dcterms:created xsi:type="dcterms:W3CDTF">2022-09-13T15:10:17Z</dcterms:created>
  <dcterms:modified xsi:type="dcterms:W3CDTF">2022-09-13T15:10:22Z</dcterms:modified>
</cp:coreProperties>
</file>