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8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1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6/27/21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93794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6/27/21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54166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6/27/21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8378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6/27/21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02931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6/27/21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90835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6/27/21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95982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2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2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6/27/21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314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freshing blue watery background">
            <a:extLst>
              <a:ext uri="{FF2B5EF4-FFF2-40B4-BE49-F238E27FC236}">
                <a16:creationId xmlns:a16="http://schemas.microsoft.com/office/drawing/2014/main" id="{1453BB68-4E9C-4B9E-9592-CF9D1B034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1" b="15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674AB-284B-486A-BCBA-28D14DE2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91754"/>
            <a:ext cx="8825658" cy="3329581"/>
          </a:xfrm>
        </p:spPr>
        <p:txBody>
          <a:bodyPr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he-IL" dirty="0">
                <a:cs typeface="+mn-cs"/>
              </a:rPr>
              <a:t>פרויקט</a:t>
            </a:r>
            <a:br>
              <a:rPr lang="he-IL" dirty="0">
                <a:cs typeface="+mn-cs"/>
              </a:rPr>
            </a:br>
            <a:r>
              <a:rPr lang="he-IL" dirty="0">
                <a:cs typeface="+mn-cs"/>
              </a:rPr>
              <a:t>תכנות מתקדם 2</a:t>
            </a:r>
            <a:br>
              <a:rPr lang="he-IL" dirty="0">
                <a:cs typeface="+mn-cs"/>
              </a:rPr>
            </a:br>
            <a:r>
              <a:rPr lang="he-IL" dirty="0">
                <a:cs typeface="+mn-cs"/>
              </a:rPr>
              <a:t>בר אילן</a:t>
            </a:r>
            <a:br>
              <a:rPr lang="en-US" dirty="0">
                <a:cs typeface="+mn-cs"/>
              </a:rPr>
            </a:br>
            <a:r>
              <a:rPr lang="he-IL" sz="2200" dirty="0">
                <a:cs typeface="+mn-cs"/>
              </a:rPr>
              <a:t>מספר קורס: 89211</a:t>
            </a:r>
            <a:endParaRPr lang="en-US" sz="2200" dirty="0"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E66A-B299-4F22-A544-AF2B7E0AC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  <a:cs typeface="+mn-cs"/>
              </a:rPr>
              <a:t>מגישים:</a:t>
            </a:r>
          </a:p>
          <a:p>
            <a:pPr algn="r" rtl="1"/>
            <a:r>
              <a:rPr lang="he-IL" sz="2400" dirty="0">
                <a:solidFill>
                  <a:schemeClr val="tx1"/>
                </a:solidFill>
                <a:cs typeface="+mn-cs"/>
              </a:rPr>
              <a:t>תום רז, 323873646</a:t>
            </a:r>
          </a:p>
          <a:p>
            <a:pPr algn="r" rtl="1"/>
            <a:r>
              <a:rPr lang="he-IL" sz="2400" dirty="0">
                <a:solidFill>
                  <a:schemeClr val="tx1"/>
                </a:solidFill>
                <a:cs typeface="+mn-cs"/>
              </a:rPr>
              <a:t>קובי מזרחי, 322576364</a:t>
            </a:r>
            <a:endParaRPr lang="en-US" sz="24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92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FF76-14F4-4D94-8A44-75EBB7AE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81225"/>
            <a:ext cx="9404723" cy="1400530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על הקורס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8713-C025-4D39-A3AF-CBDB58E1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>
                <a:cs typeface="+mn-cs"/>
              </a:rPr>
              <a:t>בקורס תכנות מתקדם נלמדו בין היתר עקרונות תכנות נכון ותבניות עיצוב, דבר המקל על פיתוח תעשייתי של תוכנה. </a:t>
            </a:r>
          </a:p>
          <a:p>
            <a:pPr marL="0" indent="0" algn="r" rtl="1">
              <a:buNone/>
            </a:pPr>
            <a:r>
              <a:rPr lang="he-IL" sz="2400" dirty="0">
                <a:cs typeface="+mn-cs"/>
              </a:rPr>
              <a:t>כחלק מהקורס פיתחנו אפליקציית אנדרואיד העושה שימוש בתבנית העיצוב </a:t>
            </a:r>
            <a:r>
              <a:rPr lang="en-US" sz="2400" dirty="0">
                <a:cs typeface="+mn-cs"/>
              </a:rPr>
              <a:t>MVVM</a:t>
            </a:r>
            <a:r>
              <a:rPr lang="he-IL" sz="2400" dirty="0">
                <a:cs typeface="+mn-cs"/>
              </a:rPr>
              <a:t>.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7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FCB-A2AF-49F5-A357-4E2421A5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30890"/>
            <a:ext cx="9404723" cy="1400530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על הפרויקט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AB51-8049-4BE1-97B5-FC00EF2B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האפליקציה משתמשת בתוכנה שנקראת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Flightgear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שהיא תוכנה שמשמשת לסימולציות טיסה. ל-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Flightgear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יש אפשרות להתחבר אליו מרחוק ולשלוט עליו, אך בעזרת פקודות לא ידידותיות.</a:t>
            </a:r>
          </a:p>
          <a:p>
            <a:pPr marL="0" indent="0" algn="r" rtl="1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האפליקציה משמשת ממשק נוח למשתמש להתחבר דרך הפלאפון לתהליך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Flightgear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שרץ באותה הרשת, ולשלוט </a:t>
            </a:r>
            <a:r>
              <a:rPr 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בהגהים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6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D07-F30A-47CA-927B-082529D9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ממשק לפני ואחרי התחברות</a:t>
            </a:r>
            <a:endParaRPr lang="en-US" dirty="0">
              <a:cs typeface="+mn-cs"/>
            </a:endParaRPr>
          </a:p>
        </p:txBody>
      </p:sp>
      <p:pic>
        <p:nvPicPr>
          <p:cNvPr id="4" name="Picture 3" descr="A picture containing text, iPod, electronics, cellphone&#10;&#10;Description automatically generated">
            <a:extLst>
              <a:ext uri="{FF2B5EF4-FFF2-40B4-BE49-F238E27FC236}">
                <a16:creationId xmlns:a16="http://schemas.microsoft.com/office/drawing/2014/main" id="{F1050E98-1A72-9A44-82F9-01B44BE6F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2" t="13677" r="38061" b="13203"/>
          <a:stretch/>
        </p:blipFill>
        <p:spPr>
          <a:xfrm>
            <a:off x="6294757" y="1057732"/>
            <a:ext cx="2658537" cy="5467350"/>
          </a:xfrm>
          <a:prstGeom prst="rect">
            <a:avLst/>
          </a:prstGeom>
        </p:spPr>
      </p:pic>
      <p:pic>
        <p:nvPicPr>
          <p:cNvPr id="6" name="Picture 5" descr="A picture containing text, iPod, electronics, cellphone&#10;&#10;Description automatically generated">
            <a:extLst>
              <a:ext uri="{FF2B5EF4-FFF2-40B4-BE49-F238E27FC236}">
                <a16:creationId xmlns:a16="http://schemas.microsoft.com/office/drawing/2014/main" id="{3BC92217-7A91-9B42-AB70-040A40040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5" t="13289" r="37924" b="11925"/>
          <a:stretch/>
        </p:blipFill>
        <p:spPr>
          <a:xfrm>
            <a:off x="2141166" y="1057732"/>
            <a:ext cx="2658536" cy="55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4924-DDA8-49AF-B52A-94F46693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תרשים UML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6A8B2-24AF-CE4B-96CE-E93FF3B234A0}"/>
              </a:ext>
            </a:extLst>
          </p:cNvPr>
          <p:cNvSpPr txBox="1"/>
          <p:nvPr/>
        </p:nvSpPr>
        <p:spPr>
          <a:xfrm>
            <a:off x="9035470" y="1009650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E0F785C-7EFD-AC4E-B6DB-13EB2D5796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" y="223935"/>
            <a:ext cx="7389260" cy="66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9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E5EF-46E5-4112-B3D8-E08A4544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30222"/>
            <a:ext cx="9404723" cy="1400530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שימוש בתבנית </a:t>
            </a:r>
            <a:r>
              <a:rPr lang="en-US" dirty="0">
                <a:cs typeface="+mn-cs"/>
              </a:rPr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2E3B-3C64-43AA-8B43-48FDDC6C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לתבנית שלושה מרכיבים עיקריים</a:t>
            </a:r>
          </a:p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Model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בפרויקט, עבור כל מרכיב עיקרי בממשק המשתמש בנינו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model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כפי שניתן לראות בתרשים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קיים גם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ראשי המכיל את לוגיקה שרלוונטית לכלל הרכיבים בממשק.</a:t>
            </a:r>
          </a:p>
        </p:txBody>
      </p:sp>
    </p:spTree>
    <p:extLst>
      <p:ext uri="{BB962C8B-B14F-4D97-AF65-F5344CB8AC3E}">
        <p14:creationId xmlns:p14="http://schemas.microsoft.com/office/powerpoint/2010/main" val="307575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179C-594F-464B-9112-728516B8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63778"/>
            <a:ext cx="9404723" cy="140053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8E1A-2852-463F-952D-3DA77488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בתבנית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MVVM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קיים גם שימוש ב-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קישור בין המשתנים ב-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models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השונים לבין המידע המוצג במסך באופן ששינוי באחד מיד משפיע על השני.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בפרויקט שלנו קיים גם שימוש ב-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לדוגמא, באחד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models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שמור משתנה בוליאני שאחראי ל-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enabling\disabling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של רכיבים בממשק המשתמש. לחיצה על כפתור משנה את ערך המשתנה, ומיד ניתן לראות את התוצאה- הפעלה או השבתה של רכיב בממשק המשתמש.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8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621B-6B7E-4338-A983-33FEA8A2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83" y="2728735"/>
            <a:ext cx="9404723" cy="1400530"/>
          </a:xfrm>
        </p:spPr>
        <p:txBody>
          <a:bodyPr/>
          <a:lstStyle/>
          <a:p>
            <a:pPr algn="ct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דמו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8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233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פרויקט תכנות מתקדם 2 בר אילן מספר קורס: 89211</vt:lpstr>
      <vt:lpstr>על הקורס</vt:lpstr>
      <vt:lpstr>על הפרויקט</vt:lpstr>
      <vt:lpstr>ממשק לפני ואחרי התחברות</vt:lpstr>
      <vt:lpstr>תרשים UML</vt:lpstr>
      <vt:lpstr>שימוש בתבנית MVVM</vt:lpstr>
      <vt:lpstr>Data binding</vt:lpstr>
      <vt:lpstr>דמו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תכנות מתקדם 2</dc:title>
  <dc:creator>Kobi Mizrahi</dc:creator>
  <cp:lastModifiedBy>Tom Raz</cp:lastModifiedBy>
  <cp:revision>18</cp:revision>
  <dcterms:created xsi:type="dcterms:W3CDTF">2021-06-27T16:43:27Z</dcterms:created>
  <dcterms:modified xsi:type="dcterms:W3CDTF">2021-06-27T20:22:51Z</dcterms:modified>
</cp:coreProperties>
</file>