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2F5597"/>
    <a:srgbClr val="F9F9F9"/>
    <a:srgbClr val="3333FF"/>
    <a:srgbClr val="FF0000"/>
    <a:srgbClr val="D0330E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B534-BAE1-D3C8-6B49-D4B0D458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04672-26E6-2273-41D1-4755E4225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4BD06-EDF5-5CDD-4F91-DBD16E8E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45B5-A97B-C786-03AC-E82F4979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2F80-75D6-5581-587C-3D481D2A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4BFE-2A3F-1518-432C-568EBFD1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C8B7-37FC-3FE0-5F83-F3A3B4C0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9F34A-988B-4C2E-B36A-3C197F43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957C-11BD-FF09-1676-F315D7AE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9D327-93EB-BF9A-BD9A-40B570BF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382BD-DAAD-E8FF-483D-44D73D737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14C9E-501A-0637-4AC8-37F304A5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6391-ABD3-04FC-7D67-CDA05406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174B-CEC9-53E9-0C8D-7BD8E47F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8610-650D-858E-D3D0-92E95CD3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B32D-7066-5B5B-0CB5-BDD97355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DF0C2-BC52-1F57-A16C-0A076A1F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CBF6-A97A-A2C0-06E1-B6203675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7A5B-BBEB-E5AB-500F-27DC9DC6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F33C-DA87-0164-63C7-8784859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E860-ABD7-305B-65BD-5320F774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1DD77-7143-4444-C2EF-0D6271185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A4DB-673A-40F1-ABE4-69030E60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45515-F17C-B99F-AEC3-B4435A45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BC039-D7F9-2DEA-3271-201872B7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E218-6D83-1C2C-F91B-A52BAEDE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0951-147F-F692-A04F-FD28EAFC2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9F639-0D3D-ACF6-A1D6-A99FB6B5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2EB3-824E-77A9-946E-312C4B9A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D765C-95BC-1111-155A-376AEE19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3ADF8-3484-1987-6A31-40D2D01B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9D97-7A32-3932-44C2-7213CECF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77780-0CDD-8DB7-25D3-9A701193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32FA7-5814-8690-1E95-08973F36F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62426-CB24-B530-BDB9-2CF91B8A6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495C5-B719-4B80-A3E9-E1C152A88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7B83-70F4-A05C-6E40-80417FD2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CCB2D-AC5D-F5B1-7673-FF5F6ACF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DF6A2-C7AF-CCDD-EF8E-E19E559E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2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4BBA-1CD2-77AB-08F8-C9070666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0289-EE67-7441-A198-75F6B552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CD158-DC19-9B37-F645-512EBCEE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7A16D-37F0-0DB1-2716-8A5D3B87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D6592-136D-1C69-3E4C-07D01FFA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F3436-805A-A3C5-B981-7218ADD1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87121-0D35-D2D7-4D3B-0E1D3825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AF4F-37D9-94D9-19FF-85CC8DBD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3093-7689-9EF6-2DE3-9C8EC4C7F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9A6F7-AF21-3BAD-39DF-95A5780B1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2BE83-0FAE-D176-252B-A8EB8B9A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3D636-84F2-5D60-9B6F-7A90F8E7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FCD7-FDC0-7F29-C71A-F6EBBE94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8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ED92-9719-8A0E-2F48-4BDC212D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D7553-1293-D453-54AE-67451F5CF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38C0F-1A74-8E00-2FC7-3595FA889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66E8-FC1F-CBFB-4F74-E7FF77A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7B139-FAD3-B50B-F441-5C529B3A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B869-94BB-F9BA-E3F5-B53119F8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62B4F-1A10-2D5E-BE6D-5838A913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6D4DB-B3C1-B978-A8CF-F27C671A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D026-336C-B9B1-4718-CF622222F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B46FF-F902-49E8-BE2A-832F0C80948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C3F6-1FE2-2D71-7282-8B118E3F2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3510-B3B4-EF5A-335B-B00DD1229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881C-6E71-4503-9251-0F7D5E86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7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362">
            <a:extLst>
              <a:ext uri="{FF2B5EF4-FFF2-40B4-BE49-F238E27FC236}">
                <a16:creationId xmlns:a16="http://schemas.microsoft.com/office/drawing/2014/main" id="{68D9F1BF-4847-D37E-88C4-5D63832B70EB}"/>
              </a:ext>
            </a:extLst>
          </p:cNvPr>
          <p:cNvGrpSpPr/>
          <p:nvPr/>
        </p:nvGrpSpPr>
        <p:grpSpPr>
          <a:xfrm>
            <a:off x="4537393" y="924779"/>
            <a:ext cx="480898" cy="631778"/>
            <a:chOff x="4446474" y="4237479"/>
            <a:chExt cx="480898" cy="63177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0BC8F9F-16FA-778D-FBF7-B4CD6484B301}"/>
                </a:ext>
              </a:extLst>
            </p:cNvPr>
            <p:cNvSpPr/>
            <p:nvPr/>
          </p:nvSpPr>
          <p:spPr>
            <a:xfrm>
              <a:off x="4585364" y="4429988"/>
              <a:ext cx="60082" cy="4392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CB95BE1-29FB-A6F8-1954-A22281039AC3}"/>
                </a:ext>
              </a:extLst>
            </p:cNvPr>
            <p:cNvSpPr/>
            <p:nvPr/>
          </p:nvSpPr>
          <p:spPr>
            <a:xfrm>
              <a:off x="4737714" y="4429988"/>
              <a:ext cx="60082" cy="4392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FFBFF8A3-807C-AA80-8FCD-A292BD7F85CB}"/>
                </a:ext>
              </a:extLst>
            </p:cNvPr>
            <p:cNvSpPr/>
            <p:nvPr/>
          </p:nvSpPr>
          <p:spPr>
            <a:xfrm>
              <a:off x="4446474" y="4237479"/>
              <a:ext cx="480898" cy="385017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Buzzer</a:t>
              </a:r>
            </a:p>
          </p:txBody>
        </p:sp>
      </p:grpSp>
      <p:sp>
        <p:nvSpPr>
          <p:cNvPr id="106" name="Flowchart: Terminator 105">
            <a:extLst>
              <a:ext uri="{FF2B5EF4-FFF2-40B4-BE49-F238E27FC236}">
                <a16:creationId xmlns:a16="http://schemas.microsoft.com/office/drawing/2014/main" id="{3B2432F2-105A-18BE-430F-800D5AF96DB4}"/>
              </a:ext>
            </a:extLst>
          </p:cNvPr>
          <p:cNvSpPr/>
          <p:nvPr/>
        </p:nvSpPr>
        <p:spPr>
          <a:xfrm>
            <a:off x="7411583" y="3043906"/>
            <a:ext cx="381764" cy="12598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1K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B4F9E3C-5CC8-57B9-C25B-ED77B6450DBF}"/>
              </a:ext>
            </a:extLst>
          </p:cNvPr>
          <p:cNvGrpSpPr/>
          <p:nvPr/>
        </p:nvGrpSpPr>
        <p:grpSpPr>
          <a:xfrm>
            <a:off x="6824083" y="1036680"/>
            <a:ext cx="355063" cy="873087"/>
            <a:chOff x="6184936" y="933515"/>
            <a:chExt cx="354617" cy="120880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6FE3E59-7352-1696-67FE-2E44F7803A26}"/>
                </a:ext>
              </a:extLst>
            </p:cNvPr>
            <p:cNvGrpSpPr/>
            <p:nvPr/>
          </p:nvGrpSpPr>
          <p:grpSpPr>
            <a:xfrm>
              <a:off x="6258830" y="1618528"/>
              <a:ext cx="208561" cy="523793"/>
              <a:chOff x="6258830" y="1618528"/>
              <a:chExt cx="208561" cy="523793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4879424-1631-793F-EF24-62CBF3221CF4}"/>
                  </a:ext>
                </a:extLst>
              </p:cNvPr>
              <p:cNvSpPr/>
              <p:nvPr/>
            </p:nvSpPr>
            <p:spPr>
              <a:xfrm>
                <a:off x="6420682" y="1618528"/>
                <a:ext cx="46709" cy="4254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B86DDAC-5408-C267-DB77-FA3B5916C8CC}"/>
                  </a:ext>
                </a:extLst>
              </p:cNvPr>
              <p:cNvSpPr/>
              <p:nvPr/>
            </p:nvSpPr>
            <p:spPr>
              <a:xfrm>
                <a:off x="6258830" y="1703052"/>
                <a:ext cx="60082" cy="43926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Cylinder 103">
              <a:extLst>
                <a:ext uri="{FF2B5EF4-FFF2-40B4-BE49-F238E27FC236}">
                  <a16:creationId xmlns:a16="http://schemas.microsoft.com/office/drawing/2014/main" id="{953C2B08-4D3F-BB2A-1166-649DBD39E1DE}"/>
                </a:ext>
              </a:extLst>
            </p:cNvPr>
            <p:cNvSpPr/>
            <p:nvPr/>
          </p:nvSpPr>
          <p:spPr>
            <a:xfrm>
              <a:off x="6184936" y="933515"/>
              <a:ext cx="354617" cy="819469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</a:t>
              </a:r>
            </a:p>
            <a:p>
              <a:pPr algn="ctr"/>
              <a:r>
                <a:rPr lang="en-US" sz="800" dirty="0"/>
                <a:t>16v</a:t>
              </a:r>
            </a:p>
          </p:txBody>
        </p:sp>
        <p:sp>
          <p:nvSpPr>
            <p:cNvPr id="108" name="Plus Sign 107">
              <a:extLst>
                <a:ext uri="{FF2B5EF4-FFF2-40B4-BE49-F238E27FC236}">
                  <a16:creationId xmlns:a16="http://schemas.microsoft.com/office/drawing/2014/main" id="{D98C1037-B49F-14EB-A269-1C1AB5A25954}"/>
                </a:ext>
              </a:extLst>
            </p:cNvPr>
            <p:cNvSpPr/>
            <p:nvPr/>
          </p:nvSpPr>
          <p:spPr>
            <a:xfrm>
              <a:off x="6250273" y="1743951"/>
              <a:ext cx="90130" cy="90130"/>
            </a:xfrm>
            <a:prstGeom prst="mathPlus">
              <a:avLst>
                <a:gd name="adj1" fmla="val 6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inus Sign 108">
              <a:extLst>
                <a:ext uri="{FF2B5EF4-FFF2-40B4-BE49-F238E27FC236}">
                  <a16:creationId xmlns:a16="http://schemas.microsoft.com/office/drawing/2014/main" id="{1F030608-1AD7-8CA7-4419-F254E967251E}"/>
                </a:ext>
              </a:extLst>
            </p:cNvPr>
            <p:cNvSpPr/>
            <p:nvPr/>
          </p:nvSpPr>
          <p:spPr>
            <a:xfrm>
              <a:off x="6413223" y="1743951"/>
              <a:ext cx="90130" cy="90130"/>
            </a:xfrm>
            <a:prstGeom prst="mathMinus">
              <a:avLst>
                <a:gd name="adj1" fmla="val 99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F96FE68-22DE-1409-F266-0070F6AC07F6}"/>
              </a:ext>
            </a:extLst>
          </p:cNvPr>
          <p:cNvGrpSpPr/>
          <p:nvPr/>
        </p:nvGrpSpPr>
        <p:grpSpPr>
          <a:xfrm>
            <a:off x="8078431" y="1297328"/>
            <a:ext cx="1922085" cy="2438540"/>
            <a:chOff x="5774145" y="1638899"/>
            <a:chExt cx="1922085" cy="2438540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F4DBE34-8ED6-B28B-67DE-6FD15032B811}"/>
                </a:ext>
              </a:extLst>
            </p:cNvPr>
            <p:cNvSpPr/>
            <p:nvPr/>
          </p:nvSpPr>
          <p:spPr>
            <a:xfrm>
              <a:off x="6070354" y="2451563"/>
              <a:ext cx="1625876" cy="1625876"/>
            </a:xfrm>
            <a:prstGeom prst="roundRect">
              <a:avLst>
                <a:gd name="adj" fmla="val 827"/>
              </a:avLst>
            </a:prstGeom>
            <a:solidFill>
              <a:srgbClr val="FF0000">
                <a:alpha val="8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55B27BF-5F99-5C73-5D57-A38DD1FD632B}"/>
                </a:ext>
              </a:extLst>
            </p:cNvPr>
            <p:cNvSpPr/>
            <p:nvPr/>
          </p:nvSpPr>
          <p:spPr>
            <a:xfrm>
              <a:off x="6318026" y="2776787"/>
              <a:ext cx="1130532" cy="1130532"/>
            </a:xfrm>
            <a:prstGeom prst="roundRect">
              <a:avLst>
                <a:gd name="adj" fmla="val 710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SIM 800L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0F6F3B8-6E09-3BAE-D87D-1CD91E1B8048}"/>
                </a:ext>
              </a:extLst>
            </p:cNvPr>
            <p:cNvGrpSpPr/>
            <p:nvPr/>
          </p:nvGrpSpPr>
          <p:grpSpPr>
            <a:xfrm>
              <a:off x="6089379" y="2775474"/>
              <a:ext cx="170120" cy="1151488"/>
              <a:chOff x="5220521" y="2667032"/>
              <a:chExt cx="170120" cy="115148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C346611-AC7C-39CF-26E8-BFDC890FEB96}"/>
                  </a:ext>
                </a:extLst>
              </p:cNvPr>
              <p:cNvGrpSpPr/>
              <p:nvPr/>
            </p:nvGrpSpPr>
            <p:grpSpPr>
              <a:xfrm rot="10800000">
                <a:off x="5220521" y="2667032"/>
                <a:ext cx="170120" cy="562332"/>
                <a:chOff x="4328000" y="4240521"/>
                <a:chExt cx="170120" cy="562332"/>
              </a:xfrm>
            </p:grpSpPr>
            <p:sp>
              <p:nvSpPr>
                <p:cNvPr id="75" name="Circle: Hollow 74">
                  <a:extLst>
                    <a:ext uri="{FF2B5EF4-FFF2-40B4-BE49-F238E27FC236}">
                      <a16:creationId xmlns:a16="http://schemas.microsoft.com/office/drawing/2014/main" id="{01838739-6819-1334-2C6D-C28682ECEB9B}"/>
                    </a:ext>
                  </a:extLst>
                </p:cNvPr>
                <p:cNvSpPr/>
                <p:nvPr/>
              </p:nvSpPr>
              <p:spPr>
                <a:xfrm>
                  <a:off x="4328000" y="4436627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Circle: Hollow 75">
                  <a:extLst>
                    <a:ext uri="{FF2B5EF4-FFF2-40B4-BE49-F238E27FC236}">
                      <a16:creationId xmlns:a16="http://schemas.microsoft.com/office/drawing/2014/main" id="{ACC4063E-DD53-29CB-C090-B6FFE4DCA23C}"/>
                    </a:ext>
                  </a:extLst>
                </p:cNvPr>
                <p:cNvSpPr/>
                <p:nvPr/>
              </p:nvSpPr>
              <p:spPr>
                <a:xfrm>
                  <a:off x="4328000" y="4632733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Circle: Hollow 76">
                  <a:extLst>
                    <a:ext uri="{FF2B5EF4-FFF2-40B4-BE49-F238E27FC236}">
                      <a16:creationId xmlns:a16="http://schemas.microsoft.com/office/drawing/2014/main" id="{5A3D6914-2020-114D-3229-73DB2F571B24}"/>
                    </a:ext>
                  </a:extLst>
                </p:cNvPr>
                <p:cNvSpPr/>
                <p:nvPr/>
              </p:nvSpPr>
              <p:spPr>
                <a:xfrm>
                  <a:off x="4328000" y="4240521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9D0B83B-075A-3404-6BA0-8C99E76D0708}"/>
                  </a:ext>
                </a:extLst>
              </p:cNvPr>
              <p:cNvGrpSpPr/>
              <p:nvPr/>
            </p:nvGrpSpPr>
            <p:grpSpPr>
              <a:xfrm rot="10800000">
                <a:off x="5220521" y="3256188"/>
                <a:ext cx="170120" cy="562332"/>
                <a:chOff x="4328000" y="4240521"/>
                <a:chExt cx="170120" cy="562332"/>
              </a:xfrm>
            </p:grpSpPr>
            <p:sp>
              <p:nvSpPr>
                <p:cNvPr id="79" name="Circle: Hollow 78">
                  <a:extLst>
                    <a:ext uri="{FF2B5EF4-FFF2-40B4-BE49-F238E27FC236}">
                      <a16:creationId xmlns:a16="http://schemas.microsoft.com/office/drawing/2014/main" id="{32819C48-F1B5-F216-4A9F-2919BCCE37C1}"/>
                    </a:ext>
                  </a:extLst>
                </p:cNvPr>
                <p:cNvSpPr/>
                <p:nvPr/>
              </p:nvSpPr>
              <p:spPr>
                <a:xfrm>
                  <a:off x="4328000" y="4436627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Circle: Hollow 79">
                  <a:extLst>
                    <a:ext uri="{FF2B5EF4-FFF2-40B4-BE49-F238E27FC236}">
                      <a16:creationId xmlns:a16="http://schemas.microsoft.com/office/drawing/2014/main" id="{50892A7D-A298-599B-FB8D-A375460D9A6D}"/>
                    </a:ext>
                  </a:extLst>
                </p:cNvPr>
                <p:cNvSpPr/>
                <p:nvPr/>
              </p:nvSpPr>
              <p:spPr>
                <a:xfrm>
                  <a:off x="4328000" y="4632733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Circle: Hollow 80">
                  <a:extLst>
                    <a:ext uri="{FF2B5EF4-FFF2-40B4-BE49-F238E27FC236}">
                      <a16:creationId xmlns:a16="http://schemas.microsoft.com/office/drawing/2014/main" id="{9505C9FD-55CB-2BE4-396C-22F50C7FC80C}"/>
                    </a:ext>
                  </a:extLst>
                </p:cNvPr>
                <p:cNvSpPr/>
                <p:nvPr/>
              </p:nvSpPr>
              <p:spPr>
                <a:xfrm>
                  <a:off x="4328000" y="4240521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D6550EF-891C-CA0B-EB4A-5A8B4A138514}"/>
                </a:ext>
              </a:extLst>
            </p:cNvPr>
            <p:cNvGrpSpPr/>
            <p:nvPr/>
          </p:nvGrpSpPr>
          <p:grpSpPr>
            <a:xfrm>
              <a:off x="7499420" y="2778164"/>
              <a:ext cx="170120" cy="1151488"/>
              <a:chOff x="5220521" y="2667032"/>
              <a:chExt cx="170120" cy="115148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2DCC330-1E9F-6322-0F5B-1F447ABD38B2}"/>
                  </a:ext>
                </a:extLst>
              </p:cNvPr>
              <p:cNvGrpSpPr/>
              <p:nvPr/>
            </p:nvGrpSpPr>
            <p:grpSpPr>
              <a:xfrm rot="10800000">
                <a:off x="5220521" y="2667032"/>
                <a:ext cx="170120" cy="562332"/>
                <a:chOff x="4328000" y="4240521"/>
                <a:chExt cx="170120" cy="562332"/>
              </a:xfrm>
            </p:grpSpPr>
            <p:sp>
              <p:nvSpPr>
                <p:cNvPr id="89" name="Circle: Hollow 88">
                  <a:extLst>
                    <a:ext uri="{FF2B5EF4-FFF2-40B4-BE49-F238E27FC236}">
                      <a16:creationId xmlns:a16="http://schemas.microsoft.com/office/drawing/2014/main" id="{BCD22220-66C4-F740-8C3A-16DB1F7094C8}"/>
                    </a:ext>
                  </a:extLst>
                </p:cNvPr>
                <p:cNvSpPr/>
                <p:nvPr/>
              </p:nvSpPr>
              <p:spPr>
                <a:xfrm>
                  <a:off x="4328000" y="4436627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Circle: Hollow 89">
                  <a:extLst>
                    <a:ext uri="{FF2B5EF4-FFF2-40B4-BE49-F238E27FC236}">
                      <a16:creationId xmlns:a16="http://schemas.microsoft.com/office/drawing/2014/main" id="{7B714BBE-58F0-D652-BDBA-E32C81C49E09}"/>
                    </a:ext>
                  </a:extLst>
                </p:cNvPr>
                <p:cNvSpPr/>
                <p:nvPr/>
              </p:nvSpPr>
              <p:spPr>
                <a:xfrm>
                  <a:off x="4328000" y="4632733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Circle: Hollow 90">
                  <a:extLst>
                    <a:ext uri="{FF2B5EF4-FFF2-40B4-BE49-F238E27FC236}">
                      <a16:creationId xmlns:a16="http://schemas.microsoft.com/office/drawing/2014/main" id="{761DB81F-D57B-71BE-7324-A7C95F67E6C7}"/>
                    </a:ext>
                  </a:extLst>
                </p:cNvPr>
                <p:cNvSpPr/>
                <p:nvPr/>
              </p:nvSpPr>
              <p:spPr>
                <a:xfrm>
                  <a:off x="4328000" y="4240521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F578E07-BD5C-C592-0F6A-3D9FD47D0162}"/>
                  </a:ext>
                </a:extLst>
              </p:cNvPr>
              <p:cNvGrpSpPr/>
              <p:nvPr/>
            </p:nvGrpSpPr>
            <p:grpSpPr>
              <a:xfrm rot="10800000">
                <a:off x="5220521" y="3256188"/>
                <a:ext cx="170120" cy="562332"/>
                <a:chOff x="4328000" y="4240521"/>
                <a:chExt cx="170120" cy="562332"/>
              </a:xfrm>
            </p:grpSpPr>
            <p:sp>
              <p:nvSpPr>
                <p:cNvPr id="86" name="Circle: Hollow 85">
                  <a:extLst>
                    <a:ext uri="{FF2B5EF4-FFF2-40B4-BE49-F238E27FC236}">
                      <a16:creationId xmlns:a16="http://schemas.microsoft.com/office/drawing/2014/main" id="{0131CFC3-F75F-9892-21DD-E37932178489}"/>
                    </a:ext>
                  </a:extLst>
                </p:cNvPr>
                <p:cNvSpPr/>
                <p:nvPr/>
              </p:nvSpPr>
              <p:spPr>
                <a:xfrm>
                  <a:off x="4328000" y="4436627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Circle: Hollow 86">
                  <a:extLst>
                    <a:ext uri="{FF2B5EF4-FFF2-40B4-BE49-F238E27FC236}">
                      <a16:creationId xmlns:a16="http://schemas.microsoft.com/office/drawing/2014/main" id="{3F2721C6-6503-9674-A82E-A2E69BF3B36D}"/>
                    </a:ext>
                  </a:extLst>
                </p:cNvPr>
                <p:cNvSpPr/>
                <p:nvPr/>
              </p:nvSpPr>
              <p:spPr>
                <a:xfrm>
                  <a:off x="4328000" y="4632733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Circle: Hollow 87">
                  <a:extLst>
                    <a:ext uri="{FF2B5EF4-FFF2-40B4-BE49-F238E27FC236}">
                      <a16:creationId xmlns:a16="http://schemas.microsoft.com/office/drawing/2014/main" id="{0249A933-3B23-FC8A-7923-DDB5868EFB95}"/>
                    </a:ext>
                  </a:extLst>
                </p:cNvPr>
                <p:cNvSpPr/>
                <p:nvPr/>
              </p:nvSpPr>
              <p:spPr>
                <a:xfrm>
                  <a:off x="4328000" y="4240521"/>
                  <a:ext cx="170120" cy="170120"/>
                </a:xfrm>
                <a:prstGeom prst="donut">
                  <a:avLst>
                    <a:gd name="adj" fmla="val 184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53708A3-D3A9-FFB0-E655-521ECE577C4E}"/>
                </a:ext>
              </a:extLst>
            </p:cNvPr>
            <p:cNvGrpSpPr/>
            <p:nvPr/>
          </p:nvGrpSpPr>
          <p:grpSpPr>
            <a:xfrm>
              <a:off x="6102524" y="2532052"/>
              <a:ext cx="194562" cy="194562"/>
              <a:chOff x="7814031" y="1198049"/>
              <a:chExt cx="299124" cy="29912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09A829E-5101-223E-C7CC-DFA65CB562DC}"/>
                  </a:ext>
                </a:extLst>
              </p:cNvPr>
              <p:cNvSpPr/>
              <p:nvPr/>
            </p:nvSpPr>
            <p:spPr>
              <a:xfrm>
                <a:off x="7814031" y="1198049"/>
                <a:ext cx="299124" cy="2991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3A572F6-1303-6E2A-D9E0-8E0DB8D26F2E}"/>
                  </a:ext>
                </a:extLst>
              </p:cNvPr>
              <p:cNvSpPr/>
              <p:nvPr/>
            </p:nvSpPr>
            <p:spPr>
              <a:xfrm>
                <a:off x="7847215" y="1231493"/>
                <a:ext cx="232756" cy="23275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9876651-2C28-8DA3-2271-D546ADEBBF40}"/>
                  </a:ext>
                </a:extLst>
              </p:cNvPr>
              <p:cNvSpPr/>
              <p:nvPr/>
            </p:nvSpPr>
            <p:spPr>
              <a:xfrm>
                <a:off x="7940733" y="1327877"/>
                <a:ext cx="45720" cy="45720"/>
              </a:xfrm>
              <a:prstGeom prst="ellipse">
                <a:avLst/>
              </a:prstGeom>
              <a:solidFill>
                <a:srgbClr val="FFC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FD1B098-DBD4-0C32-B428-E726E2993FD6}"/>
                </a:ext>
              </a:extLst>
            </p:cNvPr>
            <p:cNvSpPr/>
            <p:nvPr/>
          </p:nvSpPr>
          <p:spPr>
            <a:xfrm>
              <a:off x="6467391" y="2524893"/>
              <a:ext cx="512762" cy="194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A64ECE2-D599-8945-07CD-8D84D905D223}"/>
                </a:ext>
              </a:extLst>
            </p:cNvPr>
            <p:cNvSpPr/>
            <p:nvPr/>
          </p:nvSpPr>
          <p:spPr>
            <a:xfrm>
              <a:off x="7478478" y="2573857"/>
              <a:ext cx="62822" cy="124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E208B26-8E08-0D21-1B3C-135DBBCBBB8B}"/>
                </a:ext>
              </a:extLst>
            </p:cNvPr>
            <p:cNvSpPr/>
            <p:nvPr/>
          </p:nvSpPr>
          <p:spPr>
            <a:xfrm>
              <a:off x="7076929" y="2605348"/>
              <a:ext cx="147058" cy="8177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9D95803-ABFA-D5A2-C090-100AFCB63F68}"/>
                </a:ext>
              </a:extLst>
            </p:cNvPr>
            <p:cNvSpPr/>
            <p:nvPr/>
          </p:nvSpPr>
          <p:spPr>
            <a:xfrm>
              <a:off x="7264662" y="2605348"/>
              <a:ext cx="147058" cy="8177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B64AF17-284B-DAC0-F61E-A2D5B50FCA65}"/>
                </a:ext>
              </a:extLst>
            </p:cNvPr>
            <p:cNvGrpSpPr/>
            <p:nvPr/>
          </p:nvGrpSpPr>
          <p:grpSpPr>
            <a:xfrm>
              <a:off x="5774145" y="1638899"/>
              <a:ext cx="472962" cy="1379130"/>
              <a:chOff x="8413475" y="858826"/>
              <a:chExt cx="472962" cy="1379130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D0B7305A-B62F-0075-1451-547420ADA886}"/>
                  </a:ext>
                </a:extLst>
              </p:cNvPr>
              <p:cNvGrpSpPr/>
              <p:nvPr/>
            </p:nvGrpSpPr>
            <p:grpSpPr>
              <a:xfrm>
                <a:off x="8413475" y="858826"/>
                <a:ext cx="340024" cy="567883"/>
                <a:chOff x="6883963" y="861347"/>
                <a:chExt cx="340024" cy="623397"/>
              </a:xfrm>
            </p:grpSpPr>
            <p:sp>
              <p:nvSpPr>
                <p:cNvPr id="113" name="Circle: Hollow 112">
                  <a:extLst>
                    <a:ext uri="{FF2B5EF4-FFF2-40B4-BE49-F238E27FC236}">
                      <a16:creationId xmlns:a16="http://schemas.microsoft.com/office/drawing/2014/main" id="{17B80942-81C4-5584-8B59-21ACB27CAA64}"/>
                    </a:ext>
                  </a:extLst>
                </p:cNvPr>
                <p:cNvSpPr/>
                <p:nvPr/>
              </p:nvSpPr>
              <p:spPr>
                <a:xfrm>
                  <a:off x="6883963" y="1144720"/>
                  <a:ext cx="340024" cy="340024"/>
                </a:xfrm>
                <a:prstGeom prst="donut">
                  <a:avLst>
                    <a:gd name="adj" fmla="val 911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Circle: Hollow 114">
                  <a:extLst>
                    <a:ext uri="{FF2B5EF4-FFF2-40B4-BE49-F238E27FC236}">
                      <a16:creationId xmlns:a16="http://schemas.microsoft.com/office/drawing/2014/main" id="{EFC467B6-BD64-08F6-38D7-F2C3069755C8}"/>
                    </a:ext>
                  </a:extLst>
                </p:cNvPr>
                <p:cNvSpPr/>
                <p:nvPr/>
              </p:nvSpPr>
              <p:spPr>
                <a:xfrm>
                  <a:off x="6883963" y="1041788"/>
                  <a:ext cx="340024" cy="340024"/>
                </a:xfrm>
                <a:prstGeom prst="donut">
                  <a:avLst>
                    <a:gd name="adj" fmla="val 911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Circle: Hollow 115">
                  <a:extLst>
                    <a:ext uri="{FF2B5EF4-FFF2-40B4-BE49-F238E27FC236}">
                      <a16:creationId xmlns:a16="http://schemas.microsoft.com/office/drawing/2014/main" id="{06F97DD0-199F-709A-7DEE-5A87E7C9D174}"/>
                    </a:ext>
                  </a:extLst>
                </p:cNvPr>
                <p:cNvSpPr/>
                <p:nvPr/>
              </p:nvSpPr>
              <p:spPr>
                <a:xfrm>
                  <a:off x="6883963" y="946042"/>
                  <a:ext cx="340024" cy="340024"/>
                </a:xfrm>
                <a:prstGeom prst="donut">
                  <a:avLst>
                    <a:gd name="adj" fmla="val 911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Circle: Hollow 116">
                  <a:extLst>
                    <a:ext uri="{FF2B5EF4-FFF2-40B4-BE49-F238E27FC236}">
                      <a16:creationId xmlns:a16="http://schemas.microsoft.com/office/drawing/2014/main" id="{E1055A02-A842-60BD-9354-5E40299CCF69}"/>
                    </a:ext>
                  </a:extLst>
                </p:cNvPr>
                <p:cNvSpPr/>
                <p:nvPr/>
              </p:nvSpPr>
              <p:spPr>
                <a:xfrm>
                  <a:off x="6883963" y="861347"/>
                  <a:ext cx="340024" cy="340024"/>
                </a:xfrm>
                <a:prstGeom prst="donut">
                  <a:avLst>
                    <a:gd name="adj" fmla="val 911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9" name="Minus Sign 118">
                <a:extLst>
                  <a:ext uri="{FF2B5EF4-FFF2-40B4-BE49-F238E27FC236}">
                    <a16:creationId xmlns:a16="http://schemas.microsoft.com/office/drawing/2014/main" id="{64DF2CC7-AA5B-C1F0-B7C5-0190F220137A}"/>
                  </a:ext>
                </a:extLst>
              </p:cNvPr>
              <p:cNvSpPr/>
              <p:nvPr/>
            </p:nvSpPr>
            <p:spPr>
              <a:xfrm rot="16200000">
                <a:off x="8100693" y="1669551"/>
                <a:ext cx="941599" cy="195211"/>
              </a:xfrm>
              <a:prstGeom prst="mathMinus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Minus Sign 120">
                <a:extLst>
                  <a:ext uri="{FF2B5EF4-FFF2-40B4-BE49-F238E27FC236}">
                    <a16:creationId xmlns:a16="http://schemas.microsoft.com/office/drawing/2014/main" id="{00862EFA-34B5-1E32-B1D8-FA5A7CF667D5}"/>
                  </a:ext>
                </a:extLst>
              </p:cNvPr>
              <p:cNvSpPr/>
              <p:nvPr/>
            </p:nvSpPr>
            <p:spPr>
              <a:xfrm rot="10800000">
                <a:off x="8515701" y="1992408"/>
                <a:ext cx="370736" cy="195211"/>
              </a:xfrm>
              <a:prstGeom prst="mathMinus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16000310-CBF0-B523-D948-79CCBA878335}"/>
              </a:ext>
            </a:extLst>
          </p:cNvPr>
          <p:cNvGrpSpPr/>
          <p:nvPr/>
        </p:nvGrpSpPr>
        <p:grpSpPr>
          <a:xfrm>
            <a:off x="5472668" y="644802"/>
            <a:ext cx="762000" cy="1711482"/>
            <a:chOff x="5058234" y="4622496"/>
            <a:chExt cx="762000" cy="1711482"/>
          </a:xfrm>
        </p:grpSpPr>
        <p:sp>
          <p:nvSpPr>
            <p:cNvPr id="124" name="Cylinder 123">
              <a:extLst>
                <a:ext uri="{FF2B5EF4-FFF2-40B4-BE49-F238E27FC236}">
                  <a16:creationId xmlns:a16="http://schemas.microsoft.com/office/drawing/2014/main" id="{D4EAE782-8BD9-8D42-B42F-AE09218C0656}"/>
                </a:ext>
              </a:extLst>
            </p:cNvPr>
            <p:cNvSpPr/>
            <p:nvPr/>
          </p:nvSpPr>
          <p:spPr>
            <a:xfrm>
              <a:off x="5058234" y="4622496"/>
              <a:ext cx="762000" cy="1711482"/>
            </a:xfrm>
            <a:prstGeom prst="can">
              <a:avLst>
                <a:gd name="adj" fmla="val 38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Plus Sign 124">
              <a:extLst>
                <a:ext uri="{FF2B5EF4-FFF2-40B4-BE49-F238E27FC236}">
                  <a16:creationId xmlns:a16="http://schemas.microsoft.com/office/drawing/2014/main" id="{723B6B70-D69D-C0D7-45F5-75EDED792FD9}"/>
                </a:ext>
              </a:extLst>
            </p:cNvPr>
            <p:cNvSpPr/>
            <p:nvPr/>
          </p:nvSpPr>
          <p:spPr>
            <a:xfrm>
              <a:off x="5323462" y="4960447"/>
              <a:ext cx="277172" cy="257563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Minus Sign 125">
              <a:extLst>
                <a:ext uri="{FF2B5EF4-FFF2-40B4-BE49-F238E27FC236}">
                  <a16:creationId xmlns:a16="http://schemas.microsoft.com/office/drawing/2014/main" id="{B44165AF-ECFC-DBB2-E849-3A875F6607B5}"/>
                </a:ext>
              </a:extLst>
            </p:cNvPr>
            <p:cNvSpPr/>
            <p:nvPr/>
          </p:nvSpPr>
          <p:spPr>
            <a:xfrm>
              <a:off x="5343362" y="5912972"/>
              <a:ext cx="213592" cy="77153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0995E8C-8217-B9BE-BA47-CC4D21793F61}"/>
                </a:ext>
              </a:extLst>
            </p:cNvPr>
            <p:cNvSpPr/>
            <p:nvPr/>
          </p:nvSpPr>
          <p:spPr>
            <a:xfrm>
              <a:off x="5326308" y="4675429"/>
              <a:ext cx="240188" cy="167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94BE375-D912-D8AD-02FE-7177A8A96B7A}"/>
              </a:ext>
            </a:extLst>
          </p:cNvPr>
          <p:cNvCxnSpPr>
            <a:cxnSpLocks/>
            <a:stCxn id="69" idx="2"/>
            <a:endCxn id="124" idx="3"/>
          </p:cNvCxnSpPr>
          <p:nvPr/>
        </p:nvCxnSpPr>
        <p:spPr>
          <a:xfrm rot="16200000" flipH="1">
            <a:off x="4956308" y="1458923"/>
            <a:ext cx="799727" cy="994994"/>
          </a:xfrm>
          <a:prstGeom prst="bentConnector3">
            <a:avLst>
              <a:gd name="adj1" fmla="val 128585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C48A95F6-6BE1-A810-248E-CBA1BAB5C157}"/>
              </a:ext>
            </a:extLst>
          </p:cNvPr>
          <p:cNvCxnSpPr>
            <a:cxnSpLocks/>
            <a:stCxn id="110" idx="2"/>
            <a:endCxn id="124" idx="3"/>
          </p:cNvCxnSpPr>
          <p:nvPr/>
        </p:nvCxnSpPr>
        <p:spPr>
          <a:xfrm rot="5400000">
            <a:off x="6209807" y="1482581"/>
            <a:ext cx="517565" cy="1229841"/>
          </a:xfrm>
          <a:prstGeom prst="bentConnector3">
            <a:avLst>
              <a:gd name="adj1" fmla="val 144168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FB6D851-EAF3-488E-F977-EE771AD60D43}"/>
              </a:ext>
            </a:extLst>
          </p:cNvPr>
          <p:cNvCxnSpPr>
            <a:cxnSpLocks/>
            <a:stCxn id="127" idx="0"/>
            <a:endCxn id="102" idx="2"/>
          </p:cNvCxnSpPr>
          <p:nvPr/>
        </p:nvCxnSpPr>
        <p:spPr>
          <a:xfrm rot="16200000" flipH="1">
            <a:off x="5788476" y="770095"/>
            <a:ext cx="1212032" cy="1067313"/>
          </a:xfrm>
          <a:prstGeom prst="bentConnector5">
            <a:avLst>
              <a:gd name="adj1" fmla="val -18861"/>
              <a:gd name="adj2" fmla="val 54217"/>
              <a:gd name="adj3" fmla="val 11886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990B0DD-0BE0-B371-7588-936D22F47D74}"/>
              </a:ext>
            </a:extLst>
          </p:cNvPr>
          <p:cNvGrpSpPr/>
          <p:nvPr/>
        </p:nvGrpSpPr>
        <p:grpSpPr>
          <a:xfrm>
            <a:off x="727867" y="342742"/>
            <a:ext cx="2925748" cy="3897550"/>
            <a:chOff x="727867" y="342742"/>
            <a:chExt cx="2925748" cy="38975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D7D857E-9F7B-D390-D153-D871F75011C2}"/>
                </a:ext>
              </a:extLst>
            </p:cNvPr>
            <p:cNvSpPr/>
            <p:nvPr/>
          </p:nvSpPr>
          <p:spPr>
            <a:xfrm>
              <a:off x="727867" y="697826"/>
              <a:ext cx="2925748" cy="33622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: Top Corners Snipped 223">
              <a:extLst>
                <a:ext uri="{FF2B5EF4-FFF2-40B4-BE49-F238E27FC236}">
                  <a16:creationId xmlns:a16="http://schemas.microsoft.com/office/drawing/2014/main" id="{184BD978-6132-E1A3-3875-64785B012375}"/>
                </a:ext>
              </a:extLst>
            </p:cNvPr>
            <p:cNvSpPr/>
            <p:nvPr/>
          </p:nvSpPr>
          <p:spPr>
            <a:xfrm flipV="1">
              <a:off x="847729" y="3633540"/>
              <a:ext cx="2493956" cy="606752"/>
            </a:xfrm>
            <a:prstGeom prst="snip2SameRect">
              <a:avLst>
                <a:gd name="adj1" fmla="val 45141"/>
                <a:gd name="adj2" fmla="val 0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Circle: Hollow 225">
              <a:extLst>
                <a:ext uri="{FF2B5EF4-FFF2-40B4-BE49-F238E27FC236}">
                  <a16:creationId xmlns:a16="http://schemas.microsoft.com/office/drawing/2014/main" id="{DB5F8A22-9B7D-BBA6-D87E-B1D6BBCFF34E}"/>
                </a:ext>
              </a:extLst>
            </p:cNvPr>
            <p:cNvSpPr/>
            <p:nvPr/>
          </p:nvSpPr>
          <p:spPr>
            <a:xfrm>
              <a:off x="3426076" y="1296165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Circle: Hollow 226">
              <a:extLst>
                <a:ext uri="{FF2B5EF4-FFF2-40B4-BE49-F238E27FC236}">
                  <a16:creationId xmlns:a16="http://schemas.microsoft.com/office/drawing/2014/main" id="{BFC9B7BE-75CF-40E6-0D56-A5FD2B218C45}"/>
                </a:ext>
              </a:extLst>
            </p:cNvPr>
            <p:cNvSpPr/>
            <p:nvPr/>
          </p:nvSpPr>
          <p:spPr>
            <a:xfrm>
              <a:off x="3426076" y="1483379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Circle: Hollow 227">
              <a:extLst>
                <a:ext uri="{FF2B5EF4-FFF2-40B4-BE49-F238E27FC236}">
                  <a16:creationId xmlns:a16="http://schemas.microsoft.com/office/drawing/2014/main" id="{5008C6BC-7324-1796-BAF7-024C5EB836CE}"/>
                </a:ext>
              </a:extLst>
            </p:cNvPr>
            <p:cNvSpPr/>
            <p:nvPr/>
          </p:nvSpPr>
          <p:spPr>
            <a:xfrm>
              <a:off x="3426076" y="1108952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Circle: Hollow 228">
              <a:extLst>
                <a:ext uri="{FF2B5EF4-FFF2-40B4-BE49-F238E27FC236}">
                  <a16:creationId xmlns:a16="http://schemas.microsoft.com/office/drawing/2014/main" id="{40F130F7-FA21-8603-C846-BF175F3B6A5B}"/>
                </a:ext>
              </a:extLst>
            </p:cNvPr>
            <p:cNvSpPr/>
            <p:nvPr/>
          </p:nvSpPr>
          <p:spPr>
            <a:xfrm>
              <a:off x="3426076" y="1858114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Circle: Hollow 229">
              <a:extLst>
                <a:ext uri="{FF2B5EF4-FFF2-40B4-BE49-F238E27FC236}">
                  <a16:creationId xmlns:a16="http://schemas.microsoft.com/office/drawing/2014/main" id="{353B4013-5D5F-58E7-9299-DC119BB6EACF}"/>
                </a:ext>
              </a:extLst>
            </p:cNvPr>
            <p:cNvSpPr/>
            <p:nvPr/>
          </p:nvSpPr>
          <p:spPr>
            <a:xfrm>
              <a:off x="3426076" y="2045327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1" name="Circle: Hollow 230">
              <a:extLst>
                <a:ext uri="{FF2B5EF4-FFF2-40B4-BE49-F238E27FC236}">
                  <a16:creationId xmlns:a16="http://schemas.microsoft.com/office/drawing/2014/main" id="{F145D7FB-CA37-E173-51BE-04DB76045777}"/>
                </a:ext>
              </a:extLst>
            </p:cNvPr>
            <p:cNvSpPr/>
            <p:nvPr/>
          </p:nvSpPr>
          <p:spPr>
            <a:xfrm>
              <a:off x="3426076" y="1670592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2" name="Circle: Hollow 231">
              <a:extLst>
                <a:ext uri="{FF2B5EF4-FFF2-40B4-BE49-F238E27FC236}">
                  <a16:creationId xmlns:a16="http://schemas.microsoft.com/office/drawing/2014/main" id="{664E774B-896D-0DE1-EC78-121549BE8871}"/>
                </a:ext>
              </a:extLst>
            </p:cNvPr>
            <p:cNvSpPr/>
            <p:nvPr/>
          </p:nvSpPr>
          <p:spPr>
            <a:xfrm>
              <a:off x="3426076" y="2438558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Circle: Hollow 232">
              <a:extLst>
                <a:ext uri="{FF2B5EF4-FFF2-40B4-BE49-F238E27FC236}">
                  <a16:creationId xmlns:a16="http://schemas.microsoft.com/office/drawing/2014/main" id="{833B79B5-4000-AF95-EE01-498980D41A04}"/>
                </a:ext>
              </a:extLst>
            </p:cNvPr>
            <p:cNvSpPr/>
            <p:nvPr/>
          </p:nvSpPr>
          <p:spPr>
            <a:xfrm>
              <a:off x="3426076" y="2625772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Circle: Hollow 233">
              <a:extLst>
                <a:ext uri="{FF2B5EF4-FFF2-40B4-BE49-F238E27FC236}">
                  <a16:creationId xmlns:a16="http://schemas.microsoft.com/office/drawing/2014/main" id="{6D924507-D043-B7D4-3DB5-20B10EB980CE}"/>
                </a:ext>
              </a:extLst>
            </p:cNvPr>
            <p:cNvSpPr/>
            <p:nvPr/>
          </p:nvSpPr>
          <p:spPr>
            <a:xfrm>
              <a:off x="3426076" y="2233158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Circle: Hollow 234">
              <a:extLst>
                <a:ext uri="{FF2B5EF4-FFF2-40B4-BE49-F238E27FC236}">
                  <a16:creationId xmlns:a16="http://schemas.microsoft.com/office/drawing/2014/main" id="{600701BE-E0CE-149C-14AA-6B8C10FA7038}"/>
                </a:ext>
              </a:extLst>
            </p:cNvPr>
            <p:cNvSpPr/>
            <p:nvPr/>
          </p:nvSpPr>
          <p:spPr>
            <a:xfrm>
              <a:off x="3426076" y="3000199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Circle: Hollow 235">
              <a:extLst>
                <a:ext uri="{FF2B5EF4-FFF2-40B4-BE49-F238E27FC236}">
                  <a16:creationId xmlns:a16="http://schemas.microsoft.com/office/drawing/2014/main" id="{A24159E6-1A1F-82DF-6C05-8B3DEF5A5085}"/>
                </a:ext>
              </a:extLst>
            </p:cNvPr>
            <p:cNvSpPr/>
            <p:nvPr/>
          </p:nvSpPr>
          <p:spPr>
            <a:xfrm>
              <a:off x="3426076" y="3187412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7" name="Circle: Hollow 236">
              <a:extLst>
                <a:ext uri="{FF2B5EF4-FFF2-40B4-BE49-F238E27FC236}">
                  <a16:creationId xmlns:a16="http://schemas.microsoft.com/office/drawing/2014/main" id="{ADA9E557-BE7B-8E02-8CD3-3CA906148FFD}"/>
                </a:ext>
              </a:extLst>
            </p:cNvPr>
            <p:cNvSpPr/>
            <p:nvPr/>
          </p:nvSpPr>
          <p:spPr>
            <a:xfrm>
              <a:off x="3426076" y="2812985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Circle: Hollow 237">
              <a:extLst>
                <a:ext uri="{FF2B5EF4-FFF2-40B4-BE49-F238E27FC236}">
                  <a16:creationId xmlns:a16="http://schemas.microsoft.com/office/drawing/2014/main" id="{EF6FFDCA-1B28-06DF-B9C4-83D5D143A3D5}"/>
                </a:ext>
              </a:extLst>
            </p:cNvPr>
            <p:cNvSpPr/>
            <p:nvPr/>
          </p:nvSpPr>
          <p:spPr>
            <a:xfrm>
              <a:off x="3426076" y="3561839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Circle: Hollow 238">
              <a:extLst>
                <a:ext uri="{FF2B5EF4-FFF2-40B4-BE49-F238E27FC236}">
                  <a16:creationId xmlns:a16="http://schemas.microsoft.com/office/drawing/2014/main" id="{B5AA3493-9582-85E4-E1BA-03E9C52EE776}"/>
                </a:ext>
              </a:extLst>
            </p:cNvPr>
            <p:cNvSpPr/>
            <p:nvPr/>
          </p:nvSpPr>
          <p:spPr>
            <a:xfrm>
              <a:off x="3426076" y="3749053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Circle: Hollow 239">
              <a:extLst>
                <a:ext uri="{FF2B5EF4-FFF2-40B4-BE49-F238E27FC236}">
                  <a16:creationId xmlns:a16="http://schemas.microsoft.com/office/drawing/2014/main" id="{9E767ECD-1C0A-14D6-5F01-E22C1045B960}"/>
                </a:ext>
              </a:extLst>
            </p:cNvPr>
            <p:cNvSpPr/>
            <p:nvPr/>
          </p:nvSpPr>
          <p:spPr>
            <a:xfrm>
              <a:off x="3426076" y="3374626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2" name="Circle: Hollow 241">
              <a:extLst>
                <a:ext uri="{FF2B5EF4-FFF2-40B4-BE49-F238E27FC236}">
                  <a16:creationId xmlns:a16="http://schemas.microsoft.com/office/drawing/2014/main" id="{98DF800A-25A4-529B-6ADD-754593949292}"/>
                </a:ext>
              </a:extLst>
            </p:cNvPr>
            <p:cNvSpPr/>
            <p:nvPr/>
          </p:nvSpPr>
          <p:spPr>
            <a:xfrm>
              <a:off x="780026" y="1323444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3" name="Circle: Hollow 242">
              <a:extLst>
                <a:ext uri="{FF2B5EF4-FFF2-40B4-BE49-F238E27FC236}">
                  <a16:creationId xmlns:a16="http://schemas.microsoft.com/office/drawing/2014/main" id="{596B8ECA-72CC-E5C5-50B1-582FEE4D482D}"/>
                </a:ext>
              </a:extLst>
            </p:cNvPr>
            <p:cNvSpPr/>
            <p:nvPr/>
          </p:nvSpPr>
          <p:spPr>
            <a:xfrm>
              <a:off x="780026" y="1510658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5" name="Circle: Hollow 244">
              <a:extLst>
                <a:ext uri="{FF2B5EF4-FFF2-40B4-BE49-F238E27FC236}">
                  <a16:creationId xmlns:a16="http://schemas.microsoft.com/office/drawing/2014/main" id="{20298AB9-0C56-6EC0-CB94-541172AF898B}"/>
                </a:ext>
              </a:extLst>
            </p:cNvPr>
            <p:cNvSpPr/>
            <p:nvPr/>
          </p:nvSpPr>
          <p:spPr>
            <a:xfrm>
              <a:off x="780026" y="1885393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" name="Circle: Hollow 245">
              <a:extLst>
                <a:ext uri="{FF2B5EF4-FFF2-40B4-BE49-F238E27FC236}">
                  <a16:creationId xmlns:a16="http://schemas.microsoft.com/office/drawing/2014/main" id="{E2230245-C8A8-5D2D-9A77-13CC8E8D4936}"/>
                </a:ext>
              </a:extLst>
            </p:cNvPr>
            <p:cNvSpPr/>
            <p:nvPr/>
          </p:nvSpPr>
          <p:spPr>
            <a:xfrm>
              <a:off x="780026" y="2072607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7" name="Circle: Hollow 246">
              <a:extLst>
                <a:ext uri="{FF2B5EF4-FFF2-40B4-BE49-F238E27FC236}">
                  <a16:creationId xmlns:a16="http://schemas.microsoft.com/office/drawing/2014/main" id="{9EFF0A5B-3079-FEAC-EAD5-EDB72FAD4D07}"/>
                </a:ext>
              </a:extLst>
            </p:cNvPr>
            <p:cNvSpPr/>
            <p:nvPr/>
          </p:nvSpPr>
          <p:spPr>
            <a:xfrm>
              <a:off x="780026" y="1697871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Circle: Hollow 247">
              <a:extLst>
                <a:ext uri="{FF2B5EF4-FFF2-40B4-BE49-F238E27FC236}">
                  <a16:creationId xmlns:a16="http://schemas.microsoft.com/office/drawing/2014/main" id="{96817C1F-35F1-DC07-2C65-49B17CF97985}"/>
                </a:ext>
              </a:extLst>
            </p:cNvPr>
            <p:cNvSpPr/>
            <p:nvPr/>
          </p:nvSpPr>
          <p:spPr>
            <a:xfrm>
              <a:off x="780026" y="2447651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0" name="Circle: Hollow 249">
              <a:extLst>
                <a:ext uri="{FF2B5EF4-FFF2-40B4-BE49-F238E27FC236}">
                  <a16:creationId xmlns:a16="http://schemas.microsoft.com/office/drawing/2014/main" id="{23E7C8F4-93D6-3CDC-DD60-C37F5CE30971}"/>
                </a:ext>
              </a:extLst>
            </p:cNvPr>
            <p:cNvSpPr/>
            <p:nvPr/>
          </p:nvSpPr>
          <p:spPr>
            <a:xfrm>
              <a:off x="780026" y="2260438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1" name="Circle: Hollow 250">
              <a:extLst>
                <a:ext uri="{FF2B5EF4-FFF2-40B4-BE49-F238E27FC236}">
                  <a16:creationId xmlns:a16="http://schemas.microsoft.com/office/drawing/2014/main" id="{EB860BBF-2AA4-1A69-2C5A-9A1A4D59A976}"/>
                </a:ext>
              </a:extLst>
            </p:cNvPr>
            <p:cNvSpPr/>
            <p:nvPr/>
          </p:nvSpPr>
          <p:spPr>
            <a:xfrm>
              <a:off x="780026" y="3009292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2" name="Circle: Hollow 251">
              <a:extLst>
                <a:ext uri="{FF2B5EF4-FFF2-40B4-BE49-F238E27FC236}">
                  <a16:creationId xmlns:a16="http://schemas.microsoft.com/office/drawing/2014/main" id="{4A0840CD-AF52-8BFD-9571-DB8561F0C35C}"/>
                </a:ext>
              </a:extLst>
            </p:cNvPr>
            <p:cNvSpPr/>
            <p:nvPr/>
          </p:nvSpPr>
          <p:spPr>
            <a:xfrm>
              <a:off x="780026" y="3196505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3" name="Circle: Hollow 252">
              <a:extLst>
                <a:ext uri="{FF2B5EF4-FFF2-40B4-BE49-F238E27FC236}">
                  <a16:creationId xmlns:a16="http://schemas.microsoft.com/office/drawing/2014/main" id="{3D26934F-6AE7-28E9-4BB2-9196C06BA3E5}"/>
                </a:ext>
              </a:extLst>
            </p:cNvPr>
            <p:cNvSpPr/>
            <p:nvPr/>
          </p:nvSpPr>
          <p:spPr>
            <a:xfrm>
              <a:off x="780026" y="2822078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Circle: Hollow 253">
              <a:extLst>
                <a:ext uri="{FF2B5EF4-FFF2-40B4-BE49-F238E27FC236}">
                  <a16:creationId xmlns:a16="http://schemas.microsoft.com/office/drawing/2014/main" id="{0A5F8799-3A35-967D-5ECE-7D9F56B83FA1}"/>
                </a:ext>
              </a:extLst>
            </p:cNvPr>
            <p:cNvSpPr/>
            <p:nvPr/>
          </p:nvSpPr>
          <p:spPr>
            <a:xfrm>
              <a:off x="780026" y="3570932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5" name="Circle: Hollow 254">
              <a:extLst>
                <a:ext uri="{FF2B5EF4-FFF2-40B4-BE49-F238E27FC236}">
                  <a16:creationId xmlns:a16="http://schemas.microsoft.com/office/drawing/2014/main" id="{F686AEEC-B73C-5272-3BBC-3959A92190F2}"/>
                </a:ext>
              </a:extLst>
            </p:cNvPr>
            <p:cNvSpPr/>
            <p:nvPr/>
          </p:nvSpPr>
          <p:spPr>
            <a:xfrm>
              <a:off x="780026" y="3758146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" name="Circle: Hollow 255">
              <a:extLst>
                <a:ext uri="{FF2B5EF4-FFF2-40B4-BE49-F238E27FC236}">
                  <a16:creationId xmlns:a16="http://schemas.microsoft.com/office/drawing/2014/main" id="{4F384E0B-F1B3-D10A-CB0E-FB7B66A5B97A}"/>
                </a:ext>
              </a:extLst>
            </p:cNvPr>
            <p:cNvSpPr/>
            <p:nvPr/>
          </p:nvSpPr>
          <p:spPr>
            <a:xfrm>
              <a:off x="780026" y="3383719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: Top Corners Snipped 256">
              <a:extLst>
                <a:ext uri="{FF2B5EF4-FFF2-40B4-BE49-F238E27FC236}">
                  <a16:creationId xmlns:a16="http://schemas.microsoft.com/office/drawing/2014/main" id="{FA0A7040-A4B2-DA3E-CCD3-2D77F02EA0AA}"/>
                </a:ext>
              </a:extLst>
            </p:cNvPr>
            <p:cNvSpPr/>
            <p:nvPr/>
          </p:nvSpPr>
          <p:spPr>
            <a:xfrm>
              <a:off x="2496608" y="342742"/>
              <a:ext cx="663884" cy="663884"/>
            </a:xfrm>
            <a:prstGeom prst="snip2SameRect">
              <a:avLst/>
            </a:prstGeom>
            <a:solidFill>
              <a:srgbClr val="F9F9F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E42D1BD-7860-3401-7104-01E6510DDEE7}"/>
                </a:ext>
              </a:extLst>
            </p:cNvPr>
            <p:cNvGrpSpPr/>
            <p:nvPr/>
          </p:nvGrpSpPr>
          <p:grpSpPr>
            <a:xfrm>
              <a:off x="1127558" y="517577"/>
              <a:ext cx="524439" cy="462373"/>
              <a:chOff x="4960680" y="619125"/>
              <a:chExt cx="549349" cy="477656"/>
            </a:xfrm>
          </p:grpSpPr>
          <p:sp>
            <p:nvSpPr>
              <p:cNvPr id="259" name="Cylinder 258">
                <a:extLst>
                  <a:ext uri="{FF2B5EF4-FFF2-40B4-BE49-F238E27FC236}">
                    <a16:creationId xmlns:a16="http://schemas.microsoft.com/office/drawing/2014/main" id="{7996CE3E-2052-A2DA-BB6C-BCEA4AC5DD86}"/>
                  </a:ext>
                </a:extLst>
              </p:cNvPr>
              <p:cNvSpPr/>
              <p:nvPr/>
            </p:nvSpPr>
            <p:spPr>
              <a:xfrm>
                <a:off x="4996537" y="665151"/>
                <a:ext cx="475392" cy="431630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8610664C-50B4-9E36-8C49-896BB19BAAD6}"/>
                  </a:ext>
                </a:extLst>
              </p:cNvPr>
              <p:cNvSpPr/>
              <p:nvPr/>
            </p:nvSpPr>
            <p:spPr>
              <a:xfrm>
                <a:off x="4960680" y="619125"/>
                <a:ext cx="549349" cy="2318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BB190C7-BA9B-523E-E56E-FB58F871B65A}"/>
                </a:ext>
              </a:extLst>
            </p:cNvPr>
            <p:cNvGrpSpPr/>
            <p:nvPr/>
          </p:nvGrpSpPr>
          <p:grpSpPr>
            <a:xfrm>
              <a:off x="3296405" y="793299"/>
              <a:ext cx="213327" cy="213327"/>
              <a:chOff x="4842498" y="521634"/>
              <a:chExt cx="435694" cy="435694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8ABF0F1-0065-B150-873D-9356E0BD9BD9}"/>
                  </a:ext>
                </a:extLst>
              </p:cNvPr>
              <p:cNvSpPr/>
              <p:nvPr/>
            </p:nvSpPr>
            <p:spPr>
              <a:xfrm>
                <a:off x="4842498" y="521634"/>
                <a:ext cx="435694" cy="43569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0ADB4A0-2D8F-D1EB-5F36-4EB8B578C63D}"/>
                  </a:ext>
                </a:extLst>
              </p:cNvPr>
              <p:cNvSpPr/>
              <p:nvPr/>
            </p:nvSpPr>
            <p:spPr>
              <a:xfrm>
                <a:off x="4896153" y="599872"/>
                <a:ext cx="311324" cy="3113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F7C0E325-5A09-F6A3-261B-C2DA3A979BDF}"/>
                </a:ext>
              </a:extLst>
            </p:cNvPr>
            <p:cNvGrpSpPr/>
            <p:nvPr/>
          </p:nvGrpSpPr>
          <p:grpSpPr>
            <a:xfrm rot="16200000">
              <a:off x="2212283" y="3570932"/>
              <a:ext cx="162406" cy="536833"/>
              <a:chOff x="4328000" y="4240521"/>
              <a:chExt cx="170120" cy="562332"/>
            </a:xfrm>
          </p:grpSpPr>
          <p:sp>
            <p:nvSpPr>
              <p:cNvPr id="265" name="Circle: Hollow 264">
                <a:extLst>
                  <a:ext uri="{FF2B5EF4-FFF2-40B4-BE49-F238E27FC236}">
                    <a16:creationId xmlns:a16="http://schemas.microsoft.com/office/drawing/2014/main" id="{3A18F726-7B3C-D1A8-FBF0-8D663218CDA9}"/>
                  </a:ext>
                </a:extLst>
              </p:cNvPr>
              <p:cNvSpPr/>
              <p:nvPr/>
            </p:nvSpPr>
            <p:spPr>
              <a:xfrm>
                <a:off x="4328000" y="4436627"/>
                <a:ext cx="170120" cy="170120"/>
              </a:xfrm>
              <a:prstGeom prst="donut">
                <a:avLst>
                  <a:gd name="adj" fmla="val 184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Circle: Hollow 265">
                <a:extLst>
                  <a:ext uri="{FF2B5EF4-FFF2-40B4-BE49-F238E27FC236}">
                    <a16:creationId xmlns:a16="http://schemas.microsoft.com/office/drawing/2014/main" id="{663EFC89-E053-351F-51AE-2153BAD3C650}"/>
                  </a:ext>
                </a:extLst>
              </p:cNvPr>
              <p:cNvSpPr/>
              <p:nvPr/>
            </p:nvSpPr>
            <p:spPr>
              <a:xfrm>
                <a:off x="4328000" y="4632733"/>
                <a:ext cx="170120" cy="170120"/>
              </a:xfrm>
              <a:prstGeom prst="donut">
                <a:avLst>
                  <a:gd name="adj" fmla="val 184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Circle: Hollow 266">
                <a:extLst>
                  <a:ext uri="{FF2B5EF4-FFF2-40B4-BE49-F238E27FC236}">
                    <a16:creationId xmlns:a16="http://schemas.microsoft.com/office/drawing/2014/main" id="{672DD205-F86B-BA67-F099-CCAB108B8B39}"/>
                  </a:ext>
                </a:extLst>
              </p:cNvPr>
              <p:cNvSpPr/>
              <p:nvPr/>
            </p:nvSpPr>
            <p:spPr>
              <a:xfrm>
                <a:off x="4328000" y="4240521"/>
                <a:ext cx="170120" cy="170120"/>
              </a:xfrm>
              <a:prstGeom prst="donut">
                <a:avLst>
                  <a:gd name="adj" fmla="val 184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CB5FE9B0-BA72-BDAB-05D0-16BD8F2604E0}"/>
                </a:ext>
              </a:extLst>
            </p:cNvPr>
            <p:cNvGrpSpPr/>
            <p:nvPr/>
          </p:nvGrpSpPr>
          <p:grpSpPr>
            <a:xfrm rot="16200000">
              <a:off x="2212283" y="3769326"/>
              <a:ext cx="162406" cy="536833"/>
              <a:chOff x="4328000" y="4240521"/>
              <a:chExt cx="170120" cy="562332"/>
            </a:xfrm>
          </p:grpSpPr>
          <p:sp>
            <p:nvSpPr>
              <p:cNvPr id="269" name="Circle: Hollow 268">
                <a:extLst>
                  <a:ext uri="{FF2B5EF4-FFF2-40B4-BE49-F238E27FC236}">
                    <a16:creationId xmlns:a16="http://schemas.microsoft.com/office/drawing/2014/main" id="{EA6678C8-788E-42FD-CCD0-66760D12B3B8}"/>
                  </a:ext>
                </a:extLst>
              </p:cNvPr>
              <p:cNvSpPr/>
              <p:nvPr/>
            </p:nvSpPr>
            <p:spPr>
              <a:xfrm>
                <a:off x="4328000" y="4436627"/>
                <a:ext cx="170120" cy="170120"/>
              </a:xfrm>
              <a:prstGeom prst="donut">
                <a:avLst>
                  <a:gd name="adj" fmla="val 184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Circle: Hollow 269">
                <a:extLst>
                  <a:ext uri="{FF2B5EF4-FFF2-40B4-BE49-F238E27FC236}">
                    <a16:creationId xmlns:a16="http://schemas.microsoft.com/office/drawing/2014/main" id="{CC5B57E6-CC05-D796-2756-14FB43081CE1}"/>
                  </a:ext>
                </a:extLst>
              </p:cNvPr>
              <p:cNvSpPr/>
              <p:nvPr/>
            </p:nvSpPr>
            <p:spPr>
              <a:xfrm>
                <a:off x="4328000" y="4632733"/>
                <a:ext cx="170120" cy="170120"/>
              </a:xfrm>
              <a:prstGeom prst="donut">
                <a:avLst>
                  <a:gd name="adj" fmla="val 184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Circle: Hollow 270">
                <a:extLst>
                  <a:ext uri="{FF2B5EF4-FFF2-40B4-BE49-F238E27FC236}">
                    <a16:creationId xmlns:a16="http://schemas.microsoft.com/office/drawing/2014/main" id="{4E0F0F26-84BE-3916-2EC0-D9F9399E21D5}"/>
                  </a:ext>
                </a:extLst>
              </p:cNvPr>
              <p:cNvSpPr/>
              <p:nvPr/>
            </p:nvSpPr>
            <p:spPr>
              <a:xfrm>
                <a:off x="4328000" y="4240521"/>
                <a:ext cx="170120" cy="170120"/>
              </a:xfrm>
              <a:prstGeom prst="donut">
                <a:avLst>
                  <a:gd name="adj" fmla="val 184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Rectangle: Rounded Corners 272">
              <a:extLst>
                <a:ext uri="{FF2B5EF4-FFF2-40B4-BE49-F238E27FC236}">
                  <a16:creationId xmlns:a16="http://schemas.microsoft.com/office/drawing/2014/main" id="{097FFB10-2A17-360F-31FC-C6ADEC193AD1}"/>
                </a:ext>
              </a:extLst>
            </p:cNvPr>
            <p:cNvSpPr/>
            <p:nvPr/>
          </p:nvSpPr>
          <p:spPr>
            <a:xfrm>
              <a:off x="1975022" y="3273612"/>
              <a:ext cx="579312" cy="24424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C1200FF8-9FE5-B791-7B16-FFF0D2F906A9}"/>
                </a:ext>
              </a:extLst>
            </p:cNvPr>
            <p:cNvSpPr/>
            <p:nvPr/>
          </p:nvSpPr>
          <p:spPr>
            <a:xfrm>
              <a:off x="1832935" y="2001740"/>
              <a:ext cx="818888" cy="8188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379BFC9-29EF-57D6-4BFC-DAA7E7BDD133}"/>
                </a:ext>
              </a:extLst>
            </p:cNvPr>
            <p:cNvSpPr txBox="1"/>
            <p:nvPr/>
          </p:nvSpPr>
          <p:spPr>
            <a:xfrm>
              <a:off x="909230" y="2783411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1DB2291-23E7-0702-843C-9BCC0E607DF0}"/>
                </a:ext>
              </a:extLst>
            </p:cNvPr>
            <p:cNvSpPr txBox="1"/>
            <p:nvPr/>
          </p:nvSpPr>
          <p:spPr>
            <a:xfrm>
              <a:off x="909230" y="2983106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A1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D642A8D-8BE2-B583-954B-E5D0CC6177CF}"/>
                </a:ext>
              </a:extLst>
            </p:cNvPr>
            <p:cNvSpPr txBox="1"/>
            <p:nvPr/>
          </p:nvSpPr>
          <p:spPr>
            <a:xfrm>
              <a:off x="909230" y="3146155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A2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6F4E78A-5095-421A-26B1-628BA6C7A233}"/>
                </a:ext>
              </a:extLst>
            </p:cNvPr>
            <p:cNvSpPr txBox="1"/>
            <p:nvPr/>
          </p:nvSpPr>
          <p:spPr>
            <a:xfrm>
              <a:off x="909230" y="3345360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A3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BC9C9F8F-32BD-9310-7F6C-B4F280F1AF1F}"/>
                </a:ext>
              </a:extLst>
            </p:cNvPr>
            <p:cNvSpPr txBox="1"/>
            <p:nvPr/>
          </p:nvSpPr>
          <p:spPr>
            <a:xfrm>
              <a:off x="909230" y="3536482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A4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E1AF2AD-031A-C3DD-8E8A-666A742AC992}"/>
                </a:ext>
              </a:extLst>
            </p:cNvPr>
            <p:cNvSpPr txBox="1"/>
            <p:nvPr/>
          </p:nvSpPr>
          <p:spPr>
            <a:xfrm>
              <a:off x="909230" y="3719438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A5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51398F1-75D5-18B2-87C3-54312904342D}"/>
                </a:ext>
              </a:extLst>
            </p:cNvPr>
            <p:cNvSpPr txBox="1"/>
            <p:nvPr/>
          </p:nvSpPr>
          <p:spPr>
            <a:xfrm>
              <a:off x="906574" y="2437923"/>
              <a:ext cx="422984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VIN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98977B54-EC17-3605-9F99-7630435985A5}"/>
                </a:ext>
              </a:extLst>
            </p:cNvPr>
            <p:cNvSpPr txBox="1"/>
            <p:nvPr/>
          </p:nvSpPr>
          <p:spPr>
            <a:xfrm>
              <a:off x="906574" y="2246102"/>
              <a:ext cx="422984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GND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ECADD483-F71A-4179-0887-BC7FFFBBB721}"/>
                </a:ext>
              </a:extLst>
            </p:cNvPr>
            <p:cNvSpPr txBox="1"/>
            <p:nvPr/>
          </p:nvSpPr>
          <p:spPr>
            <a:xfrm>
              <a:off x="906574" y="2062135"/>
              <a:ext cx="422984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GND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F596CBD3-97F1-8AA6-56D3-40AC84C13BDB}"/>
                </a:ext>
              </a:extLst>
            </p:cNvPr>
            <p:cNvSpPr txBox="1"/>
            <p:nvPr/>
          </p:nvSpPr>
          <p:spPr>
            <a:xfrm>
              <a:off x="906574" y="1862577"/>
              <a:ext cx="422984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5V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159AA94D-1C54-5353-6EC2-C5A866F69000}"/>
                </a:ext>
              </a:extLst>
            </p:cNvPr>
            <p:cNvSpPr txBox="1"/>
            <p:nvPr/>
          </p:nvSpPr>
          <p:spPr>
            <a:xfrm>
              <a:off x="906574" y="1665028"/>
              <a:ext cx="422984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3.3V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2AFD95D-1706-F4D4-CDB7-4CEB7674D617}"/>
                </a:ext>
              </a:extLst>
            </p:cNvPr>
            <p:cNvSpPr txBox="1"/>
            <p:nvPr/>
          </p:nvSpPr>
          <p:spPr>
            <a:xfrm>
              <a:off x="3163616" y="3719438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8C9667A-269F-A266-7422-B42D590D61AF}"/>
                </a:ext>
              </a:extLst>
            </p:cNvPr>
            <p:cNvSpPr txBox="1"/>
            <p:nvPr/>
          </p:nvSpPr>
          <p:spPr>
            <a:xfrm>
              <a:off x="3163616" y="3528861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C58978A-D6F0-3245-25D7-F026CBF13DAC}"/>
                </a:ext>
              </a:extLst>
            </p:cNvPr>
            <p:cNvSpPr txBox="1"/>
            <p:nvPr/>
          </p:nvSpPr>
          <p:spPr>
            <a:xfrm>
              <a:off x="3163616" y="3329940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E02CC30D-3691-2E59-2282-DDB9A74EA679}"/>
                </a:ext>
              </a:extLst>
            </p:cNvPr>
            <p:cNvSpPr txBox="1"/>
            <p:nvPr/>
          </p:nvSpPr>
          <p:spPr>
            <a:xfrm>
              <a:off x="3163616" y="3157798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45DDECA5-2F5B-A3A1-F19B-BDC629F59315}"/>
                </a:ext>
              </a:extLst>
            </p:cNvPr>
            <p:cNvSpPr txBox="1"/>
            <p:nvPr/>
          </p:nvSpPr>
          <p:spPr>
            <a:xfrm>
              <a:off x="3163616" y="2984725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F447D587-FF2F-DF0B-4A42-ADCC94EA11C3}"/>
                </a:ext>
              </a:extLst>
            </p:cNvPr>
            <p:cNvSpPr txBox="1"/>
            <p:nvPr/>
          </p:nvSpPr>
          <p:spPr>
            <a:xfrm>
              <a:off x="3163616" y="2794148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956E18F-80D9-AAFB-9DAB-25056025E77A}"/>
                </a:ext>
              </a:extLst>
            </p:cNvPr>
            <p:cNvSpPr txBox="1"/>
            <p:nvPr/>
          </p:nvSpPr>
          <p:spPr>
            <a:xfrm>
              <a:off x="3163616" y="2612560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BCDA3615-D906-390E-F81D-E3DF80B36F87}"/>
                </a:ext>
              </a:extLst>
            </p:cNvPr>
            <p:cNvSpPr txBox="1"/>
            <p:nvPr/>
          </p:nvSpPr>
          <p:spPr>
            <a:xfrm>
              <a:off x="3163616" y="2420828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3FD54F0-B752-5FD0-2095-6572843797DD}"/>
                </a:ext>
              </a:extLst>
            </p:cNvPr>
            <p:cNvSpPr txBox="1"/>
            <p:nvPr/>
          </p:nvSpPr>
          <p:spPr>
            <a:xfrm>
              <a:off x="3163616" y="2219835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6504A62C-B1A8-8B87-57D2-70B45F3933F8}"/>
                </a:ext>
              </a:extLst>
            </p:cNvPr>
            <p:cNvSpPr txBox="1"/>
            <p:nvPr/>
          </p:nvSpPr>
          <p:spPr>
            <a:xfrm>
              <a:off x="3163616" y="2048040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094FC91D-0B65-89F5-8DEB-D5DB3AB19536}"/>
                </a:ext>
              </a:extLst>
            </p:cNvPr>
            <p:cNvSpPr txBox="1"/>
            <p:nvPr/>
          </p:nvSpPr>
          <p:spPr>
            <a:xfrm>
              <a:off x="3163616" y="1847678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2295DF3-10ED-C965-5AFA-D4640288B092}"/>
                </a:ext>
              </a:extLst>
            </p:cNvPr>
            <p:cNvSpPr txBox="1"/>
            <p:nvPr/>
          </p:nvSpPr>
          <p:spPr>
            <a:xfrm>
              <a:off x="3163616" y="1692862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B44DFDA-B59C-4B76-8204-51CE8429CDC0}"/>
                </a:ext>
              </a:extLst>
            </p:cNvPr>
            <p:cNvSpPr txBox="1"/>
            <p:nvPr/>
          </p:nvSpPr>
          <p:spPr>
            <a:xfrm>
              <a:off x="3163616" y="1474839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94AD76CE-CB20-3EF2-F537-0698889EC13D}"/>
                </a:ext>
              </a:extLst>
            </p:cNvPr>
            <p:cNvSpPr txBox="1"/>
            <p:nvPr/>
          </p:nvSpPr>
          <p:spPr>
            <a:xfrm>
              <a:off x="3163616" y="1274860"/>
              <a:ext cx="324607" cy="22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F70970B8-D15D-B18B-E9CC-626294A7F7C5}"/>
              </a:ext>
            </a:extLst>
          </p:cNvPr>
          <p:cNvGrpSpPr/>
          <p:nvPr/>
        </p:nvGrpSpPr>
        <p:grpSpPr>
          <a:xfrm rot="10800000">
            <a:off x="3760380" y="4622977"/>
            <a:ext cx="2676603" cy="1192901"/>
            <a:chOff x="5709407" y="353502"/>
            <a:chExt cx="2676603" cy="1192901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C1F98D89-50F9-2046-57B4-8BDC5A6EB41D}"/>
                </a:ext>
              </a:extLst>
            </p:cNvPr>
            <p:cNvSpPr/>
            <p:nvPr/>
          </p:nvSpPr>
          <p:spPr>
            <a:xfrm>
              <a:off x="5709407" y="353502"/>
              <a:ext cx="2676603" cy="11929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753192D7-1694-8B39-84B2-759862712389}"/>
                </a:ext>
              </a:extLst>
            </p:cNvPr>
            <p:cNvGrpSpPr/>
            <p:nvPr/>
          </p:nvGrpSpPr>
          <p:grpSpPr>
            <a:xfrm>
              <a:off x="5760739" y="491520"/>
              <a:ext cx="883582" cy="883582"/>
              <a:chOff x="4173614" y="452812"/>
              <a:chExt cx="883582" cy="883582"/>
            </a:xfrm>
          </p:grpSpPr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1011078B-423B-76EC-9FDC-78FE2FCD4910}"/>
                  </a:ext>
                </a:extLst>
              </p:cNvPr>
              <p:cNvSpPr/>
              <p:nvPr/>
            </p:nvSpPr>
            <p:spPr>
              <a:xfrm>
                <a:off x="4173614" y="452812"/>
                <a:ext cx="883582" cy="8835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134769CC-54EF-0B43-A4D3-88C44A2B8FA6}"/>
                  </a:ext>
                </a:extLst>
              </p:cNvPr>
              <p:cNvSpPr/>
              <p:nvPr/>
            </p:nvSpPr>
            <p:spPr>
              <a:xfrm>
                <a:off x="4300634" y="579832"/>
                <a:ext cx="629542" cy="629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284ECD6C-A389-4DBB-2FA3-14DB5AB66514}"/>
                  </a:ext>
                </a:extLst>
              </p:cNvPr>
              <p:cNvSpPr/>
              <p:nvPr/>
            </p:nvSpPr>
            <p:spPr>
              <a:xfrm>
                <a:off x="4368754" y="647952"/>
                <a:ext cx="493302" cy="4933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89066681-14BE-8143-0114-3DB863269138}"/>
                </a:ext>
              </a:extLst>
            </p:cNvPr>
            <p:cNvGrpSpPr/>
            <p:nvPr/>
          </p:nvGrpSpPr>
          <p:grpSpPr>
            <a:xfrm>
              <a:off x="7447538" y="519281"/>
              <a:ext cx="883582" cy="883582"/>
              <a:chOff x="4173614" y="452812"/>
              <a:chExt cx="883582" cy="883582"/>
            </a:xfrm>
          </p:grpSpPr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1FE624F0-DF42-6733-020D-1427E7C2932C}"/>
                  </a:ext>
                </a:extLst>
              </p:cNvPr>
              <p:cNvSpPr/>
              <p:nvPr/>
            </p:nvSpPr>
            <p:spPr>
              <a:xfrm>
                <a:off x="4173614" y="452812"/>
                <a:ext cx="883582" cy="8835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9A564382-8CA1-23FB-6EBC-5D6C26C9F881}"/>
                  </a:ext>
                </a:extLst>
              </p:cNvPr>
              <p:cNvSpPr/>
              <p:nvPr/>
            </p:nvSpPr>
            <p:spPr>
              <a:xfrm>
                <a:off x="4300634" y="579832"/>
                <a:ext cx="629542" cy="629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C35A342B-4F5B-C5BF-60E9-6982F4AED4CE}"/>
                  </a:ext>
                </a:extLst>
              </p:cNvPr>
              <p:cNvSpPr/>
              <p:nvPr/>
            </p:nvSpPr>
            <p:spPr>
              <a:xfrm>
                <a:off x="4368754" y="647952"/>
                <a:ext cx="493302" cy="4933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9" name="Rectangle: Rounded Corners 348">
              <a:extLst>
                <a:ext uri="{FF2B5EF4-FFF2-40B4-BE49-F238E27FC236}">
                  <a16:creationId xmlns:a16="http://schemas.microsoft.com/office/drawing/2014/main" id="{F70A29F4-82AC-FE0F-B3DF-F1FC76280499}"/>
                </a:ext>
              </a:extLst>
            </p:cNvPr>
            <p:cNvSpPr/>
            <p:nvPr/>
          </p:nvSpPr>
          <p:spPr>
            <a:xfrm>
              <a:off x="6775273" y="453585"/>
              <a:ext cx="579312" cy="2442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Circle: Hollow 350">
              <a:extLst>
                <a:ext uri="{FF2B5EF4-FFF2-40B4-BE49-F238E27FC236}">
                  <a16:creationId xmlns:a16="http://schemas.microsoft.com/office/drawing/2014/main" id="{AED7E459-4A59-B522-0F34-CDFAF9419121}"/>
                </a:ext>
              </a:extLst>
            </p:cNvPr>
            <p:cNvSpPr/>
            <p:nvPr/>
          </p:nvSpPr>
          <p:spPr>
            <a:xfrm rot="16200000">
              <a:off x="6849641" y="1320973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Circle: Hollow 351">
              <a:extLst>
                <a:ext uri="{FF2B5EF4-FFF2-40B4-BE49-F238E27FC236}">
                  <a16:creationId xmlns:a16="http://schemas.microsoft.com/office/drawing/2014/main" id="{E7E0C4A5-9497-AACD-122C-CE0D8EE662DB}"/>
                </a:ext>
              </a:extLst>
            </p:cNvPr>
            <p:cNvSpPr/>
            <p:nvPr/>
          </p:nvSpPr>
          <p:spPr>
            <a:xfrm rot="16200000">
              <a:off x="7036855" y="1320973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3" name="Circle: Hollow 352">
              <a:extLst>
                <a:ext uri="{FF2B5EF4-FFF2-40B4-BE49-F238E27FC236}">
                  <a16:creationId xmlns:a16="http://schemas.microsoft.com/office/drawing/2014/main" id="{36FE69ED-22FA-8A1F-A39F-E65DCE52CCF1}"/>
                </a:ext>
              </a:extLst>
            </p:cNvPr>
            <p:cNvSpPr/>
            <p:nvPr/>
          </p:nvSpPr>
          <p:spPr>
            <a:xfrm rot="16200000">
              <a:off x="6662427" y="1320973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Circle: Hollow 355">
              <a:extLst>
                <a:ext uri="{FF2B5EF4-FFF2-40B4-BE49-F238E27FC236}">
                  <a16:creationId xmlns:a16="http://schemas.microsoft.com/office/drawing/2014/main" id="{F601AC36-7ED1-ADE2-DAEB-C394A2AD725D}"/>
                </a:ext>
              </a:extLst>
            </p:cNvPr>
            <p:cNvSpPr/>
            <p:nvPr/>
          </p:nvSpPr>
          <p:spPr>
            <a:xfrm rot="16200000">
              <a:off x="7238656" y="1320973"/>
              <a:ext cx="162406" cy="162406"/>
            </a:xfrm>
            <a:prstGeom prst="donut">
              <a:avLst>
                <a:gd name="adj" fmla="val 184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FB1584B3-D1F2-DEE4-1AF4-4A42C2AE7242}"/>
              </a:ext>
            </a:extLst>
          </p:cNvPr>
          <p:cNvCxnSpPr>
            <a:cxnSpLocks/>
            <a:stCxn id="231" idx="6"/>
            <a:endCxn id="68" idx="2"/>
          </p:cNvCxnSpPr>
          <p:nvPr/>
        </p:nvCxnSpPr>
        <p:spPr>
          <a:xfrm flipV="1">
            <a:off x="3588482" y="1556557"/>
            <a:ext cx="1117842" cy="19523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CB8F6737-0FBF-6E48-BFB1-0E201A30ED95}"/>
              </a:ext>
            </a:extLst>
          </p:cNvPr>
          <p:cNvCxnSpPr>
            <a:cxnSpLocks/>
            <a:stCxn id="106" idx="1"/>
            <a:endCxn id="236" idx="6"/>
          </p:cNvCxnSpPr>
          <p:nvPr/>
        </p:nvCxnSpPr>
        <p:spPr>
          <a:xfrm rot="10800000" flipV="1">
            <a:off x="3588483" y="3106897"/>
            <a:ext cx="3823101" cy="16171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9368BC0-EC47-3E3F-4E3F-863B47CC32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17955" y="439990"/>
            <a:ext cx="2017334" cy="2532829"/>
          </a:xfrm>
          <a:prstGeom prst="bentConnector4">
            <a:avLst>
              <a:gd name="adj1" fmla="val -11332"/>
              <a:gd name="adj2" fmla="val 6413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EE7E204-5C54-0D95-BAA7-E635ADB74295}"/>
              </a:ext>
            </a:extLst>
          </p:cNvPr>
          <p:cNvCxnSpPr>
            <a:cxnSpLocks/>
            <a:stCxn id="106" idx="3"/>
            <a:endCxn id="80" idx="6"/>
          </p:cNvCxnSpPr>
          <p:nvPr/>
        </p:nvCxnSpPr>
        <p:spPr>
          <a:xfrm>
            <a:off x="7793347" y="3106897"/>
            <a:ext cx="600318" cy="122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69C171E-2CA3-100B-2643-AFB1691F6CCB}"/>
              </a:ext>
            </a:extLst>
          </p:cNvPr>
          <p:cNvCxnSpPr>
            <a:cxnSpLocks/>
            <a:stCxn id="240" idx="6"/>
            <a:endCxn id="79" idx="6"/>
          </p:cNvCxnSpPr>
          <p:nvPr/>
        </p:nvCxnSpPr>
        <p:spPr>
          <a:xfrm flipV="1">
            <a:off x="3588482" y="3304225"/>
            <a:ext cx="4805183" cy="15160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ED8F509-2969-381E-FFA5-9B0B93FF32A6}"/>
              </a:ext>
            </a:extLst>
          </p:cNvPr>
          <p:cNvCxnSpPr>
            <a:cxnSpLocks/>
            <a:stCxn id="81" idx="6"/>
          </p:cNvCxnSpPr>
          <p:nvPr/>
        </p:nvCxnSpPr>
        <p:spPr>
          <a:xfrm rot="10800000">
            <a:off x="5853355" y="2487557"/>
            <a:ext cx="2540310" cy="1012775"/>
          </a:xfrm>
          <a:prstGeom prst="bentConnector3">
            <a:avLst>
              <a:gd name="adj1" fmla="val 64398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0803FB80-4937-2347-CCF5-97B7F7C07C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74893" y="3007574"/>
            <a:ext cx="2329717" cy="1027137"/>
          </a:xfrm>
          <a:prstGeom prst="bentConnector3">
            <a:avLst>
              <a:gd name="adj1" fmla="val 36481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54575CA3-6738-86B0-FF1E-87A236D7271C}"/>
              </a:ext>
            </a:extLst>
          </p:cNvPr>
          <p:cNvCxnSpPr>
            <a:cxnSpLocks/>
            <a:stCxn id="353" idx="2"/>
            <a:endCxn id="124" idx="1"/>
          </p:cNvCxnSpPr>
          <p:nvPr/>
        </p:nvCxnSpPr>
        <p:spPr>
          <a:xfrm rot="5400000" flipH="1" flipV="1">
            <a:off x="3607615" y="2439948"/>
            <a:ext cx="4041199" cy="450908"/>
          </a:xfrm>
          <a:prstGeom prst="bentConnector3">
            <a:avLst>
              <a:gd name="adj1" fmla="val 10565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Connector: Elbow 392">
            <a:extLst>
              <a:ext uri="{FF2B5EF4-FFF2-40B4-BE49-F238E27FC236}">
                <a16:creationId xmlns:a16="http://schemas.microsoft.com/office/drawing/2014/main" id="{C045EECC-AA27-6A20-88AA-3EC733F85F3D}"/>
              </a:ext>
            </a:extLst>
          </p:cNvPr>
          <p:cNvCxnSpPr>
            <a:cxnSpLocks/>
            <a:stCxn id="352" idx="2"/>
            <a:endCxn id="230" idx="6"/>
          </p:cNvCxnSpPr>
          <p:nvPr/>
        </p:nvCxnSpPr>
        <p:spPr>
          <a:xfrm rot="16200000" flipV="1">
            <a:off x="3028672" y="2686341"/>
            <a:ext cx="2559471" cy="1439850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F0EFBED4-E4B8-9AEA-0B8A-94F29C5739B1}"/>
              </a:ext>
            </a:extLst>
          </p:cNvPr>
          <p:cNvCxnSpPr>
            <a:cxnSpLocks/>
            <a:stCxn id="351" idx="2"/>
            <a:endCxn id="229" idx="6"/>
          </p:cNvCxnSpPr>
          <p:nvPr/>
        </p:nvCxnSpPr>
        <p:spPr>
          <a:xfrm rot="16200000" flipV="1">
            <a:off x="3028672" y="2499127"/>
            <a:ext cx="2746684" cy="1627064"/>
          </a:xfrm>
          <a:prstGeom prst="bentConnector2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1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2022-09-05T05:09:13Z</dcterms:created>
  <dcterms:modified xsi:type="dcterms:W3CDTF">2022-09-05T07:04:34Z</dcterms:modified>
</cp:coreProperties>
</file>