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93" autoAdjust="0"/>
    <p:restoredTop sz="94660"/>
  </p:normalViewPr>
  <p:slideViewPr>
    <p:cSldViewPr snapToGrid="0">
      <p:cViewPr varScale="1">
        <p:scale>
          <a:sx n="76" d="100"/>
          <a:sy n="76" d="100"/>
        </p:scale>
        <p:origin x="71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6DC7-ED9C-42D5-A213-4B2FA4C19B97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842B-C571-45AC-9140-F225214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48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6DC7-ED9C-42D5-A213-4B2FA4C19B97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842B-C571-45AC-9140-F225214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4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6DC7-ED9C-42D5-A213-4B2FA4C19B97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842B-C571-45AC-9140-F225214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63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6DC7-ED9C-42D5-A213-4B2FA4C19B97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842B-C571-45AC-9140-F225214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0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6DC7-ED9C-42D5-A213-4B2FA4C19B97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842B-C571-45AC-9140-F225214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0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6DC7-ED9C-42D5-A213-4B2FA4C19B97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842B-C571-45AC-9140-F225214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5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6DC7-ED9C-42D5-A213-4B2FA4C19B97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842B-C571-45AC-9140-F225214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9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6DC7-ED9C-42D5-A213-4B2FA4C19B97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842B-C571-45AC-9140-F225214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74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6DC7-ED9C-42D5-A213-4B2FA4C19B97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842B-C571-45AC-9140-F225214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6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6DC7-ED9C-42D5-A213-4B2FA4C19B97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842B-C571-45AC-9140-F225214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6DC7-ED9C-42D5-A213-4B2FA4C19B97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842B-C571-45AC-9140-F225214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81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B6DC7-ED9C-42D5-A213-4B2FA4C19B97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0842B-C571-45AC-9140-F225214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3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0" y="0"/>
            <a:ext cx="12192000" cy="87656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מערכת לניהול סטודנטים						סטודנטים	| ערים</a:t>
            </a:r>
            <a:endParaRPr lang="en-US" dirty="0"/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955721"/>
              </p:ext>
            </p:extLst>
          </p:nvPr>
        </p:nvGraphicFramePr>
        <p:xfrm>
          <a:off x="0" y="876563"/>
          <a:ext cx="12192000" cy="648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637">
                  <a:extLst>
                    <a:ext uri="{9D8B030D-6E8A-4147-A177-3AD203B41FA5}">
                      <a16:colId xmlns:a16="http://schemas.microsoft.com/office/drawing/2014/main" val="4206170931"/>
                    </a:ext>
                  </a:extLst>
                </a:gridCol>
                <a:gridCol w="10325363">
                  <a:extLst>
                    <a:ext uri="{9D8B030D-6E8A-4147-A177-3AD203B41FA5}">
                      <a16:colId xmlns:a16="http://schemas.microsoft.com/office/drawing/2014/main" val="2427081279"/>
                    </a:ext>
                  </a:extLst>
                </a:gridCol>
              </a:tblGrid>
              <a:tr h="648782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הוספת סטודנט</a:t>
                      </a:r>
                      <a:endParaRPr lang="en-US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סטודנטים</a:t>
                      </a:r>
                      <a:endParaRPr lang="en-US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2589"/>
                  </a:ext>
                </a:extLst>
              </a:tr>
            </a:tbl>
          </a:graphicData>
        </a:graphic>
      </p:graphicFrame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916524"/>
              </p:ext>
            </p:extLst>
          </p:nvPr>
        </p:nvGraphicFramePr>
        <p:xfrm>
          <a:off x="0" y="1785419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9043">
                  <a:extLst>
                    <a:ext uri="{9D8B030D-6E8A-4147-A177-3AD203B41FA5}">
                      <a16:colId xmlns:a16="http://schemas.microsoft.com/office/drawing/2014/main" val="1617766213"/>
                    </a:ext>
                  </a:extLst>
                </a:gridCol>
                <a:gridCol w="2902957">
                  <a:extLst>
                    <a:ext uri="{9D8B030D-6E8A-4147-A177-3AD203B41FA5}">
                      <a16:colId xmlns:a16="http://schemas.microsoft.com/office/drawing/2014/main" val="4239156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>
                          <a:solidFill>
                            <a:schemeClr val="accent6"/>
                          </a:solidFill>
                        </a:rPr>
                        <a:t>חיפוש סטודנט לפי שם פרטי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551734"/>
                  </a:ext>
                </a:extLst>
              </a:tr>
            </a:tbl>
          </a:graphicData>
        </a:graphic>
      </p:graphicFrame>
      <p:graphicFrame>
        <p:nvGraphicFramePr>
          <p:cNvPr id="8" name="טבלה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622781"/>
              </p:ext>
            </p:extLst>
          </p:nvPr>
        </p:nvGraphicFramePr>
        <p:xfrm>
          <a:off x="0" y="2475983"/>
          <a:ext cx="12192000" cy="702349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2028957">
                  <a:extLst>
                    <a:ext uri="{9D8B030D-6E8A-4147-A177-3AD203B41FA5}">
                      <a16:colId xmlns:a16="http://schemas.microsoft.com/office/drawing/2014/main" val="1210361011"/>
                    </a:ext>
                  </a:extLst>
                </a:gridCol>
                <a:gridCol w="2112411">
                  <a:extLst>
                    <a:ext uri="{9D8B030D-6E8A-4147-A177-3AD203B41FA5}">
                      <a16:colId xmlns:a16="http://schemas.microsoft.com/office/drawing/2014/main" val="4240321548"/>
                    </a:ext>
                  </a:extLst>
                </a:gridCol>
                <a:gridCol w="2096763">
                  <a:extLst>
                    <a:ext uri="{9D8B030D-6E8A-4147-A177-3AD203B41FA5}">
                      <a16:colId xmlns:a16="http://schemas.microsoft.com/office/drawing/2014/main" val="1303399187"/>
                    </a:ext>
                  </a:extLst>
                </a:gridCol>
                <a:gridCol w="1984623">
                  <a:extLst>
                    <a:ext uri="{9D8B030D-6E8A-4147-A177-3AD203B41FA5}">
                      <a16:colId xmlns:a16="http://schemas.microsoft.com/office/drawing/2014/main" val="607855471"/>
                    </a:ext>
                  </a:extLst>
                </a:gridCol>
                <a:gridCol w="1893346">
                  <a:extLst>
                    <a:ext uri="{9D8B030D-6E8A-4147-A177-3AD203B41FA5}">
                      <a16:colId xmlns:a16="http://schemas.microsoft.com/office/drawing/2014/main" val="271484955"/>
                    </a:ext>
                  </a:extLst>
                </a:gridCol>
                <a:gridCol w="2075900">
                  <a:extLst>
                    <a:ext uri="{9D8B030D-6E8A-4147-A177-3AD203B41FA5}">
                      <a16:colId xmlns:a16="http://schemas.microsoft.com/office/drawing/2014/main" val="1170416734"/>
                    </a:ext>
                  </a:extLst>
                </a:gridCol>
              </a:tblGrid>
              <a:tr h="380732">
                <a:tc>
                  <a:txBody>
                    <a:bodyPr/>
                    <a:lstStyle/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שם פרטי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שם משפחה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תעודות זהות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עיר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כתובת בית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פעולות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0987985"/>
                  </a:ext>
                </a:extLst>
              </a:tr>
              <a:tr h="321617">
                <a:tc>
                  <a:txBody>
                    <a:bodyPr/>
                    <a:lstStyle/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ישראלי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ישראלי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200771509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טירת כרמל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כתובת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עריכה מחיקה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6339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02211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כחול חם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29</Words>
  <Application>Microsoft Office PowerPoint</Application>
  <PresentationFormat>מסך רחב</PresentationFormat>
  <Paragraphs>16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kobi shamir</dc:creator>
  <cp:lastModifiedBy>kobi shamir</cp:lastModifiedBy>
  <cp:revision>3</cp:revision>
  <dcterms:created xsi:type="dcterms:W3CDTF">2017-11-19T15:38:07Z</dcterms:created>
  <dcterms:modified xsi:type="dcterms:W3CDTF">2017-11-19T15:48:24Z</dcterms:modified>
</cp:coreProperties>
</file>