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</p:sldIdLst>
  <p:sldSz cx="611981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27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rkuti Márton" userId="947db05d-af6b-48e5-8029-db528bef1d00" providerId="ADAL" clId="{9CB1F50D-03B2-4581-8479-0B0D79C68659}"/>
    <pc:docChg chg="undo redo custSel addSld delSld modSld">
      <pc:chgData name="Kadarkuti Márton" userId="947db05d-af6b-48e5-8029-db528bef1d00" providerId="ADAL" clId="{9CB1F50D-03B2-4581-8479-0B0D79C68659}" dt="2025-01-16T10:57:12.226" v="1026"/>
      <pc:docMkLst>
        <pc:docMk/>
      </pc:docMkLst>
      <pc:sldChg chg="addSp delSp modSp del setBg">
        <pc:chgData name="Kadarkuti Márton" userId="947db05d-af6b-48e5-8029-db528bef1d00" providerId="ADAL" clId="{9CB1F50D-03B2-4581-8479-0B0D79C68659}" dt="2025-01-16T10:56:59.439" v="1021" actId="2696"/>
        <pc:sldMkLst>
          <pc:docMk/>
          <pc:sldMk cId="2340851305" sldId="256"/>
        </pc:sldMkLst>
        <pc:spChg chg="add mod topLvl">
          <ac:chgData name="Kadarkuti Márton" userId="947db05d-af6b-48e5-8029-db528bef1d00" providerId="ADAL" clId="{9CB1F50D-03B2-4581-8479-0B0D79C68659}" dt="2025-01-16T10:09:34.066" v="457" actId="164"/>
          <ac:spMkLst>
            <pc:docMk/>
            <pc:sldMk cId="2340851305" sldId="256"/>
            <ac:spMk id="2" creationId="{1AE1BCB7-57B3-43E5-8949-3685CBEDB30E}"/>
          </ac:spMkLst>
        </pc:spChg>
        <pc:spChg chg="add del mod">
          <ac:chgData name="Kadarkuti Márton" userId="947db05d-af6b-48e5-8029-db528bef1d00" providerId="ADAL" clId="{9CB1F50D-03B2-4581-8479-0B0D79C68659}" dt="2025-01-13T10:35:46.778" v="3" actId="478"/>
          <ac:spMkLst>
            <pc:docMk/>
            <pc:sldMk cId="2340851305" sldId="256"/>
            <ac:spMk id="4" creationId="{73BE6810-C322-4B71-940C-784A9BB86556}"/>
          </ac:spMkLst>
        </pc:spChg>
        <pc:spChg chg="add mod ord topLvl">
          <ac:chgData name="Kadarkuti Márton" userId="947db05d-af6b-48e5-8029-db528bef1d00" providerId="ADAL" clId="{9CB1F50D-03B2-4581-8479-0B0D79C68659}" dt="2025-01-16T10:09:34.066" v="457" actId="164"/>
          <ac:spMkLst>
            <pc:docMk/>
            <pc:sldMk cId="2340851305" sldId="256"/>
            <ac:spMk id="4" creationId="{ED772487-19CB-4CE5-B8C5-D64F6CED7A32}"/>
          </ac:spMkLst>
        </pc:spChg>
        <pc:spChg chg="add del mod">
          <ac:chgData name="Kadarkuti Márton" userId="947db05d-af6b-48e5-8029-db528bef1d00" providerId="ADAL" clId="{9CB1F50D-03B2-4581-8479-0B0D79C68659}" dt="2025-01-13T10:40:49.576" v="91" actId="478"/>
          <ac:spMkLst>
            <pc:docMk/>
            <pc:sldMk cId="2340851305" sldId="256"/>
            <ac:spMk id="7" creationId="{4BFCFC8F-3EB0-4A18-8698-734BCE3B905C}"/>
          </ac:spMkLst>
        </pc:spChg>
        <pc:spChg chg="add del mod">
          <ac:chgData name="Kadarkuti Márton" userId="947db05d-af6b-48e5-8029-db528bef1d00" providerId="ADAL" clId="{9CB1F50D-03B2-4581-8479-0B0D79C68659}" dt="2025-01-16T10:12:02.047" v="461" actId="11529"/>
          <ac:spMkLst>
            <pc:docMk/>
            <pc:sldMk cId="2340851305" sldId="256"/>
            <ac:spMk id="7" creationId="{63DD52FF-9EF6-4309-A07A-9B5E678CA000}"/>
          </ac:spMkLst>
        </pc:spChg>
        <pc:spChg chg="add del mod">
          <ac:chgData name="Kadarkuti Márton" userId="947db05d-af6b-48e5-8029-db528bef1d00" providerId="ADAL" clId="{9CB1F50D-03B2-4581-8479-0B0D79C68659}" dt="2025-01-16T10:12:49.780" v="475" actId="11529"/>
          <ac:spMkLst>
            <pc:docMk/>
            <pc:sldMk cId="2340851305" sldId="256"/>
            <ac:spMk id="8" creationId="{0522BE89-4B34-4C12-9651-89E54C99AE0B}"/>
          </ac:spMkLst>
        </pc:spChg>
        <pc:spChg chg="add mod">
          <ac:chgData name="Kadarkuti Márton" userId="947db05d-af6b-48e5-8029-db528bef1d00" providerId="ADAL" clId="{9CB1F50D-03B2-4581-8479-0B0D79C68659}" dt="2025-01-13T10:40:45.244" v="89"/>
          <ac:spMkLst>
            <pc:docMk/>
            <pc:sldMk cId="2340851305" sldId="256"/>
            <ac:spMk id="8" creationId="{4D51C693-4C44-497F-A2B3-7213E3FAC1E8}"/>
          </ac:spMkLst>
        </pc:spChg>
        <pc:spChg chg="add del mod">
          <ac:chgData name="Kadarkuti Márton" userId="947db05d-af6b-48e5-8029-db528bef1d00" providerId="ADAL" clId="{9CB1F50D-03B2-4581-8479-0B0D79C68659}" dt="2025-01-16T10:14:46.148" v="500"/>
          <ac:spMkLst>
            <pc:docMk/>
            <pc:sldMk cId="2340851305" sldId="256"/>
            <ac:spMk id="9" creationId="{87CF8441-CD39-4F98-B360-7E40671EAFD2}"/>
          </ac:spMkLst>
        </pc:spChg>
        <pc:spChg chg="add del mod">
          <ac:chgData name="Kadarkuti Márton" userId="947db05d-af6b-48e5-8029-db528bef1d00" providerId="ADAL" clId="{9CB1F50D-03B2-4581-8479-0B0D79C68659}" dt="2025-01-13T10:42:39.031" v="113" actId="478"/>
          <ac:spMkLst>
            <pc:docMk/>
            <pc:sldMk cId="2340851305" sldId="256"/>
            <ac:spMk id="9" creationId="{DD2306C0-A5B8-42A4-9779-63BFCEE6D608}"/>
          </ac:spMkLst>
        </pc:spChg>
        <pc:spChg chg="add mod topLvl">
          <ac:chgData name="Kadarkuti Márton" userId="947db05d-af6b-48e5-8029-db528bef1d00" providerId="ADAL" clId="{9CB1F50D-03B2-4581-8479-0B0D79C68659}" dt="2025-01-16T10:06:39.470" v="374" actId="165"/>
          <ac:spMkLst>
            <pc:docMk/>
            <pc:sldMk cId="2340851305" sldId="256"/>
            <ac:spMk id="10" creationId="{7009F25A-8E0E-4E32-AC61-2A3A843AAB2A}"/>
          </ac:spMkLst>
        </pc:spChg>
        <pc:spChg chg="add mod topLvl">
          <ac:chgData name="Kadarkuti Márton" userId="947db05d-af6b-48e5-8029-db528bef1d00" providerId="ADAL" clId="{9CB1F50D-03B2-4581-8479-0B0D79C68659}" dt="2025-01-16T10:06:39.470" v="374" actId="165"/>
          <ac:spMkLst>
            <pc:docMk/>
            <pc:sldMk cId="2340851305" sldId="256"/>
            <ac:spMk id="11" creationId="{2B928AFB-C7D9-49F5-94AD-19CB3A132A08}"/>
          </ac:spMkLst>
        </pc:spChg>
        <pc:spChg chg="add mod ord topLvl">
          <ac:chgData name="Kadarkuti Márton" userId="947db05d-af6b-48e5-8029-db528bef1d00" providerId="ADAL" clId="{9CB1F50D-03B2-4581-8479-0B0D79C68659}" dt="2025-01-16T10:09:34.066" v="457" actId="164"/>
          <ac:spMkLst>
            <pc:docMk/>
            <pc:sldMk cId="2340851305" sldId="256"/>
            <ac:spMk id="12" creationId="{629DC840-2313-4B4C-AB8A-5D922B30257C}"/>
          </ac:spMkLst>
        </pc:spChg>
        <pc:spChg chg="add mod">
          <ac:chgData name="Kadarkuti Márton" userId="947db05d-af6b-48e5-8029-db528bef1d00" providerId="ADAL" clId="{9CB1F50D-03B2-4581-8479-0B0D79C68659}" dt="2025-01-13T10:43:43.891" v="150"/>
          <ac:spMkLst>
            <pc:docMk/>
            <pc:sldMk cId="2340851305" sldId="256"/>
            <ac:spMk id="12" creationId="{EE9D71F2-568D-4658-AAE7-4DD3775E17BF}"/>
          </ac:spMkLst>
        </pc:spChg>
        <pc:spChg chg="add del mod">
          <ac:chgData name="Kadarkuti Márton" userId="947db05d-af6b-48e5-8029-db528bef1d00" providerId="ADAL" clId="{9CB1F50D-03B2-4581-8479-0B0D79C68659}" dt="2025-01-16T10:14:33.928" v="492" actId="767"/>
          <ac:spMkLst>
            <pc:docMk/>
            <pc:sldMk cId="2340851305" sldId="256"/>
            <ac:spMk id="13" creationId="{31D0B75C-8D33-4A01-9233-E36CF48BBC97}"/>
          </ac:spMkLst>
        </pc:spChg>
        <pc:spChg chg="add mod">
          <ac:chgData name="Kadarkuti Márton" userId="947db05d-af6b-48e5-8029-db528bef1d00" providerId="ADAL" clId="{9CB1F50D-03B2-4581-8479-0B0D79C68659}" dt="2025-01-13T10:43:43.891" v="150"/>
          <ac:spMkLst>
            <pc:docMk/>
            <pc:sldMk cId="2340851305" sldId="256"/>
            <ac:spMk id="13" creationId="{F614F675-536A-43CF-9AA6-DC24BDB701EE}"/>
          </ac:spMkLst>
        </pc:spChg>
        <pc:spChg chg="mod">
          <ac:chgData name="Kadarkuti Márton" userId="947db05d-af6b-48e5-8029-db528bef1d00" providerId="ADAL" clId="{9CB1F50D-03B2-4581-8479-0B0D79C68659}" dt="2025-01-16T10:06:39.182" v="372" actId="1582"/>
          <ac:spMkLst>
            <pc:docMk/>
            <pc:sldMk cId="2340851305" sldId="256"/>
            <ac:spMk id="16" creationId="{B082E15D-C8FF-44F2-911E-9D7F6D9B9101}"/>
          </ac:spMkLst>
        </pc:spChg>
        <pc:spChg chg="mod">
          <ac:chgData name="Kadarkuti Márton" userId="947db05d-af6b-48e5-8029-db528bef1d00" providerId="ADAL" clId="{9CB1F50D-03B2-4581-8479-0B0D79C68659}" dt="2025-01-16T10:06:39.182" v="372" actId="1582"/>
          <ac:spMkLst>
            <pc:docMk/>
            <pc:sldMk cId="2340851305" sldId="256"/>
            <ac:spMk id="17" creationId="{9BFA32D7-A7A7-44FC-8E46-24EABECFC3DA}"/>
          </ac:spMkLst>
        </pc:spChg>
        <pc:spChg chg="del mod topLvl">
          <ac:chgData name="Kadarkuti Márton" userId="947db05d-af6b-48e5-8029-db528bef1d00" providerId="ADAL" clId="{9CB1F50D-03B2-4581-8479-0B0D79C68659}" dt="2025-01-16T10:12:27.659" v="467" actId="478"/>
          <ac:spMkLst>
            <pc:docMk/>
            <pc:sldMk cId="2340851305" sldId="256"/>
            <ac:spMk id="19" creationId="{37DCE413-0AB0-4041-A5ED-952C29AF67EA}"/>
          </ac:spMkLst>
        </pc:spChg>
        <pc:spChg chg="del mod topLvl">
          <ac:chgData name="Kadarkuti Márton" userId="947db05d-af6b-48e5-8029-db528bef1d00" providerId="ADAL" clId="{9CB1F50D-03B2-4581-8479-0B0D79C68659}" dt="2025-01-16T10:12:27.252" v="466" actId="478"/>
          <ac:spMkLst>
            <pc:docMk/>
            <pc:sldMk cId="2340851305" sldId="256"/>
            <ac:spMk id="20" creationId="{882090E7-C74B-4F3C-B7F9-86CE4353F7FE}"/>
          </ac:spMkLst>
        </pc:spChg>
        <pc:spChg chg="add del mod topLvl">
          <ac:chgData name="Kadarkuti Márton" userId="947db05d-af6b-48e5-8029-db528bef1d00" providerId="ADAL" clId="{9CB1F50D-03B2-4581-8479-0B0D79C68659}" dt="2025-01-16T10:14:46.148" v="500"/>
          <ac:spMkLst>
            <pc:docMk/>
            <pc:sldMk cId="2340851305" sldId="256"/>
            <ac:spMk id="21" creationId="{B34DC8DC-5BAF-44FE-9D92-D6B9C087BFC8}"/>
          </ac:spMkLst>
        </pc:spChg>
        <pc:spChg chg="mod">
          <ac:chgData name="Kadarkuti Márton" userId="947db05d-af6b-48e5-8029-db528bef1d00" providerId="ADAL" clId="{9CB1F50D-03B2-4581-8479-0B0D79C68659}" dt="2025-01-16T10:14:01.582" v="482"/>
          <ac:spMkLst>
            <pc:docMk/>
            <pc:sldMk cId="2340851305" sldId="256"/>
            <ac:spMk id="22" creationId="{A5378F42-944C-47E3-AE0D-A7DADEBD0850}"/>
          </ac:spMkLst>
        </pc:spChg>
        <pc:spChg chg="mod">
          <ac:chgData name="Kadarkuti Márton" userId="947db05d-af6b-48e5-8029-db528bef1d00" providerId="ADAL" clId="{9CB1F50D-03B2-4581-8479-0B0D79C68659}" dt="2025-01-16T10:14:26.070" v="489"/>
          <ac:spMkLst>
            <pc:docMk/>
            <pc:sldMk cId="2340851305" sldId="256"/>
            <ac:spMk id="23" creationId="{5BAD5E50-0DBF-4558-8DA1-279972EF3973}"/>
          </ac:spMkLst>
        </pc:spChg>
        <pc:spChg chg="add del mod">
          <ac:chgData name="Kadarkuti Márton" userId="947db05d-af6b-48e5-8029-db528bef1d00" providerId="ADAL" clId="{9CB1F50D-03B2-4581-8479-0B0D79C68659}" dt="2025-01-16T10:14:40.229" v="497" actId="767"/>
          <ac:spMkLst>
            <pc:docMk/>
            <pc:sldMk cId="2340851305" sldId="256"/>
            <ac:spMk id="24" creationId="{F7E67B32-07DD-4340-8A8B-E1AF0DC156FE}"/>
          </ac:spMkLst>
        </pc:spChg>
        <pc:spChg chg="mod">
          <ac:chgData name="Kadarkuti Márton" userId="947db05d-af6b-48e5-8029-db528bef1d00" providerId="ADAL" clId="{9CB1F50D-03B2-4581-8479-0B0D79C68659}" dt="2025-01-16T10:15:12.730" v="504" actId="164"/>
          <ac:spMkLst>
            <pc:docMk/>
            <pc:sldMk cId="2340851305" sldId="256"/>
            <ac:spMk id="25" creationId="{78D26CA6-E3FB-494D-874B-0F91D5150BC3}"/>
          </ac:spMkLst>
        </pc:spChg>
        <pc:spChg chg="add del mod">
          <ac:chgData name="Kadarkuti Márton" userId="947db05d-af6b-48e5-8029-db528bef1d00" providerId="ADAL" clId="{9CB1F50D-03B2-4581-8479-0B0D79C68659}" dt="2025-01-16T10:27:06.267" v="623"/>
          <ac:spMkLst>
            <pc:docMk/>
            <pc:sldMk cId="2340851305" sldId="256"/>
            <ac:spMk id="37" creationId="{D6C21885-0FDD-4981-8614-3117BF833F27}"/>
          </ac:spMkLst>
        </pc:spChg>
        <pc:spChg chg="add del mod">
          <ac:chgData name="Kadarkuti Márton" userId="947db05d-af6b-48e5-8029-db528bef1d00" providerId="ADAL" clId="{9CB1F50D-03B2-4581-8479-0B0D79C68659}" dt="2025-01-16T10:27:03.230" v="622" actId="478"/>
          <ac:spMkLst>
            <pc:docMk/>
            <pc:sldMk cId="2340851305" sldId="256"/>
            <ac:spMk id="38" creationId="{38DFB360-566F-4F5A-936E-D45F86AA47B3}"/>
          </ac:spMkLst>
        </pc:spChg>
        <pc:grpChg chg="add mod">
          <ac:chgData name="Kadarkuti Márton" userId="947db05d-af6b-48e5-8029-db528bef1d00" providerId="ADAL" clId="{9CB1F50D-03B2-4581-8479-0B0D79C68659}" dt="2025-01-16T10:06:39.031" v="371" actId="338"/>
          <ac:grpSpMkLst>
            <pc:docMk/>
            <pc:sldMk cId="2340851305" sldId="256"/>
            <ac:grpSpMk id="3" creationId="{6BFF4592-5457-494C-889C-BA10C9D3AFE8}"/>
          </ac:grpSpMkLst>
        </pc:grpChg>
        <pc:grpChg chg="add del mod">
          <ac:chgData name="Kadarkuti Márton" userId="947db05d-af6b-48e5-8029-db528bef1d00" providerId="ADAL" clId="{9CB1F50D-03B2-4581-8479-0B0D79C68659}" dt="2025-01-16T10:08:42.675" v="421" actId="164"/>
          <ac:grpSpMkLst>
            <pc:docMk/>
            <pc:sldMk cId="2340851305" sldId="256"/>
            <ac:grpSpMk id="5" creationId="{8652EBDB-8C6F-4ED8-A4C5-FE07F5BF691C}"/>
          </ac:grpSpMkLst>
        </pc:grpChg>
        <pc:grpChg chg="add mod">
          <ac:chgData name="Kadarkuti Márton" userId="947db05d-af6b-48e5-8029-db528bef1d00" providerId="ADAL" clId="{9CB1F50D-03B2-4581-8479-0B0D79C68659}" dt="2025-01-16T10:15:12.730" v="504" actId="164"/>
          <ac:grpSpMkLst>
            <pc:docMk/>
            <pc:sldMk cId="2340851305" sldId="256"/>
            <ac:grpSpMk id="6" creationId="{9C3A1B46-5D2E-4369-91B8-F319AEF3F8D8}"/>
          </ac:grpSpMkLst>
        </pc:grpChg>
        <pc:grpChg chg="add del mod">
          <ac:chgData name="Kadarkuti Márton" userId="947db05d-af6b-48e5-8029-db528bef1d00" providerId="ADAL" clId="{9CB1F50D-03B2-4581-8479-0B0D79C68659}" dt="2025-01-16T10:20:34.994" v="587"/>
          <ac:grpSpMkLst>
            <pc:docMk/>
            <pc:sldMk cId="2340851305" sldId="256"/>
            <ac:grpSpMk id="14" creationId="{99A2D376-CC77-4C63-A519-C28C406D45CA}"/>
          </ac:grpSpMkLst>
        </pc:grpChg>
        <pc:grpChg chg="add del mod">
          <ac:chgData name="Kadarkuti Márton" userId="947db05d-af6b-48e5-8029-db528bef1d00" providerId="ADAL" clId="{9CB1F50D-03B2-4581-8479-0B0D79C68659}" dt="2025-01-16T10:20:34.994" v="587"/>
          <ac:grpSpMkLst>
            <pc:docMk/>
            <pc:sldMk cId="2340851305" sldId="256"/>
            <ac:grpSpMk id="15" creationId="{8B02AAAA-E1D3-4E78-8FA2-686AB9683963}"/>
          </ac:grpSpMkLst>
        </pc:grpChg>
        <pc:grpChg chg="add del mod">
          <ac:chgData name="Kadarkuti Márton" userId="947db05d-af6b-48e5-8029-db528bef1d00" providerId="ADAL" clId="{9CB1F50D-03B2-4581-8479-0B0D79C68659}" dt="2025-01-13T10:45:36.142" v="178" actId="478"/>
          <ac:grpSpMkLst>
            <pc:docMk/>
            <pc:sldMk cId="2340851305" sldId="256"/>
            <ac:grpSpMk id="18" creationId="{B495A099-A2FB-43A1-ACAC-09E8E78C0A02}"/>
          </ac:grpSpMkLst>
        </pc:grpChg>
        <pc:grpChg chg="add del mod">
          <ac:chgData name="Kadarkuti Márton" userId="947db05d-af6b-48e5-8029-db528bef1d00" providerId="ADAL" clId="{9CB1F50D-03B2-4581-8479-0B0D79C68659}" dt="2025-01-16T10:12:24.188" v="465" actId="165"/>
          <ac:grpSpMkLst>
            <pc:docMk/>
            <pc:sldMk cId="2340851305" sldId="256"/>
            <ac:grpSpMk id="18" creationId="{B63304C3-97C1-4EED-AC8D-7BB55E5A7F32}"/>
          </ac:grpSpMkLst>
        </pc:grpChg>
        <pc:grpChg chg="add mod">
          <ac:chgData name="Kadarkuti Márton" userId="947db05d-af6b-48e5-8029-db528bef1d00" providerId="ADAL" clId="{9CB1F50D-03B2-4581-8479-0B0D79C68659}" dt="2025-01-16T10:15:12.730" v="504" actId="164"/>
          <ac:grpSpMkLst>
            <pc:docMk/>
            <pc:sldMk cId="2340851305" sldId="256"/>
            <ac:grpSpMk id="26" creationId="{68B1335B-EDF2-4A1A-92D5-C0FC7380A069}"/>
          </ac:grpSpMkLst>
        </pc:grpChg>
        <pc:grpChg chg="add mod">
          <ac:chgData name="Kadarkuti Márton" userId="947db05d-af6b-48e5-8029-db528bef1d00" providerId="ADAL" clId="{9CB1F50D-03B2-4581-8479-0B0D79C68659}" dt="2025-01-16T10:15:26.548" v="508" actId="1076"/>
          <ac:grpSpMkLst>
            <pc:docMk/>
            <pc:sldMk cId="2340851305" sldId="256"/>
            <ac:grpSpMk id="27" creationId="{109E4CDD-36CF-4FD7-AD20-FEA73DD4CB80}"/>
          </ac:grpSpMkLst>
        </pc:grpChg>
        <pc:grpChg chg="mod">
          <ac:chgData name="Kadarkuti Márton" userId="947db05d-af6b-48e5-8029-db528bef1d00" providerId="ADAL" clId="{9CB1F50D-03B2-4581-8479-0B0D79C68659}" dt="2025-01-16T10:15:14.510" v="505"/>
          <ac:grpSpMkLst>
            <pc:docMk/>
            <pc:sldMk cId="2340851305" sldId="256"/>
            <ac:grpSpMk id="28" creationId="{B330176A-9EEC-49C2-9099-2C286DBB566B}"/>
          </ac:grpSpMkLst>
        </pc:grpChg>
        <pc:picChg chg="add del mod">
          <ac:chgData name="Kadarkuti Márton" userId="947db05d-af6b-48e5-8029-db528bef1d00" providerId="ADAL" clId="{9CB1F50D-03B2-4581-8479-0B0D79C68659}" dt="2025-01-13T10:38:40.636" v="6" actId="478"/>
          <ac:picMkLst>
            <pc:docMk/>
            <pc:sldMk cId="2340851305" sldId="256"/>
            <ac:picMk id="5" creationId="{35C6749A-68BB-4879-A95A-6532A985A53D}"/>
          </ac:picMkLst>
        </pc:picChg>
        <pc:picChg chg="add del mod">
          <ac:chgData name="Kadarkuti Márton" userId="947db05d-af6b-48e5-8029-db528bef1d00" providerId="ADAL" clId="{9CB1F50D-03B2-4581-8479-0B0D79C68659}" dt="2025-01-13T10:39:31.125" v="16" actId="478"/>
          <ac:picMkLst>
            <pc:docMk/>
            <pc:sldMk cId="2340851305" sldId="256"/>
            <ac:picMk id="6" creationId="{4A2F75A9-52FE-4C3C-9658-61F179981BBA}"/>
          </ac:picMkLst>
        </pc:picChg>
        <pc:cxnChg chg="add del mod">
          <ac:chgData name="Kadarkuti Márton" userId="947db05d-af6b-48e5-8029-db528bef1d00" providerId="ADAL" clId="{9CB1F50D-03B2-4581-8479-0B0D79C68659}" dt="2025-01-16T10:26:14.575" v="616" actId="11529"/>
          <ac:cxnSpMkLst>
            <pc:docMk/>
            <pc:sldMk cId="2340851305" sldId="256"/>
            <ac:cxnSpMk id="34" creationId="{C828450E-4A77-4AE0-AEBD-7FB319E8F96F}"/>
          </ac:cxnSpMkLst>
        </pc:cxnChg>
        <pc:cxnChg chg="add mod">
          <ac:chgData name="Kadarkuti Márton" userId="947db05d-af6b-48e5-8029-db528bef1d00" providerId="ADAL" clId="{9CB1F50D-03B2-4581-8479-0B0D79C68659}" dt="2025-01-16T10:26:11.999" v="612"/>
          <ac:cxnSpMkLst>
            <pc:docMk/>
            <pc:sldMk cId="2340851305" sldId="256"/>
            <ac:cxnSpMk id="35" creationId="{48787A43-FF40-4D56-91C9-D4397596E243}"/>
          </ac:cxnSpMkLst>
        </pc:cxnChg>
        <pc:cxnChg chg="add mod">
          <ac:chgData name="Kadarkuti Márton" userId="947db05d-af6b-48e5-8029-db528bef1d00" providerId="ADAL" clId="{9CB1F50D-03B2-4581-8479-0B0D79C68659}" dt="2025-01-16T10:26:11.615" v="610"/>
          <ac:cxnSpMkLst>
            <pc:docMk/>
            <pc:sldMk cId="2340851305" sldId="256"/>
            <ac:cxnSpMk id="36" creationId="{1CDA4E3B-1B87-47A3-A932-443C01B4683E}"/>
          </ac:cxnSpMkLst>
        </pc:cxnChg>
      </pc:sldChg>
      <pc:sldChg chg="addSp delSp modSp add del">
        <pc:chgData name="Kadarkuti Márton" userId="947db05d-af6b-48e5-8029-db528bef1d00" providerId="ADAL" clId="{9CB1F50D-03B2-4581-8479-0B0D79C68659}" dt="2025-01-16T10:57:00.980" v="1022" actId="2696"/>
        <pc:sldMkLst>
          <pc:docMk/>
          <pc:sldMk cId="2079256755" sldId="257"/>
        </pc:sldMkLst>
        <pc:spChg chg="add del">
          <ac:chgData name="Kadarkuti Márton" userId="947db05d-af6b-48e5-8029-db528bef1d00" providerId="ADAL" clId="{9CB1F50D-03B2-4581-8479-0B0D79C68659}" dt="2025-01-16T10:38:08.414" v="748"/>
          <ac:spMkLst>
            <pc:docMk/>
            <pc:sldMk cId="2079256755" sldId="257"/>
            <ac:spMk id="3" creationId="{787B7C4F-58A1-408C-A94B-7BFD5BE4B8A0}"/>
          </ac:spMkLst>
        </pc:spChg>
        <pc:spChg chg="add del">
          <ac:chgData name="Kadarkuti Márton" userId="947db05d-af6b-48e5-8029-db528bef1d00" providerId="ADAL" clId="{9CB1F50D-03B2-4581-8479-0B0D79C68659}" dt="2025-01-16T10:38:08.414" v="748"/>
          <ac:spMkLst>
            <pc:docMk/>
            <pc:sldMk cId="2079256755" sldId="257"/>
            <ac:spMk id="4" creationId="{19655FF6-D7C3-4348-9C9D-736B27919C40}"/>
          </ac:spMkLst>
        </pc:spChg>
        <pc:spChg chg="add del mod">
          <ac:chgData name="Kadarkuti Márton" userId="947db05d-af6b-48e5-8029-db528bef1d00" providerId="ADAL" clId="{9CB1F50D-03B2-4581-8479-0B0D79C68659}" dt="2025-01-13T10:42:14.388" v="106" actId="1582"/>
          <ac:spMkLst>
            <pc:docMk/>
            <pc:sldMk cId="2079256755" sldId="257"/>
            <ac:spMk id="7" creationId="{4BFCFC8F-3EB0-4A18-8698-734BCE3B905C}"/>
          </ac:spMkLst>
        </pc:spChg>
        <pc:picChg chg="add del">
          <ac:chgData name="Kadarkuti Márton" userId="947db05d-af6b-48e5-8029-db528bef1d00" providerId="ADAL" clId="{9CB1F50D-03B2-4581-8479-0B0D79C68659}" dt="2025-01-16T10:50:05.226" v="971"/>
          <ac:picMkLst>
            <pc:docMk/>
            <pc:sldMk cId="2079256755" sldId="257"/>
            <ac:picMk id="5" creationId="{ABBB4A3E-08AA-4FCA-BF30-33BA2D67363C}"/>
          </ac:picMkLst>
        </pc:picChg>
        <pc:picChg chg="add">
          <ac:chgData name="Kadarkuti Márton" userId="947db05d-af6b-48e5-8029-db528bef1d00" providerId="ADAL" clId="{9CB1F50D-03B2-4581-8479-0B0D79C68659}" dt="2025-01-16T10:50:07.493" v="972"/>
          <ac:picMkLst>
            <pc:docMk/>
            <pc:sldMk cId="2079256755" sldId="257"/>
            <ac:picMk id="6" creationId="{EEDDFD3C-6ED4-4DAA-AA70-CA83D1945703}"/>
          </ac:picMkLst>
        </pc:picChg>
      </pc:sldChg>
      <pc:sldChg chg="addSp delSp modSp add setBg">
        <pc:chgData name="Kadarkuti Márton" userId="947db05d-af6b-48e5-8029-db528bef1d00" providerId="ADAL" clId="{9CB1F50D-03B2-4581-8479-0B0D79C68659}" dt="2025-01-16T10:57:12.226" v="1026"/>
        <pc:sldMkLst>
          <pc:docMk/>
          <pc:sldMk cId="2837962588" sldId="258"/>
        </pc:sldMkLst>
        <pc:spChg chg="add del mod">
          <ac:chgData name="Kadarkuti Márton" userId="947db05d-af6b-48e5-8029-db528bef1d00" providerId="ADAL" clId="{9CB1F50D-03B2-4581-8479-0B0D79C68659}" dt="2025-01-16T10:19:47.495" v="578"/>
          <ac:spMkLst>
            <pc:docMk/>
            <pc:sldMk cId="2837962588" sldId="258"/>
            <ac:spMk id="2" creationId="{0C5BE6A3-6581-4F79-B8B3-B7346778E618}"/>
          </ac:spMkLst>
        </pc:spChg>
        <pc:spChg chg="add mod ord">
          <ac:chgData name="Kadarkuti Márton" userId="947db05d-af6b-48e5-8029-db528bef1d00" providerId="ADAL" clId="{9CB1F50D-03B2-4581-8479-0B0D79C68659}" dt="2025-01-16T10:54:58.802" v="1020" actId="164"/>
          <ac:spMkLst>
            <pc:docMk/>
            <pc:sldMk cId="2837962588" sldId="258"/>
            <ac:spMk id="3" creationId="{D3581908-0CC5-4FA5-87DF-77619B18CB6D}"/>
          </ac:spMkLst>
        </pc:spChg>
        <pc:spChg chg="add mod ord">
          <ac:chgData name="Kadarkuti Márton" userId="947db05d-af6b-48e5-8029-db528bef1d00" providerId="ADAL" clId="{9CB1F50D-03B2-4581-8479-0B0D79C68659}" dt="2025-01-16T10:54:58.802" v="1020" actId="164"/>
          <ac:spMkLst>
            <pc:docMk/>
            <pc:sldMk cId="2837962588" sldId="258"/>
            <ac:spMk id="4" creationId="{D3C7F9A0-005E-4020-B582-26F6ADB8380A}"/>
          </ac:spMkLst>
        </pc:spChg>
        <pc:spChg chg="add del mod">
          <ac:chgData name="Kadarkuti Márton" userId="947db05d-af6b-48e5-8029-db528bef1d00" providerId="ADAL" clId="{9CB1F50D-03B2-4581-8479-0B0D79C68659}" dt="2025-01-16T10:39:23.991" v="784" actId="478"/>
          <ac:spMkLst>
            <pc:docMk/>
            <pc:sldMk cId="2837962588" sldId="258"/>
            <ac:spMk id="5" creationId="{F425A6E2-41EC-428C-A51D-4FB6C70F7CF4}"/>
          </ac:spMkLst>
        </pc:spChg>
        <pc:spChg chg="add mod">
          <ac:chgData name="Kadarkuti Márton" userId="947db05d-af6b-48e5-8029-db528bef1d00" providerId="ADAL" clId="{9CB1F50D-03B2-4581-8479-0B0D79C68659}" dt="2025-01-16T10:54:58.802" v="1020" actId="164"/>
          <ac:spMkLst>
            <pc:docMk/>
            <pc:sldMk cId="2837962588" sldId="258"/>
            <ac:spMk id="6" creationId="{782AE70F-595C-4EFA-9D0E-BAE72C2B9A22}"/>
          </ac:spMkLst>
        </pc:spChg>
        <pc:spChg chg="add mod">
          <ac:chgData name="Kadarkuti Márton" userId="947db05d-af6b-48e5-8029-db528bef1d00" providerId="ADAL" clId="{9CB1F50D-03B2-4581-8479-0B0D79C68659}" dt="2025-01-16T10:54:58.802" v="1020" actId="164"/>
          <ac:spMkLst>
            <pc:docMk/>
            <pc:sldMk cId="2837962588" sldId="258"/>
            <ac:spMk id="7" creationId="{C1C06F3E-D0A9-4793-90DF-24938ADBA118}"/>
          </ac:spMkLst>
        </pc:spChg>
        <pc:spChg chg="add del mod">
          <ac:chgData name="Kadarkuti Márton" userId="947db05d-af6b-48e5-8029-db528bef1d00" providerId="ADAL" clId="{9CB1F50D-03B2-4581-8479-0B0D79C68659}" dt="2025-01-16T10:20:47.006" v="591" actId="164"/>
          <ac:spMkLst>
            <pc:docMk/>
            <pc:sldMk cId="2837962588" sldId="258"/>
            <ac:spMk id="9" creationId="{DD2306C0-A5B8-42A4-9779-63BFCEE6D608}"/>
          </ac:spMkLst>
        </pc:spChg>
        <pc:spChg chg="mod ord topLvl">
          <ac:chgData name="Kadarkuti Márton" userId="947db05d-af6b-48e5-8029-db528bef1d00" providerId="ADAL" clId="{9CB1F50D-03B2-4581-8479-0B0D79C68659}" dt="2025-01-16T10:48:03.259" v="954" actId="164"/>
          <ac:spMkLst>
            <pc:docMk/>
            <pc:sldMk cId="2837962588" sldId="258"/>
            <ac:spMk id="30" creationId="{A2464351-BDC3-4599-8017-FB32F0C60D1C}"/>
          </ac:spMkLst>
        </pc:spChg>
        <pc:spChg chg="mod topLvl">
          <ac:chgData name="Kadarkuti Márton" userId="947db05d-af6b-48e5-8029-db528bef1d00" providerId="ADAL" clId="{9CB1F50D-03B2-4581-8479-0B0D79C68659}" dt="2025-01-16T10:47:09.691" v="947" actId="164"/>
          <ac:spMkLst>
            <pc:docMk/>
            <pc:sldMk cId="2837962588" sldId="258"/>
            <ac:spMk id="31" creationId="{8E1B25BF-733E-4EF0-80B0-C9FAC1B11D3E}"/>
          </ac:spMkLst>
        </pc:spChg>
        <pc:spChg chg="mod topLvl">
          <ac:chgData name="Kadarkuti Márton" userId="947db05d-af6b-48e5-8029-db528bef1d00" providerId="ADAL" clId="{9CB1F50D-03B2-4581-8479-0B0D79C68659}" dt="2025-01-16T10:47:09.691" v="947" actId="164"/>
          <ac:spMkLst>
            <pc:docMk/>
            <pc:sldMk cId="2837962588" sldId="258"/>
            <ac:spMk id="32" creationId="{4C8016A0-C158-4813-B478-D6682C62C6A2}"/>
          </ac:spMkLst>
        </pc:spChg>
        <pc:spChg chg="mod topLvl">
          <ac:chgData name="Kadarkuti Márton" userId="947db05d-af6b-48e5-8029-db528bef1d00" providerId="ADAL" clId="{9CB1F50D-03B2-4581-8479-0B0D79C68659}" dt="2025-01-16T10:47:09.691" v="947" actId="164"/>
          <ac:spMkLst>
            <pc:docMk/>
            <pc:sldMk cId="2837962588" sldId="258"/>
            <ac:spMk id="33" creationId="{82A4DF03-4A77-40DE-A155-5813DC8FFFD4}"/>
          </ac:spMkLst>
        </pc:spChg>
        <pc:spChg chg="add mod">
          <ac:chgData name="Kadarkuti Márton" userId="947db05d-af6b-48e5-8029-db528bef1d00" providerId="ADAL" clId="{9CB1F50D-03B2-4581-8479-0B0D79C68659}" dt="2025-01-16T10:27:20.566" v="626" actId="164"/>
          <ac:spMkLst>
            <pc:docMk/>
            <pc:sldMk cId="2837962588" sldId="258"/>
            <ac:spMk id="40" creationId="{70E38D97-475B-4390-B372-294D52D7E81B}"/>
          </ac:spMkLst>
        </pc:spChg>
        <pc:spChg chg="add del mod">
          <ac:chgData name="Kadarkuti Márton" userId="947db05d-af6b-48e5-8029-db528bef1d00" providerId="ADAL" clId="{9CB1F50D-03B2-4581-8479-0B0D79C68659}" dt="2025-01-16T10:27:44.119" v="628" actId="478"/>
          <ac:spMkLst>
            <pc:docMk/>
            <pc:sldMk cId="2837962588" sldId="258"/>
            <ac:spMk id="42" creationId="{ECD3D61B-88FB-40A1-A99D-DB5E208B2F9B}"/>
          </ac:spMkLst>
        </pc:spChg>
        <pc:spChg chg="add del mod">
          <ac:chgData name="Kadarkuti Márton" userId="947db05d-af6b-48e5-8029-db528bef1d00" providerId="ADAL" clId="{9CB1F50D-03B2-4581-8479-0B0D79C68659}" dt="2025-01-16T10:27:57.456" v="630" actId="478"/>
          <ac:spMkLst>
            <pc:docMk/>
            <pc:sldMk cId="2837962588" sldId="258"/>
            <ac:spMk id="43" creationId="{D31D03B6-0B33-4017-A44F-776E38BB0EBC}"/>
          </ac:spMkLst>
        </pc:spChg>
        <pc:spChg chg="add del mod">
          <ac:chgData name="Kadarkuti Márton" userId="947db05d-af6b-48e5-8029-db528bef1d00" providerId="ADAL" clId="{9CB1F50D-03B2-4581-8479-0B0D79C68659}" dt="2025-01-16T10:28:30.967" v="633" actId="478"/>
          <ac:spMkLst>
            <pc:docMk/>
            <pc:sldMk cId="2837962588" sldId="258"/>
            <ac:spMk id="44" creationId="{216031D5-3433-4C5C-8217-FFE17D51E2CE}"/>
          </ac:spMkLst>
        </pc:spChg>
        <pc:spChg chg="add del mod">
          <ac:chgData name="Kadarkuti Márton" userId="947db05d-af6b-48e5-8029-db528bef1d00" providerId="ADAL" clId="{9CB1F50D-03B2-4581-8479-0B0D79C68659}" dt="2025-01-16T10:29:12.527" v="638" actId="478"/>
          <ac:spMkLst>
            <pc:docMk/>
            <pc:sldMk cId="2837962588" sldId="258"/>
            <ac:spMk id="45" creationId="{2399F319-A29A-494D-A97F-4C37D0D53BD3}"/>
          </ac:spMkLst>
        </pc:spChg>
        <pc:spChg chg="add del mod">
          <ac:chgData name="Kadarkuti Márton" userId="947db05d-af6b-48e5-8029-db528bef1d00" providerId="ADAL" clId="{9CB1F50D-03B2-4581-8479-0B0D79C68659}" dt="2025-01-16T10:30:30.725" v="655"/>
          <ac:spMkLst>
            <pc:docMk/>
            <pc:sldMk cId="2837962588" sldId="258"/>
            <ac:spMk id="46" creationId="{5CD97514-0FD7-4130-9D6A-030A2E1DCE47}"/>
          </ac:spMkLst>
        </pc:spChg>
        <pc:spChg chg="add del mod">
          <ac:chgData name="Kadarkuti Márton" userId="947db05d-af6b-48e5-8029-db528bef1d00" providerId="ADAL" clId="{9CB1F50D-03B2-4581-8479-0B0D79C68659}" dt="2025-01-16T10:30:30.725" v="655"/>
          <ac:spMkLst>
            <pc:docMk/>
            <pc:sldMk cId="2837962588" sldId="258"/>
            <ac:spMk id="47" creationId="{12576BD3-ED74-4F4A-AAF4-AAB1FA1356A4}"/>
          </ac:spMkLst>
        </pc:spChg>
        <pc:spChg chg="del mod">
          <ac:chgData name="Kadarkuti Márton" userId="947db05d-af6b-48e5-8029-db528bef1d00" providerId="ADAL" clId="{9CB1F50D-03B2-4581-8479-0B0D79C68659}" dt="2025-01-16T10:30:32.751" v="657" actId="478"/>
          <ac:spMkLst>
            <pc:docMk/>
            <pc:sldMk cId="2837962588" sldId="258"/>
            <ac:spMk id="48" creationId="{6CD9AC65-8577-430F-81AE-B6FE67B588D0}"/>
          </ac:spMkLst>
        </pc:spChg>
        <pc:spChg chg="add mod">
          <ac:chgData name="Kadarkuti Márton" userId="947db05d-af6b-48e5-8029-db528bef1d00" providerId="ADAL" clId="{9CB1F50D-03B2-4581-8479-0B0D79C68659}" dt="2025-01-16T10:31:47.213" v="672" actId="164"/>
          <ac:spMkLst>
            <pc:docMk/>
            <pc:sldMk cId="2837962588" sldId="258"/>
            <ac:spMk id="49" creationId="{B56FC50E-9362-43E9-96DA-316BBB792126}"/>
          </ac:spMkLst>
        </pc:spChg>
        <pc:spChg chg="add mod">
          <ac:chgData name="Kadarkuti Márton" userId="947db05d-af6b-48e5-8029-db528bef1d00" providerId="ADAL" clId="{9CB1F50D-03B2-4581-8479-0B0D79C68659}" dt="2025-01-16T10:31:47.213" v="672" actId="164"/>
          <ac:spMkLst>
            <pc:docMk/>
            <pc:sldMk cId="2837962588" sldId="258"/>
            <ac:spMk id="50" creationId="{0610C479-C1C9-44CC-B0FB-8DCFB9A3213A}"/>
          </ac:spMkLst>
        </pc:spChg>
        <pc:spChg chg="add mod">
          <ac:chgData name="Kadarkuti Márton" userId="947db05d-af6b-48e5-8029-db528bef1d00" providerId="ADAL" clId="{9CB1F50D-03B2-4581-8479-0B0D79C68659}" dt="2025-01-16T10:37:31.917" v="740"/>
          <ac:spMkLst>
            <pc:docMk/>
            <pc:sldMk cId="2837962588" sldId="258"/>
            <ac:spMk id="60" creationId="{C3D93B0E-7441-4287-898D-F9369DF597A1}"/>
          </ac:spMkLst>
        </pc:spChg>
        <pc:spChg chg="add del mod">
          <ac:chgData name="Kadarkuti Márton" userId="947db05d-af6b-48e5-8029-db528bef1d00" providerId="ADAL" clId="{9CB1F50D-03B2-4581-8479-0B0D79C68659}" dt="2025-01-16T10:39:23.439" v="783" actId="478"/>
          <ac:spMkLst>
            <pc:docMk/>
            <pc:sldMk cId="2837962588" sldId="258"/>
            <ac:spMk id="61" creationId="{76B3B360-4B4C-494F-9F4F-E3128D226ED5}"/>
          </ac:spMkLst>
        </pc:spChg>
        <pc:spChg chg="add del">
          <ac:chgData name="Kadarkuti Márton" userId="947db05d-af6b-48e5-8029-db528bef1d00" providerId="ADAL" clId="{9CB1F50D-03B2-4581-8479-0B0D79C68659}" dt="2025-01-16T10:39:30.528" v="786"/>
          <ac:spMkLst>
            <pc:docMk/>
            <pc:sldMk cId="2837962588" sldId="258"/>
            <ac:spMk id="62" creationId="{DE3E8813-F493-4BE5-936A-CEBF125A67BC}"/>
          </ac:spMkLst>
        </pc:spChg>
        <pc:spChg chg="add del">
          <ac:chgData name="Kadarkuti Márton" userId="947db05d-af6b-48e5-8029-db528bef1d00" providerId="ADAL" clId="{9CB1F50D-03B2-4581-8479-0B0D79C68659}" dt="2025-01-16T10:39:30.528" v="786"/>
          <ac:spMkLst>
            <pc:docMk/>
            <pc:sldMk cId="2837962588" sldId="258"/>
            <ac:spMk id="63" creationId="{88760ACC-359E-44D4-9540-036415F418C3}"/>
          </ac:spMkLst>
        </pc:spChg>
        <pc:spChg chg="add del">
          <ac:chgData name="Kadarkuti Márton" userId="947db05d-af6b-48e5-8029-db528bef1d00" providerId="ADAL" clId="{9CB1F50D-03B2-4581-8479-0B0D79C68659}" dt="2025-01-16T10:39:30.528" v="786"/>
          <ac:spMkLst>
            <pc:docMk/>
            <pc:sldMk cId="2837962588" sldId="258"/>
            <ac:spMk id="64" creationId="{53A7D733-800B-4D53-9537-9FD133C07649}"/>
          </ac:spMkLst>
        </pc:spChg>
        <pc:spChg chg="add del mod">
          <ac:chgData name="Kadarkuti Márton" userId="947db05d-af6b-48e5-8029-db528bef1d00" providerId="ADAL" clId="{9CB1F50D-03B2-4581-8479-0B0D79C68659}" dt="2025-01-16T10:40:23.787" v="871" actId="478"/>
          <ac:spMkLst>
            <pc:docMk/>
            <pc:sldMk cId="2837962588" sldId="258"/>
            <ac:spMk id="69" creationId="{21515018-F25D-4A43-AFE3-45F2159ACADA}"/>
          </ac:spMkLst>
        </pc:spChg>
        <pc:spChg chg="add del mod">
          <ac:chgData name="Kadarkuti Márton" userId="947db05d-af6b-48e5-8029-db528bef1d00" providerId="ADAL" clId="{9CB1F50D-03B2-4581-8479-0B0D79C68659}" dt="2025-01-16T10:44:53.374" v="897" actId="478"/>
          <ac:spMkLst>
            <pc:docMk/>
            <pc:sldMk cId="2837962588" sldId="258"/>
            <ac:spMk id="72" creationId="{01593516-8F49-452C-A21B-DB1E0C81B117}"/>
          </ac:spMkLst>
        </pc:spChg>
        <pc:spChg chg="del mod topLvl">
          <ac:chgData name="Kadarkuti Márton" userId="947db05d-af6b-48e5-8029-db528bef1d00" providerId="ADAL" clId="{9CB1F50D-03B2-4581-8479-0B0D79C68659}" dt="2025-01-16T10:45:00.533" v="901" actId="478"/>
          <ac:spMkLst>
            <pc:docMk/>
            <pc:sldMk cId="2837962588" sldId="258"/>
            <ac:spMk id="75" creationId="{4BA82C2E-5A9C-441C-8399-3A37F98A5163}"/>
          </ac:spMkLst>
        </pc:spChg>
        <pc:spChg chg="add del mod ord topLvl">
          <ac:chgData name="Kadarkuti Márton" userId="947db05d-af6b-48e5-8029-db528bef1d00" providerId="ADAL" clId="{9CB1F50D-03B2-4581-8479-0B0D79C68659}" dt="2025-01-16T10:54:34.239" v="1016" actId="164"/>
          <ac:spMkLst>
            <pc:docMk/>
            <pc:sldMk cId="2837962588" sldId="258"/>
            <ac:spMk id="76" creationId="{4D9A849B-7BC3-4A8F-AE7B-0140F584BB0A}"/>
          </ac:spMkLst>
        </pc:spChg>
        <pc:spChg chg="add del mod">
          <ac:chgData name="Kadarkuti Márton" userId="947db05d-af6b-48e5-8029-db528bef1d00" providerId="ADAL" clId="{9CB1F50D-03B2-4581-8479-0B0D79C68659}" dt="2025-01-16T10:47:20.605" v="952" actId="478"/>
          <ac:spMkLst>
            <pc:docMk/>
            <pc:sldMk cId="2837962588" sldId="258"/>
            <ac:spMk id="97" creationId="{2ED7EC3A-0469-4F3A-9BED-8B954901119C}"/>
          </ac:spMkLst>
        </pc:spChg>
        <pc:spChg chg="add mod">
          <ac:chgData name="Kadarkuti Márton" userId="947db05d-af6b-48e5-8029-db528bef1d00" providerId="ADAL" clId="{9CB1F50D-03B2-4581-8479-0B0D79C68659}" dt="2025-01-16T10:52:58.518" v="991" actId="571"/>
          <ac:spMkLst>
            <pc:docMk/>
            <pc:sldMk cId="2837962588" sldId="258"/>
            <ac:spMk id="106" creationId="{DE667108-3041-46F8-B0EA-C112471F0EBF}"/>
          </ac:spMkLst>
        </pc:spChg>
        <pc:spChg chg="add mod">
          <ac:chgData name="Kadarkuti Márton" userId="947db05d-af6b-48e5-8029-db528bef1d00" providerId="ADAL" clId="{9CB1F50D-03B2-4581-8479-0B0D79C68659}" dt="2025-01-16T10:54:34.239" v="1016" actId="164"/>
          <ac:spMkLst>
            <pc:docMk/>
            <pc:sldMk cId="2837962588" sldId="258"/>
            <ac:spMk id="110" creationId="{CB89905C-DB88-4798-8676-B830952A0583}"/>
          </ac:spMkLst>
        </pc:spChg>
        <pc:spChg chg="add mod ord">
          <ac:chgData name="Kadarkuti Márton" userId="947db05d-af6b-48e5-8029-db528bef1d00" providerId="ADAL" clId="{9CB1F50D-03B2-4581-8479-0B0D79C68659}" dt="2025-01-16T10:54:58.802" v="1020" actId="164"/>
          <ac:spMkLst>
            <pc:docMk/>
            <pc:sldMk cId="2837962588" sldId="258"/>
            <ac:spMk id="112" creationId="{07F4F040-A9C5-4432-85D0-D58F4B9B7B9C}"/>
          </ac:spMkLst>
        </pc:spChg>
        <pc:grpChg chg="add mod">
          <ac:chgData name="Kadarkuti Márton" userId="947db05d-af6b-48e5-8029-db528bef1d00" providerId="ADAL" clId="{9CB1F50D-03B2-4581-8479-0B0D79C68659}" dt="2025-01-16T10:49:53.431" v="969" actId="12789"/>
          <ac:grpSpMkLst>
            <pc:docMk/>
            <pc:sldMk cId="2837962588" sldId="258"/>
            <ac:grpSpMk id="8" creationId="{807A8693-6CA5-48F8-A4C3-AA215F5D5D6B}"/>
          </ac:grpSpMkLst>
        </pc:grpChg>
        <pc:grpChg chg="add mod">
          <ac:chgData name="Kadarkuti Márton" userId="947db05d-af6b-48e5-8029-db528bef1d00" providerId="ADAL" clId="{9CB1F50D-03B2-4581-8479-0B0D79C68659}" dt="2025-01-16T10:49:53.431" v="969" actId="12789"/>
          <ac:grpSpMkLst>
            <pc:docMk/>
            <pc:sldMk cId="2837962588" sldId="258"/>
            <ac:grpSpMk id="10" creationId="{B7EA3FC2-2603-40F2-B0D3-F42FBD80311B}"/>
          </ac:grpSpMkLst>
        </pc:grpChg>
        <pc:grpChg chg="add mod">
          <ac:chgData name="Kadarkuti Márton" userId="947db05d-af6b-48e5-8029-db528bef1d00" providerId="ADAL" clId="{9CB1F50D-03B2-4581-8479-0B0D79C68659}" dt="2025-01-16T10:49:53.431" v="969" actId="12789"/>
          <ac:grpSpMkLst>
            <pc:docMk/>
            <pc:sldMk cId="2837962588" sldId="258"/>
            <ac:grpSpMk id="13" creationId="{4B73092B-E9D3-4936-B8F3-F81CB7ED73F8}"/>
          </ac:grpSpMkLst>
        </pc:grpChg>
        <pc:grpChg chg="add del">
          <ac:chgData name="Kadarkuti Márton" userId="947db05d-af6b-48e5-8029-db528bef1d00" providerId="ADAL" clId="{9CB1F50D-03B2-4581-8479-0B0D79C68659}" dt="2025-01-16T10:21:27.673" v="594"/>
          <ac:grpSpMkLst>
            <pc:docMk/>
            <pc:sldMk cId="2837962588" sldId="258"/>
            <ac:grpSpMk id="16" creationId="{B2BE56B4-F187-4724-B324-3A966F22A9E4}"/>
          </ac:grpSpMkLst>
        </pc:grpChg>
        <pc:grpChg chg="add del">
          <ac:chgData name="Kadarkuti Márton" userId="947db05d-af6b-48e5-8029-db528bef1d00" providerId="ADAL" clId="{9CB1F50D-03B2-4581-8479-0B0D79C68659}" dt="2025-01-16T10:21:27.673" v="594"/>
          <ac:grpSpMkLst>
            <pc:docMk/>
            <pc:sldMk cId="2837962588" sldId="258"/>
            <ac:grpSpMk id="22" creationId="{DA1D890D-DE47-4B8A-86E9-CB86BCF337A3}"/>
          </ac:grpSpMkLst>
        </pc:grpChg>
        <pc:grpChg chg="add del mod ord">
          <ac:chgData name="Kadarkuti Márton" userId="947db05d-af6b-48e5-8029-db528bef1d00" providerId="ADAL" clId="{9CB1F50D-03B2-4581-8479-0B0D79C68659}" dt="2025-01-16T10:45:57.574" v="925" actId="165"/>
          <ac:grpSpMkLst>
            <pc:docMk/>
            <pc:sldMk cId="2837962588" sldId="258"/>
            <ac:grpSpMk id="28" creationId="{96990B94-1413-4C7D-8612-F01A5C44BB6B}"/>
          </ac:grpSpMkLst>
        </pc:grpChg>
        <pc:grpChg chg="add del mod topLvl">
          <ac:chgData name="Kadarkuti Márton" userId="947db05d-af6b-48e5-8029-db528bef1d00" providerId="ADAL" clId="{9CB1F50D-03B2-4581-8479-0B0D79C68659}" dt="2025-01-16T10:46:45.119" v="943" actId="165"/>
          <ac:grpSpMkLst>
            <pc:docMk/>
            <pc:sldMk cId="2837962588" sldId="258"/>
            <ac:grpSpMk id="29" creationId="{0BE1E114-E8FB-4F43-8652-4DF864D87EED}"/>
          </ac:grpSpMkLst>
        </pc:grpChg>
        <pc:grpChg chg="add del mod ord">
          <ac:chgData name="Kadarkuti Márton" userId="947db05d-af6b-48e5-8029-db528bef1d00" providerId="ADAL" clId="{9CB1F50D-03B2-4581-8479-0B0D79C68659}" dt="2025-01-16T10:46:46.998" v="944" actId="478"/>
          <ac:grpSpMkLst>
            <pc:docMk/>
            <pc:sldMk cId="2837962588" sldId="258"/>
            <ac:grpSpMk id="34" creationId="{69CD38F9-78E7-4C23-A71C-EB09C420883A}"/>
          </ac:grpSpMkLst>
        </pc:grpChg>
        <pc:grpChg chg="mod">
          <ac:chgData name="Kadarkuti Márton" userId="947db05d-af6b-48e5-8029-db528bef1d00" providerId="ADAL" clId="{9CB1F50D-03B2-4581-8479-0B0D79C68659}" dt="2025-01-16T10:21:36.770" v="597"/>
          <ac:grpSpMkLst>
            <pc:docMk/>
            <pc:sldMk cId="2837962588" sldId="258"/>
            <ac:grpSpMk id="35" creationId="{58C5C9A6-A66C-4A90-BA4F-DF01B3400BC6}"/>
          </ac:grpSpMkLst>
        </pc:grpChg>
        <pc:grpChg chg="add mod">
          <ac:chgData name="Kadarkuti Márton" userId="947db05d-af6b-48e5-8029-db528bef1d00" providerId="ADAL" clId="{9CB1F50D-03B2-4581-8479-0B0D79C68659}" dt="2025-01-16T10:54:58.802" v="1020" actId="164"/>
          <ac:grpSpMkLst>
            <pc:docMk/>
            <pc:sldMk cId="2837962588" sldId="258"/>
            <ac:grpSpMk id="41" creationId="{43CD36CC-F8DB-43C5-BDD7-5C714F69A200}"/>
          </ac:grpSpMkLst>
        </pc:grpChg>
        <pc:grpChg chg="add mod">
          <ac:chgData name="Kadarkuti Márton" userId="947db05d-af6b-48e5-8029-db528bef1d00" providerId="ADAL" clId="{9CB1F50D-03B2-4581-8479-0B0D79C68659}" dt="2025-01-16T10:32:35.613" v="690" actId="164"/>
          <ac:grpSpMkLst>
            <pc:docMk/>
            <pc:sldMk cId="2837962588" sldId="258"/>
            <ac:grpSpMk id="51" creationId="{87458C63-AF59-4BDA-8C48-B26F9147B191}"/>
          </ac:grpSpMkLst>
        </pc:grpChg>
        <pc:grpChg chg="add mod">
          <ac:chgData name="Kadarkuti Márton" userId="947db05d-af6b-48e5-8029-db528bef1d00" providerId="ADAL" clId="{9CB1F50D-03B2-4581-8479-0B0D79C68659}" dt="2025-01-16T10:32:35.613" v="690" actId="164"/>
          <ac:grpSpMkLst>
            <pc:docMk/>
            <pc:sldMk cId="2837962588" sldId="258"/>
            <ac:grpSpMk id="52" creationId="{F6741250-1FCC-40F6-A1C3-821EFA6105B1}"/>
          </ac:grpSpMkLst>
        </pc:grpChg>
        <pc:grpChg chg="add mod">
          <ac:chgData name="Kadarkuti Márton" userId="947db05d-af6b-48e5-8029-db528bef1d00" providerId="ADAL" clId="{9CB1F50D-03B2-4581-8479-0B0D79C68659}" dt="2025-01-16T10:32:35.613" v="690" actId="164"/>
          <ac:grpSpMkLst>
            <pc:docMk/>
            <pc:sldMk cId="2837962588" sldId="258"/>
            <ac:grpSpMk id="55" creationId="{7DF0A514-6096-41F8-B3FD-4377F6EF44D8}"/>
          </ac:grpSpMkLst>
        </pc:grpChg>
        <pc:grpChg chg="add del mod">
          <ac:chgData name="Kadarkuti Márton" userId="947db05d-af6b-48e5-8029-db528bef1d00" providerId="ADAL" clId="{9CB1F50D-03B2-4581-8479-0B0D79C68659}" dt="2025-01-16T10:32:28.407" v="688" actId="164"/>
          <ac:grpSpMkLst>
            <pc:docMk/>
            <pc:sldMk cId="2837962588" sldId="258"/>
            <ac:grpSpMk id="58" creationId="{4F1F10E8-396D-4DAD-A4DF-54ADDEDDFA62}"/>
          </ac:grpSpMkLst>
        </pc:grpChg>
        <pc:grpChg chg="add mod">
          <ac:chgData name="Kadarkuti Márton" userId="947db05d-af6b-48e5-8029-db528bef1d00" providerId="ADAL" clId="{9CB1F50D-03B2-4581-8479-0B0D79C68659}" dt="2025-01-16T10:54:58.802" v="1020" actId="164"/>
          <ac:grpSpMkLst>
            <pc:docMk/>
            <pc:sldMk cId="2837962588" sldId="258"/>
            <ac:grpSpMk id="59" creationId="{68E01CF5-8B4D-4152-AD71-C37EF21DA23C}"/>
          </ac:grpSpMkLst>
        </pc:grpChg>
        <pc:grpChg chg="add del mod ord">
          <ac:chgData name="Kadarkuti Márton" userId="947db05d-af6b-48e5-8029-db528bef1d00" providerId="ADAL" clId="{9CB1F50D-03B2-4581-8479-0B0D79C68659}" dt="2025-01-16T10:54:58.802" v="1020" actId="164"/>
          <ac:grpSpMkLst>
            <pc:docMk/>
            <pc:sldMk cId="2837962588" sldId="258"/>
            <ac:grpSpMk id="65" creationId="{44EB40A8-AA0A-4AFE-9C61-B4BA1A1AD2AA}"/>
          </ac:grpSpMkLst>
        </pc:grpChg>
        <pc:grpChg chg="add del mod">
          <ac:chgData name="Kadarkuti Márton" userId="947db05d-af6b-48e5-8029-db528bef1d00" providerId="ADAL" clId="{9CB1F50D-03B2-4581-8479-0B0D79C68659}" dt="2025-01-16T10:44:58.988" v="900" actId="165"/>
          <ac:grpSpMkLst>
            <pc:docMk/>
            <pc:sldMk cId="2837962588" sldId="258"/>
            <ac:grpSpMk id="73" creationId="{6CBC3BC6-BF6D-46D7-8200-497CE7D89198}"/>
          </ac:grpSpMkLst>
        </pc:grpChg>
        <pc:grpChg chg="del mod topLvl">
          <ac:chgData name="Kadarkuti Márton" userId="947db05d-af6b-48e5-8029-db528bef1d00" providerId="ADAL" clId="{9CB1F50D-03B2-4581-8479-0B0D79C68659}" dt="2025-01-16T10:45:02.468" v="902" actId="165"/>
          <ac:grpSpMkLst>
            <pc:docMk/>
            <pc:sldMk cId="2837962588" sldId="258"/>
            <ac:grpSpMk id="74" creationId="{7585CE58-6094-45CA-A1B4-C8EA6D3F19B1}"/>
          </ac:grpSpMkLst>
        </pc:grpChg>
        <pc:grpChg chg="del mod topLvl">
          <ac:chgData name="Kadarkuti Márton" userId="947db05d-af6b-48e5-8029-db528bef1d00" providerId="ADAL" clId="{9CB1F50D-03B2-4581-8479-0B0D79C68659}" dt="2025-01-16T10:45:11.845" v="908" actId="478"/>
          <ac:grpSpMkLst>
            <pc:docMk/>
            <pc:sldMk cId="2837962588" sldId="258"/>
            <ac:grpSpMk id="77" creationId="{4AB37FA3-16A7-452E-AF96-D7596B7ED6FD}"/>
          </ac:grpSpMkLst>
        </pc:grpChg>
        <pc:grpChg chg="add del mod topLvl">
          <ac:chgData name="Kadarkuti Márton" userId="947db05d-af6b-48e5-8029-db528bef1d00" providerId="ADAL" clId="{9CB1F50D-03B2-4581-8479-0B0D79C68659}" dt="2025-01-16T10:45:11.157" v="907" actId="478"/>
          <ac:grpSpMkLst>
            <pc:docMk/>
            <pc:sldMk cId="2837962588" sldId="258"/>
            <ac:grpSpMk id="78" creationId="{9E65F5B3-AEA9-476F-A2F4-CB23E666ED30}"/>
          </ac:grpSpMkLst>
        </pc:grpChg>
        <pc:grpChg chg="add mod">
          <ac:chgData name="Kadarkuti Márton" userId="947db05d-af6b-48e5-8029-db528bef1d00" providerId="ADAL" clId="{9CB1F50D-03B2-4581-8479-0B0D79C68659}" dt="2025-01-16T10:46:44.304" v="941" actId="164"/>
          <ac:grpSpMkLst>
            <pc:docMk/>
            <pc:sldMk cId="2837962588" sldId="258"/>
            <ac:grpSpMk id="83" creationId="{D5AE79C0-802B-4FFF-B9D9-C842606E5736}"/>
          </ac:grpSpMkLst>
        </pc:grpChg>
        <pc:grpChg chg="add mod">
          <ac:chgData name="Kadarkuti Márton" userId="947db05d-af6b-48e5-8029-db528bef1d00" providerId="ADAL" clId="{9CB1F50D-03B2-4581-8479-0B0D79C68659}" dt="2025-01-16T10:46:43.935" v="940" actId="164"/>
          <ac:grpSpMkLst>
            <pc:docMk/>
            <pc:sldMk cId="2837962588" sldId="258"/>
            <ac:grpSpMk id="84" creationId="{F6A810BD-AE7A-459B-9280-7231FDD64B03}"/>
          </ac:grpSpMkLst>
        </pc:grpChg>
        <pc:grpChg chg="add mod">
          <ac:chgData name="Kadarkuti Márton" userId="947db05d-af6b-48e5-8029-db528bef1d00" providerId="ADAL" clId="{9CB1F50D-03B2-4581-8479-0B0D79C68659}" dt="2025-01-16T10:46:41.406" v="938"/>
          <ac:grpSpMkLst>
            <pc:docMk/>
            <pc:sldMk cId="2837962588" sldId="258"/>
            <ac:grpSpMk id="85" creationId="{411E63B9-D672-4A2A-B247-DC377376D7D9}"/>
          </ac:grpSpMkLst>
        </pc:grpChg>
        <pc:grpChg chg="mod">
          <ac:chgData name="Kadarkuti Márton" userId="947db05d-af6b-48e5-8029-db528bef1d00" providerId="ADAL" clId="{9CB1F50D-03B2-4581-8479-0B0D79C68659}" dt="2025-01-16T10:46:41.406" v="938"/>
          <ac:grpSpMkLst>
            <pc:docMk/>
            <pc:sldMk cId="2837962588" sldId="258"/>
            <ac:grpSpMk id="86" creationId="{0AAE602A-7BB4-41B4-A2F9-F8D20A387543}"/>
          </ac:grpSpMkLst>
        </pc:grpChg>
        <pc:grpChg chg="add mod">
          <ac:chgData name="Kadarkuti Márton" userId="947db05d-af6b-48e5-8029-db528bef1d00" providerId="ADAL" clId="{9CB1F50D-03B2-4581-8479-0B0D79C68659}" dt="2025-01-16T10:46:54.839" v="946" actId="164"/>
          <ac:grpSpMkLst>
            <pc:docMk/>
            <pc:sldMk cId="2837962588" sldId="258"/>
            <ac:grpSpMk id="91" creationId="{6FB5C5E8-2C31-446C-998F-9EA995C7D842}"/>
          </ac:grpSpMkLst>
        </pc:grpChg>
        <pc:grpChg chg="add mod">
          <ac:chgData name="Kadarkuti Márton" userId="947db05d-af6b-48e5-8029-db528bef1d00" providerId="ADAL" clId="{9CB1F50D-03B2-4581-8479-0B0D79C68659}" dt="2025-01-16T10:48:03.259" v="954" actId="164"/>
          <ac:grpSpMkLst>
            <pc:docMk/>
            <pc:sldMk cId="2837962588" sldId="258"/>
            <ac:grpSpMk id="92" creationId="{C55E56A5-ECE3-4303-92DE-7DFBA77593AA}"/>
          </ac:grpSpMkLst>
        </pc:grpChg>
        <pc:grpChg chg="add del mod">
          <ac:chgData name="Kadarkuti Márton" userId="947db05d-af6b-48e5-8029-db528bef1d00" providerId="ADAL" clId="{9CB1F50D-03B2-4581-8479-0B0D79C68659}" dt="2025-01-16T10:47:20.605" v="952" actId="478"/>
          <ac:grpSpMkLst>
            <pc:docMk/>
            <pc:sldMk cId="2837962588" sldId="258"/>
            <ac:grpSpMk id="93" creationId="{A87782D1-FDFF-4D43-83A8-B356A0B8D059}"/>
          </ac:grpSpMkLst>
        </pc:grpChg>
        <pc:grpChg chg="add mod">
          <ac:chgData name="Kadarkuti Márton" userId="947db05d-af6b-48e5-8029-db528bef1d00" providerId="ADAL" clId="{9CB1F50D-03B2-4581-8479-0B0D79C68659}" dt="2025-01-16T10:54:58.802" v="1020" actId="164"/>
          <ac:grpSpMkLst>
            <pc:docMk/>
            <pc:sldMk cId="2837962588" sldId="258"/>
            <ac:grpSpMk id="98" creationId="{BC359A3F-ADD6-4272-9AAB-FA3BD454990C}"/>
          </ac:grpSpMkLst>
        </pc:grpChg>
        <pc:grpChg chg="add mod">
          <ac:chgData name="Kadarkuti Márton" userId="947db05d-af6b-48e5-8029-db528bef1d00" providerId="ADAL" clId="{9CB1F50D-03B2-4581-8479-0B0D79C68659}" dt="2025-01-16T10:54:58.802" v="1020" actId="164"/>
          <ac:grpSpMkLst>
            <pc:docMk/>
            <pc:sldMk cId="2837962588" sldId="258"/>
            <ac:grpSpMk id="99" creationId="{629D3BB0-FF6F-46DE-B0AB-2E33C99FDE9C}"/>
          </ac:grpSpMkLst>
        </pc:grpChg>
        <pc:grpChg chg="mod">
          <ac:chgData name="Kadarkuti Márton" userId="947db05d-af6b-48e5-8029-db528bef1d00" providerId="ADAL" clId="{9CB1F50D-03B2-4581-8479-0B0D79C68659}" dt="2025-01-16T10:48:05.918" v="955"/>
          <ac:grpSpMkLst>
            <pc:docMk/>
            <pc:sldMk cId="2837962588" sldId="258"/>
            <ac:grpSpMk id="100" creationId="{AA8CD721-6EED-4483-B730-F90592A9F984}"/>
          </ac:grpSpMkLst>
        </pc:grpChg>
        <pc:grpChg chg="add mod">
          <ac:chgData name="Kadarkuti Márton" userId="947db05d-af6b-48e5-8029-db528bef1d00" providerId="ADAL" clId="{9CB1F50D-03B2-4581-8479-0B0D79C68659}" dt="2025-01-16T10:54:58.802" v="1020" actId="164"/>
          <ac:grpSpMkLst>
            <pc:docMk/>
            <pc:sldMk cId="2837962588" sldId="258"/>
            <ac:grpSpMk id="111" creationId="{3A4804C0-5146-4B02-BDBF-85B38B22BD02}"/>
          </ac:grpSpMkLst>
        </pc:grpChg>
        <pc:grpChg chg="add mod">
          <ac:chgData name="Kadarkuti Márton" userId="947db05d-af6b-48e5-8029-db528bef1d00" providerId="ADAL" clId="{9CB1F50D-03B2-4581-8479-0B0D79C68659}" dt="2025-01-16T10:54:58.802" v="1020" actId="164"/>
          <ac:grpSpMkLst>
            <pc:docMk/>
            <pc:sldMk cId="2837962588" sldId="258"/>
            <ac:grpSpMk id="113" creationId="{1BBE46B5-FAD4-4DFA-8EF4-A61D3A82B01E}"/>
          </ac:grpSpMkLst>
        </pc:grpChg>
        <pc:picChg chg="add del mod">
          <ac:chgData name="Kadarkuti Márton" userId="947db05d-af6b-48e5-8029-db528bef1d00" providerId="ADAL" clId="{9CB1F50D-03B2-4581-8479-0B0D79C68659}" dt="2025-01-16T10:44:47.809" v="893"/>
          <ac:picMkLst>
            <pc:docMk/>
            <pc:sldMk cId="2837962588" sldId="258"/>
            <ac:picMk id="71" creationId="{690B8E85-25A2-4C13-B9F1-BED99C6C24D1}"/>
          </ac:picMkLst>
        </pc:picChg>
        <pc:picChg chg="add mod">
          <ac:chgData name="Kadarkuti Márton" userId="947db05d-af6b-48e5-8029-db528bef1d00" providerId="ADAL" clId="{9CB1F50D-03B2-4581-8479-0B0D79C68659}" dt="2025-01-16T10:54:34.239" v="1016" actId="164"/>
          <ac:picMkLst>
            <pc:docMk/>
            <pc:sldMk cId="2837962588" sldId="258"/>
            <ac:picMk id="105" creationId="{292D6CAF-F23F-4863-BFED-CE2E713E71D5}"/>
          </ac:picMkLst>
        </pc:picChg>
        <pc:picChg chg="add mod">
          <ac:chgData name="Kadarkuti Márton" userId="947db05d-af6b-48e5-8029-db528bef1d00" providerId="ADAL" clId="{9CB1F50D-03B2-4581-8479-0B0D79C68659}" dt="2025-01-16T10:52:58.518" v="991" actId="571"/>
          <ac:picMkLst>
            <pc:docMk/>
            <pc:sldMk cId="2837962588" sldId="258"/>
            <ac:picMk id="107" creationId="{4295DFC3-496E-4643-9C76-9D701B5D8466}"/>
          </ac:picMkLst>
        </pc:picChg>
        <pc:picChg chg="add mod">
          <ac:chgData name="Kadarkuti Márton" userId="947db05d-af6b-48e5-8029-db528bef1d00" providerId="ADAL" clId="{9CB1F50D-03B2-4581-8479-0B0D79C68659}" dt="2025-01-16T10:53:09.102" v="997" actId="571"/>
          <ac:picMkLst>
            <pc:docMk/>
            <pc:sldMk cId="2837962588" sldId="258"/>
            <ac:picMk id="108" creationId="{3BA28DE7-2412-4178-A615-6B43238B1D21}"/>
          </ac:picMkLst>
        </pc:picChg>
        <pc:picChg chg="add mod">
          <ac:chgData name="Kadarkuti Márton" userId="947db05d-af6b-48e5-8029-db528bef1d00" providerId="ADAL" clId="{9CB1F50D-03B2-4581-8479-0B0D79C68659}" dt="2025-01-16T10:53:08.815" v="996" actId="571"/>
          <ac:picMkLst>
            <pc:docMk/>
            <pc:sldMk cId="2837962588" sldId="258"/>
            <ac:picMk id="109" creationId="{F355CE7F-D49B-4D68-A41D-83696936D6A2}"/>
          </ac:picMkLst>
        </pc:picChg>
      </pc:sldChg>
      <pc:sldChg chg="addSp delSp modSp add del">
        <pc:chgData name="Kadarkuti Márton" userId="947db05d-af6b-48e5-8029-db528bef1d00" providerId="ADAL" clId="{9CB1F50D-03B2-4581-8479-0B0D79C68659}" dt="2025-01-16T10:57:02.202" v="1023" actId="2696"/>
        <pc:sldMkLst>
          <pc:docMk/>
          <pc:sldMk cId="4191120327" sldId="259"/>
        </pc:sldMkLst>
        <pc:spChg chg="del">
          <ac:chgData name="Kadarkuti Márton" userId="947db05d-af6b-48e5-8029-db528bef1d00" providerId="ADAL" clId="{9CB1F50D-03B2-4581-8479-0B0D79C68659}" dt="2025-01-16T10:38:16.261" v="751" actId="478"/>
          <ac:spMkLst>
            <pc:docMk/>
            <pc:sldMk cId="4191120327" sldId="259"/>
            <ac:spMk id="2" creationId="{F391DB33-4926-4899-BAE0-3A179063FD0F}"/>
          </ac:spMkLst>
        </pc:spChg>
        <pc:spChg chg="del">
          <ac:chgData name="Kadarkuti Márton" userId="947db05d-af6b-48e5-8029-db528bef1d00" providerId="ADAL" clId="{9CB1F50D-03B2-4581-8479-0B0D79C68659}" dt="2025-01-16T10:38:17.100" v="752" actId="478"/>
          <ac:spMkLst>
            <pc:docMk/>
            <pc:sldMk cId="4191120327" sldId="259"/>
            <ac:spMk id="3" creationId="{804C5700-1362-4983-8A2D-E646F00A5659}"/>
          </ac:spMkLst>
        </pc:spChg>
        <pc:spChg chg="add mod">
          <ac:chgData name="Kadarkuti Márton" userId="947db05d-af6b-48e5-8029-db528bef1d00" providerId="ADAL" clId="{9CB1F50D-03B2-4581-8479-0B0D79C68659}" dt="2025-01-16T10:39:35.126" v="787" actId="164"/>
          <ac:spMkLst>
            <pc:docMk/>
            <pc:sldMk cId="4191120327" sldId="259"/>
            <ac:spMk id="4" creationId="{96BE7C57-72D0-4B1E-AF8D-47E679391F2F}"/>
          </ac:spMkLst>
        </pc:spChg>
        <pc:spChg chg="add mod">
          <ac:chgData name="Kadarkuti Márton" userId="947db05d-af6b-48e5-8029-db528bef1d00" providerId="ADAL" clId="{9CB1F50D-03B2-4581-8479-0B0D79C68659}" dt="2025-01-16T10:47:35.821" v="953" actId="1076"/>
          <ac:spMkLst>
            <pc:docMk/>
            <pc:sldMk cId="4191120327" sldId="259"/>
            <ac:spMk id="5" creationId="{9DCAD1CF-2A01-4264-86F2-D23BB7E2CC75}"/>
          </ac:spMkLst>
        </pc:spChg>
        <pc:spChg chg="add mod ord">
          <ac:chgData name="Kadarkuti Márton" userId="947db05d-af6b-48e5-8029-db528bef1d00" providerId="ADAL" clId="{9CB1F50D-03B2-4581-8479-0B0D79C68659}" dt="2025-01-16T10:39:35.126" v="787" actId="164"/>
          <ac:spMkLst>
            <pc:docMk/>
            <pc:sldMk cId="4191120327" sldId="259"/>
            <ac:spMk id="6" creationId="{442EF020-5D99-4E25-B395-AEE05C13F16A}"/>
          </ac:spMkLst>
        </pc:spChg>
        <pc:spChg chg="add del mod">
          <ac:chgData name="Kadarkuti Márton" userId="947db05d-af6b-48e5-8029-db528bef1d00" providerId="ADAL" clId="{9CB1F50D-03B2-4581-8479-0B0D79C68659}" dt="2025-01-16T10:49:08.845" v="964"/>
          <ac:spMkLst>
            <pc:docMk/>
            <pc:sldMk cId="4191120327" sldId="259"/>
            <ac:spMk id="8" creationId="{55A9C5D5-100F-4421-9D26-E6868E2FC236}"/>
          </ac:spMkLst>
        </pc:spChg>
        <pc:spChg chg="add del mod">
          <ac:chgData name="Kadarkuti Márton" userId="947db05d-af6b-48e5-8029-db528bef1d00" providerId="ADAL" clId="{9CB1F50D-03B2-4581-8479-0B0D79C68659}" dt="2025-01-16T10:49:08.845" v="964"/>
          <ac:spMkLst>
            <pc:docMk/>
            <pc:sldMk cId="4191120327" sldId="259"/>
            <ac:spMk id="9" creationId="{EBE6E1AB-652B-421A-AA85-3EE8BE18C4C0}"/>
          </ac:spMkLst>
        </pc:spChg>
        <pc:spChg chg="del mod">
          <ac:chgData name="Kadarkuti Márton" userId="947db05d-af6b-48e5-8029-db528bef1d00" providerId="ADAL" clId="{9CB1F50D-03B2-4581-8479-0B0D79C68659}" dt="2025-01-16T10:49:09.926" v="965" actId="478"/>
          <ac:spMkLst>
            <pc:docMk/>
            <pc:sldMk cId="4191120327" sldId="259"/>
            <ac:spMk id="10" creationId="{51FEC941-1D72-4AAE-AEBA-57181BFFCB90}"/>
          </ac:spMkLst>
        </pc:spChg>
        <pc:grpChg chg="add mod">
          <ac:chgData name="Kadarkuti Márton" userId="947db05d-af6b-48e5-8029-db528bef1d00" providerId="ADAL" clId="{9CB1F50D-03B2-4581-8479-0B0D79C68659}" dt="2025-01-16T10:39:35.126" v="787" actId="164"/>
          <ac:grpSpMkLst>
            <pc:docMk/>
            <pc:sldMk cId="4191120327" sldId="259"/>
            <ac:grpSpMk id="7" creationId="{225FEE09-62EE-4982-9C0E-22A438CF73DB}"/>
          </ac:grpSpMkLst>
        </pc:grpChg>
      </pc:sldChg>
      <pc:sldChg chg="addSp delSp modSp add del">
        <pc:chgData name="Kadarkuti Márton" userId="947db05d-af6b-48e5-8029-db528bef1d00" providerId="ADAL" clId="{9CB1F50D-03B2-4581-8479-0B0D79C68659}" dt="2025-01-16T10:40:57.298" v="883" actId="2696"/>
        <pc:sldMkLst>
          <pc:docMk/>
          <pc:sldMk cId="3675788034" sldId="260"/>
        </pc:sldMkLst>
        <pc:spChg chg="del">
          <ac:chgData name="Kadarkuti Márton" userId="947db05d-af6b-48e5-8029-db528bef1d00" providerId="ADAL" clId="{9CB1F50D-03B2-4581-8479-0B0D79C68659}" dt="2025-01-16T10:40:33.331" v="873" actId="478"/>
          <ac:spMkLst>
            <pc:docMk/>
            <pc:sldMk cId="3675788034" sldId="260"/>
            <ac:spMk id="2" creationId="{8207C7CF-4EA3-47BD-B87C-4C996D942B46}"/>
          </ac:spMkLst>
        </pc:spChg>
        <pc:spChg chg="del">
          <ac:chgData name="Kadarkuti Márton" userId="947db05d-af6b-48e5-8029-db528bef1d00" providerId="ADAL" clId="{9CB1F50D-03B2-4581-8479-0B0D79C68659}" dt="2025-01-16T10:40:33.331" v="873" actId="478"/>
          <ac:spMkLst>
            <pc:docMk/>
            <pc:sldMk cId="3675788034" sldId="260"/>
            <ac:spMk id="3" creationId="{11D21A13-0A91-408B-851C-6278152DFAA2}"/>
          </ac:spMkLst>
        </pc:spChg>
        <pc:spChg chg="mod topLvl">
          <ac:chgData name="Kadarkuti Márton" userId="947db05d-af6b-48e5-8029-db528bef1d00" providerId="ADAL" clId="{9CB1F50D-03B2-4581-8479-0B0D79C68659}" dt="2025-01-16T10:40:46.739" v="881" actId="1076"/>
          <ac:spMkLst>
            <pc:docMk/>
            <pc:sldMk cId="3675788034" sldId="260"/>
            <ac:spMk id="12" creationId="{F08FC654-223F-4684-848B-C88102F839E1}"/>
          </ac:spMkLst>
        </pc:spChg>
        <pc:spChg chg="mod topLvl">
          <ac:chgData name="Kadarkuti Márton" userId="947db05d-af6b-48e5-8029-db528bef1d00" providerId="ADAL" clId="{9CB1F50D-03B2-4581-8479-0B0D79C68659}" dt="2025-01-16T10:40:45.345" v="880" actId="165"/>
          <ac:spMkLst>
            <pc:docMk/>
            <pc:sldMk cId="3675788034" sldId="260"/>
            <ac:spMk id="13" creationId="{639AF93F-490A-4C42-B77E-E2A6C45274AB}"/>
          </ac:spMkLst>
        </pc:spChg>
        <pc:spChg chg="add mod">
          <ac:chgData name="Kadarkuti Márton" userId="947db05d-af6b-48e5-8029-db528bef1d00" providerId="ADAL" clId="{9CB1F50D-03B2-4581-8479-0B0D79C68659}" dt="2025-01-16T10:40:53.508" v="882" actId="11529"/>
          <ac:spMkLst>
            <pc:docMk/>
            <pc:sldMk cId="3675788034" sldId="260"/>
            <ac:spMk id="14" creationId="{95CC285E-D7E8-4D85-9E12-B73B06DFF9AD}"/>
          </ac:spMkLst>
        </pc:spChg>
        <pc:grpChg chg="add del">
          <ac:chgData name="Kadarkuti Márton" userId="947db05d-af6b-48e5-8029-db528bef1d00" providerId="ADAL" clId="{9CB1F50D-03B2-4581-8479-0B0D79C68659}" dt="2025-01-16T10:40:37.530" v="875" actId="165"/>
          <ac:grpSpMkLst>
            <pc:docMk/>
            <pc:sldMk cId="3675788034" sldId="260"/>
            <ac:grpSpMk id="4" creationId="{352B042D-65F4-424D-B44F-424F35818872}"/>
          </ac:grpSpMkLst>
        </pc:grpChg>
        <pc:grpChg chg="del mod topLvl">
          <ac:chgData name="Kadarkuti Márton" userId="947db05d-af6b-48e5-8029-db528bef1d00" providerId="ADAL" clId="{9CB1F50D-03B2-4581-8479-0B0D79C68659}" dt="2025-01-16T10:40:45.345" v="880" actId="165"/>
          <ac:grpSpMkLst>
            <pc:docMk/>
            <pc:sldMk cId="3675788034" sldId="260"/>
            <ac:grpSpMk id="5" creationId="{F60403F5-586C-4A09-85BE-AA64DFF3BD10}"/>
          </ac:grpSpMkLst>
        </pc:grpChg>
        <pc:grpChg chg="mod topLvl">
          <ac:chgData name="Kadarkuti Márton" userId="947db05d-af6b-48e5-8029-db528bef1d00" providerId="ADAL" clId="{9CB1F50D-03B2-4581-8479-0B0D79C68659}" dt="2025-01-16T10:40:37.530" v="875" actId="165"/>
          <ac:grpSpMkLst>
            <pc:docMk/>
            <pc:sldMk cId="3675788034" sldId="260"/>
            <ac:grpSpMk id="6" creationId="{5C164773-E45A-411D-9FC3-444313D3D5F8}"/>
          </ac:grpSpMkLst>
        </pc:grpChg>
        <pc:grpChg chg="mod topLvl">
          <ac:chgData name="Kadarkuti Márton" userId="947db05d-af6b-48e5-8029-db528bef1d00" providerId="ADAL" clId="{9CB1F50D-03B2-4581-8479-0B0D79C68659}" dt="2025-01-16T10:40:37.530" v="875" actId="165"/>
          <ac:grpSpMkLst>
            <pc:docMk/>
            <pc:sldMk cId="3675788034" sldId="260"/>
            <ac:grpSpMk id="7" creationId="{6365327D-6ACC-4F0D-950D-B7B577B5D9B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590794"/>
            <a:ext cx="5201841" cy="338409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105389"/>
            <a:ext cx="4589860" cy="23468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38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861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17514"/>
            <a:ext cx="1319585" cy="823747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17514"/>
            <a:ext cx="3882256" cy="823747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15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3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23318"/>
            <a:ext cx="5278339" cy="404335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504929"/>
            <a:ext cx="5278339" cy="212630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3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587570"/>
            <a:ext cx="2600921" cy="616741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587570"/>
            <a:ext cx="2600921" cy="616741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00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17516"/>
            <a:ext cx="5278339" cy="187880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382815"/>
            <a:ext cx="2588967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550596"/>
            <a:ext cx="2588967" cy="52223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382815"/>
            <a:ext cx="2601718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550596"/>
            <a:ext cx="2601718" cy="52223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1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36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399540"/>
            <a:ext cx="3098155" cy="6907687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1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399540"/>
            <a:ext cx="3098155" cy="6907687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5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17516"/>
            <a:ext cx="527833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587570"/>
            <a:ext cx="527833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5975-1102-4029-AE53-C0F17DECBAE3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009246"/>
            <a:ext cx="206543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8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Csoportba foglalás 112">
            <a:extLst>
              <a:ext uri="{FF2B5EF4-FFF2-40B4-BE49-F238E27FC236}">
                <a16:creationId xmlns:a16="http://schemas.microsoft.com/office/drawing/2014/main" id="{1BBE46B5-FAD4-4DFA-8EF4-A61D3A82B01E}"/>
              </a:ext>
            </a:extLst>
          </p:cNvPr>
          <p:cNvGrpSpPr/>
          <p:nvPr/>
        </p:nvGrpSpPr>
        <p:grpSpPr>
          <a:xfrm>
            <a:off x="-187" y="263"/>
            <a:ext cx="6120000" cy="9720000"/>
            <a:chOff x="-187" y="263"/>
            <a:chExt cx="6120000" cy="9720000"/>
          </a:xfrm>
        </p:grpSpPr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07F4F040-A9C5-4432-85D0-D58F4B9B7B9C}"/>
                </a:ext>
              </a:extLst>
            </p:cNvPr>
            <p:cNvSpPr/>
            <p:nvPr/>
          </p:nvSpPr>
          <p:spPr>
            <a:xfrm>
              <a:off x="-187" y="263"/>
              <a:ext cx="6120000" cy="97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D3581908-0CC5-4FA5-87DF-77619B18CB6D}"/>
                </a:ext>
              </a:extLst>
            </p:cNvPr>
            <p:cNvSpPr/>
            <p:nvPr/>
          </p:nvSpPr>
          <p:spPr>
            <a:xfrm>
              <a:off x="2534922" y="3853066"/>
              <a:ext cx="1075372" cy="955154"/>
            </a:xfrm>
            <a:prstGeom prst="rect">
              <a:avLst/>
            </a:prstGeom>
            <a:solidFill>
              <a:srgbClr val="CC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áromszög 5">
              <a:extLst>
                <a:ext uri="{FF2B5EF4-FFF2-40B4-BE49-F238E27FC236}">
                  <a16:creationId xmlns:a16="http://schemas.microsoft.com/office/drawing/2014/main" id="{782AE70F-595C-4EFA-9D0E-BAE72C2B9A22}"/>
                </a:ext>
              </a:extLst>
            </p:cNvPr>
            <p:cNvSpPr/>
            <p:nvPr/>
          </p:nvSpPr>
          <p:spPr>
            <a:xfrm>
              <a:off x="2894742" y="1126108"/>
              <a:ext cx="355732" cy="955154"/>
            </a:xfrm>
            <a:prstGeom prst="triangle">
              <a:avLst/>
            </a:prstGeom>
            <a:solidFill>
              <a:srgbClr val="CC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C1C06F3E-D0A9-4793-90DF-24938ADBA118}"/>
                </a:ext>
              </a:extLst>
            </p:cNvPr>
            <p:cNvSpPr/>
            <p:nvPr/>
          </p:nvSpPr>
          <p:spPr>
            <a:xfrm>
              <a:off x="2789003" y="704390"/>
              <a:ext cx="567210" cy="567210"/>
            </a:xfrm>
            <a:prstGeom prst="ellipse">
              <a:avLst/>
            </a:prstGeom>
            <a:solidFill>
              <a:srgbClr val="00808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41" name="Csoportba foglalás 40">
              <a:extLst>
                <a:ext uri="{FF2B5EF4-FFF2-40B4-BE49-F238E27FC236}">
                  <a16:creationId xmlns:a16="http://schemas.microsoft.com/office/drawing/2014/main" id="{43CD36CC-F8DB-43C5-BDD7-5C714F69A200}"/>
                </a:ext>
              </a:extLst>
            </p:cNvPr>
            <p:cNvGrpSpPr/>
            <p:nvPr/>
          </p:nvGrpSpPr>
          <p:grpSpPr>
            <a:xfrm>
              <a:off x="1272608" y="1938565"/>
              <a:ext cx="3600000" cy="2077200"/>
              <a:chOff x="1246697" y="1938565"/>
              <a:chExt cx="3600000" cy="2077200"/>
            </a:xfrm>
          </p:grpSpPr>
          <p:grpSp>
            <p:nvGrpSpPr>
              <p:cNvPr id="8" name="Csoportba foglalás 7">
                <a:extLst>
                  <a:ext uri="{FF2B5EF4-FFF2-40B4-BE49-F238E27FC236}">
                    <a16:creationId xmlns:a16="http://schemas.microsoft.com/office/drawing/2014/main" id="{807A8693-6CA5-48F8-A4C3-AA215F5D5D6B}"/>
                  </a:ext>
                </a:extLst>
              </p:cNvPr>
              <p:cNvGrpSpPr/>
              <p:nvPr/>
            </p:nvGrpSpPr>
            <p:grpSpPr>
              <a:xfrm>
                <a:off x="1246697" y="1938565"/>
                <a:ext cx="3600000" cy="2077200"/>
                <a:chOff x="1259906" y="1938565"/>
                <a:chExt cx="3600000" cy="2077200"/>
              </a:xfrm>
            </p:grpSpPr>
            <p:sp>
              <p:nvSpPr>
                <p:cNvPr id="9" name="Téglalap: lekerekített 8">
                  <a:extLst>
                    <a:ext uri="{FF2B5EF4-FFF2-40B4-BE49-F238E27FC236}">
                      <a16:creationId xmlns:a16="http://schemas.microsoft.com/office/drawing/2014/main" id="{DD2306C0-A5B8-42A4-9779-63BFCEE6D608}"/>
                    </a:ext>
                  </a:extLst>
                </p:cNvPr>
                <p:cNvSpPr/>
                <p:nvPr/>
              </p:nvSpPr>
              <p:spPr>
                <a:xfrm>
                  <a:off x="1259906" y="1938565"/>
                  <a:ext cx="3600000" cy="2077200"/>
                </a:xfrm>
                <a:prstGeom prst="roundRect">
                  <a:avLst/>
                </a:prstGeom>
                <a:solidFill>
                  <a:srgbClr val="CCCCCC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grpSp>
              <p:nvGrpSpPr>
                <p:cNvPr id="10" name="Csoportba foglalás 9">
                  <a:extLst>
                    <a:ext uri="{FF2B5EF4-FFF2-40B4-BE49-F238E27FC236}">
                      <a16:creationId xmlns:a16="http://schemas.microsoft.com/office/drawing/2014/main" id="{B7EA3FC2-2603-40F2-B0D3-F42FBD80311B}"/>
                    </a:ext>
                  </a:extLst>
                </p:cNvPr>
                <p:cNvGrpSpPr/>
                <p:nvPr/>
              </p:nvGrpSpPr>
              <p:grpSpPr>
                <a:xfrm>
                  <a:off x="2074666" y="2355056"/>
                  <a:ext cx="781050" cy="781050"/>
                  <a:chOff x="1152525" y="2300287"/>
                  <a:chExt cx="781050" cy="781050"/>
                </a:xfrm>
              </p:grpSpPr>
              <p:sp>
                <p:nvSpPr>
                  <p:cNvPr id="11" name="Ellipszis 10">
                    <a:extLst>
                      <a:ext uri="{FF2B5EF4-FFF2-40B4-BE49-F238E27FC236}">
                        <a16:creationId xmlns:a16="http://schemas.microsoft.com/office/drawing/2014/main" id="{9CD42812-F82F-4719-87A3-1350F9241EA0}"/>
                      </a:ext>
                    </a:extLst>
                  </p:cNvPr>
                  <p:cNvSpPr/>
                  <p:nvPr/>
                </p:nvSpPr>
                <p:spPr>
                  <a:xfrm>
                    <a:off x="1152525" y="2300287"/>
                    <a:ext cx="781050" cy="7810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sp>
                <p:nvSpPr>
                  <p:cNvPr id="12" name="Ellipszis 11">
                    <a:extLst>
                      <a:ext uri="{FF2B5EF4-FFF2-40B4-BE49-F238E27FC236}">
                        <a16:creationId xmlns:a16="http://schemas.microsoft.com/office/drawing/2014/main" id="{698A3E0D-EC5D-497D-A4D0-4E93D7326BBE}"/>
                      </a:ext>
                    </a:extLst>
                  </p:cNvPr>
                  <p:cNvSpPr/>
                  <p:nvPr/>
                </p:nvSpPr>
                <p:spPr>
                  <a:xfrm>
                    <a:off x="1347788" y="2652712"/>
                    <a:ext cx="390525" cy="39052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</p:grpSp>
            <p:grpSp>
              <p:nvGrpSpPr>
                <p:cNvPr id="13" name="Csoportba foglalás 12">
                  <a:extLst>
                    <a:ext uri="{FF2B5EF4-FFF2-40B4-BE49-F238E27FC236}">
                      <a16:creationId xmlns:a16="http://schemas.microsoft.com/office/drawing/2014/main" id="{4B73092B-E9D3-4936-B8F3-F81CB7ED73F8}"/>
                    </a:ext>
                  </a:extLst>
                </p:cNvPr>
                <p:cNvGrpSpPr/>
                <p:nvPr/>
              </p:nvGrpSpPr>
              <p:grpSpPr>
                <a:xfrm>
                  <a:off x="3203379" y="2355056"/>
                  <a:ext cx="781050" cy="781050"/>
                  <a:chOff x="1152525" y="2300287"/>
                  <a:chExt cx="781050" cy="781050"/>
                </a:xfrm>
              </p:grpSpPr>
              <p:sp>
                <p:nvSpPr>
                  <p:cNvPr id="14" name="Ellipszis 13">
                    <a:extLst>
                      <a:ext uri="{FF2B5EF4-FFF2-40B4-BE49-F238E27FC236}">
                        <a16:creationId xmlns:a16="http://schemas.microsoft.com/office/drawing/2014/main" id="{5BF31AF4-B603-445B-BF4A-0C3F3A91A29D}"/>
                      </a:ext>
                    </a:extLst>
                  </p:cNvPr>
                  <p:cNvSpPr/>
                  <p:nvPr/>
                </p:nvSpPr>
                <p:spPr>
                  <a:xfrm>
                    <a:off x="1152525" y="2300287"/>
                    <a:ext cx="781050" cy="78105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  <p:sp>
                <p:nvSpPr>
                  <p:cNvPr id="15" name="Ellipszis 14">
                    <a:extLst>
                      <a:ext uri="{FF2B5EF4-FFF2-40B4-BE49-F238E27FC236}">
                        <a16:creationId xmlns:a16="http://schemas.microsoft.com/office/drawing/2014/main" id="{635C96D4-D768-45F1-948A-67A9E7C91BD5}"/>
                      </a:ext>
                    </a:extLst>
                  </p:cNvPr>
                  <p:cNvSpPr/>
                  <p:nvPr/>
                </p:nvSpPr>
                <p:spPr>
                  <a:xfrm>
                    <a:off x="1347788" y="2652712"/>
                    <a:ext cx="390525" cy="390525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</p:grpSp>
          </p:grpSp>
          <p:sp>
            <p:nvSpPr>
              <p:cNvPr id="40" name="Szabadkézi sokszög: alakzat 39">
                <a:extLst>
                  <a:ext uri="{FF2B5EF4-FFF2-40B4-BE49-F238E27FC236}">
                    <a16:creationId xmlns:a16="http://schemas.microsoft.com/office/drawing/2014/main" id="{70E38D97-475B-4390-B372-294D52D7E81B}"/>
                  </a:ext>
                </a:extLst>
              </p:cNvPr>
              <p:cNvSpPr/>
              <p:nvPr/>
            </p:nvSpPr>
            <p:spPr>
              <a:xfrm>
                <a:off x="1736057" y="3368040"/>
                <a:ext cx="2621280" cy="358140"/>
              </a:xfrm>
              <a:custGeom>
                <a:avLst/>
                <a:gdLst>
                  <a:gd name="connsiteX0" fmla="*/ 0 w 2621280"/>
                  <a:gd name="connsiteY0" fmla="*/ 0 h 358140"/>
                  <a:gd name="connsiteX1" fmla="*/ 800100 w 2621280"/>
                  <a:gd name="connsiteY1" fmla="*/ 0 h 358140"/>
                  <a:gd name="connsiteX2" fmla="*/ 1066800 w 2621280"/>
                  <a:gd name="connsiteY2" fmla="*/ 358140 h 358140"/>
                  <a:gd name="connsiteX3" fmla="*/ 1767840 w 2621280"/>
                  <a:gd name="connsiteY3" fmla="*/ 358140 h 358140"/>
                  <a:gd name="connsiteX4" fmla="*/ 1866900 w 2621280"/>
                  <a:gd name="connsiteY4" fmla="*/ 182880 h 358140"/>
                  <a:gd name="connsiteX5" fmla="*/ 2621280 w 2621280"/>
                  <a:gd name="connsiteY5" fmla="*/ 182880 h 35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1280" h="358140">
                    <a:moveTo>
                      <a:pt x="0" y="0"/>
                    </a:moveTo>
                    <a:lnTo>
                      <a:pt x="800100" y="0"/>
                    </a:lnTo>
                    <a:lnTo>
                      <a:pt x="1066800" y="358140"/>
                    </a:lnTo>
                    <a:lnTo>
                      <a:pt x="1767840" y="358140"/>
                    </a:lnTo>
                    <a:lnTo>
                      <a:pt x="1866900" y="182880"/>
                    </a:lnTo>
                    <a:lnTo>
                      <a:pt x="2621280" y="18288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59" name="Csoportba foglalás 58">
              <a:extLst>
                <a:ext uri="{FF2B5EF4-FFF2-40B4-BE49-F238E27FC236}">
                  <a16:creationId xmlns:a16="http://schemas.microsoft.com/office/drawing/2014/main" id="{68E01CF5-8B4D-4152-AD71-C37EF21DA23C}"/>
                </a:ext>
              </a:extLst>
            </p:cNvPr>
            <p:cNvGrpSpPr/>
            <p:nvPr/>
          </p:nvGrpSpPr>
          <p:grpSpPr>
            <a:xfrm>
              <a:off x="2940027" y="262462"/>
              <a:ext cx="1281336" cy="1451066"/>
              <a:chOff x="2973238" y="238600"/>
              <a:chExt cx="1281336" cy="1451066"/>
            </a:xfrm>
          </p:grpSpPr>
          <p:grpSp>
            <p:nvGrpSpPr>
              <p:cNvPr id="51" name="Csoportba foglalás 50">
                <a:extLst>
                  <a:ext uri="{FF2B5EF4-FFF2-40B4-BE49-F238E27FC236}">
                    <a16:creationId xmlns:a16="http://schemas.microsoft.com/office/drawing/2014/main" id="{87458C63-AF59-4BDA-8C48-B26F9147B191}"/>
                  </a:ext>
                </a:extLst>
              </p:cNvPr>
              <p:cNvGrpSpPr/>
              <p:nvPr/>
            </p:nvGrpSpPr>
            <p:grpSpPr>
              <a:xfrm>
                <a:off x="2973238" y="628135"/>
                <a:ext cx="714127" cy="714127"/>
                <a:chOff x="3436041" y="602493"/>
                <a:chExt cx="714127" cy="714127"/>
              </a:xfrm>
            </p:grpSpPr>
            <p:sp>
              <p:nvSpPr>
                <p:cNvPr id="49" name="Ív 48">
                  <a:extLst>
                    <a:ext uri="{FF2B5EF4-FFF2-40B4-BE49-F238E27FC236}">
                      <a16:creationId xmlns:a16="http://schemas.microsoft.com/office/drawing/2014/main" id="{B56FC50E-9362-43E9-96DA-316BBB792126}"/>
                    </a:ext>
                  </a:extLst>
                </p:cNvPr>
                <p:cNvSpPr/>
                <p:nvPr/>
              </p:nvSpPr>
              <p:spPr>
                <a:xfrm>
                  <a:off x="3436041" y="602493"/>
                  <a:ext cx="714127" cy="714127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0" name="Ív 49">
                  <a:extLst>
                    <a:ext uri="{FF2B5EF4-FFF2-40B4-BE49-F238E27FC236}">
                      <a16:creationId xmlns:a16="http://schemas.microsoft.com/office/drawing/2014/main" id="{0610C479-C1C9-44CC-B0FB-8DCFB9A3213A}"/>
                    </a:ext>
                  </a:extLst>
                </p:cNvPr>
                <p:cNvSpPr/>
                <p:nvPr/>
              </p:nvSpPr>
              <p:spPr>
                <a:xfrm flipV="1">
                  <a:off x="3436041" y="602493"/>
                  <a:ext cx="714127" cy="714127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grpSp>
            <p:nvGrpSpPr>
              <p:cNvPr id="52" name="Csoportba foglalás 51">
                <a:extLst>
                  <a:ext uri="{FF2B5EF4-FFF2-40B4-BE49-F238E27FC236}">
                    <a16:creationId xmlns:a16="http://schemas.microsoft.com/office/drawing/2014/main" id="{F6741250-1FCC-40F6-A1C3-821EFA6105B1}"/>
                  </a:ext>
                </a:extLst>
              </p:cNvPr>
              <p:cNvGrpSpPr/>
              <p:nvPr/>
            </p:nvGrpSpPr>
            <p:grpSpPr>
              <a:xfrm>
                <a:off x="3257093" y="431990"/>
                <a:ext cx="714127" cy="1058966"/>
                <a:chOff x="3436041" y="602493"/>
                <a:chExt cx="714127" cy="714127"/>
              </a:xfrm>
            </p:grpSpPr>
            <p:sp>
              <p:nvSpPr>
                <p:cNvPr id="53" name="Ív 52">
                  <a:extLst>
                    <a:ext uri="{FF2B5EF4-FFF2-40B4-BE49-F238E27FC236}">
                      <a16:creationId xmlns:a16="http://schemas.microsoft.com/office/drawing/2014/main" id="{3D389590-B44A-4F3D-9B8E-929963A9A0AA}"/>
                    </a:ext>
                  </a:extLst>
                </p:cNvPr>
                <p:cNvSpPr/>
                <p:nvPr/>
              </p:nvSpPr>
              <p:spPr>
                <a:xfrm>
                  <a:off x="3436041" y="602493"/>
                  <a:ext cx="714127" cy="714127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4" name="Ív 53">
                  <a:extLst>
                    <a:ext uri="{FF2B5EF4-FFF2-40B4-BE49-F238E27FC236}">
                      <a16:creationId xmlns:a16="http://schemas.microsoft.com/office/drawing/2014/main" id="{F36BC902-0EE0-477B-8139-176AE905BDEE}"/>
                    </a:ext>
                  </a:extLst>
                </p:cNvPr>
                <p:cNvSpPr/>
                <p:nvPr/>
              </p:nvSpPr>
              <p:spPr>
                <a:xfrm flipV="1">
                  <a:off x="3436041" y="602493"/>
                  <a:ext cx="714127" cy="714127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grpSp>
            <p:nvGrpSpPr>
              <p:cNvPr id="55" name="Csoportba foglalás 54">
                <a:extLst>
                  <a:ext uri="{FF2B5EF4-FFF2-40B4-BE49-F238E27FC236}">
                    <a16:creationId xmlns:a16="http://schemas.microsoft.com/office/drawing/2014/main" id="{7DF0A514-6096-41F8-B3FD-4377F6EF44D8}"/>
                  </a:ext>
                </a:extLst>
              </p:cNvPr>
              <p:cNvGrpSpPr/>
              <p:nvPr/>
            </p:nvGrpSpPr>
            <p:grpSpPr>
              <a:xfrm>
                <a:off x="3540447" y="238600"/>
                <a:ext cx="714127" cy="1451066"/>
                <a:chOff x="3436041" y="602493"/>
                <a:chExt cx="714127" cy="714127"/>
              </a:xfrm>
            </p:grpSpPr>
            <p:sp>
              <p:nvSpPr>
                <p:cNvPr id="56" name="Ív 55">
                  <a:extLst>
                    <a:ext uri="{FF2B5EF4-FFF2-40B4-BE49-F238E27FC236}">
                      <a16:creationId xmlns:a16="http://schemas.microsoft.com/office/drawing/2014/main" id="{801EFAD2-D140-4C75-80B0-8C0795841548}"/>
                    </a:ext>
                  </a:extLst>
                </p:cNvPr>
                <p:cNvSpPr/>
                <p:nvPr/>
              </p:nvSpPr>
              <p:spPr>
                <a:xfrm>
                  <a:off x="3436041" y="602493"/>
                  <a:ext cx="714127" cy="714127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7" name="Ív 56">
                  <a:extLst>
                    <a:ext uri="{FF2B5EF4-FFF2-40B4-BE49-F238E27FC236}">
                      <a16:creationId xmlns:a16="http://schemas.microsoft.com/office/drawing/2014/main" id="{BA8F85EE-1D87-4F4D-9B33-BBA410819317}"/>
                    </a:ext>
                  </a:extLst>
                </p:cNvPr>
                <p:cNvSpPr/>
                <p:nvPr/>
              </p:nvSpPr>
              <p:spPr>
                <a:xfrm flipV="1">
                  <a:off x="3436041" y="602493"/>
                  <a:ext cx="714127" cy="714127"/>
                </a:xfrm>
                <a:prstGeom prst="arc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grpSp>
          <p:nvGrpSpPr>
            <p:cNvPr id="65" name="Csoportba foglalás 64">
              <a:extLst>
                <a:ext uri="{FF2B5EF4-FFF2-40B4-BE49-F238E27FC236}">
                  <a16:creationId xmlns:a16="http://schemas.microsoft.com/office/drawing/2014/main" id="{44EB40A8-AA0A-4AFE-9C61-B4BA1A1AD2AA}"/>
                </a:ext>
              </a:extLst>
            </p:cNvPr>
            <p:cNvGrpSpPr/>
            <p:nvPr/>
          </p:nvGrpSpPr>
          <p:grpSpPr>
            <a:xfrm>
              <a:off x="781495" y="6744865"/>
              <a:ext cx="4582226" cy="2652534"/>
              <a:chOff x="667195" y="3277765"/>
              <a:chExt cx="4582226" cy="2652534"/>
            </a:xfrm>
          </p:grpSpPr>
          <p:sp>
            <p:nvSpPr>
              <p:cNvPr id="66" name="Téglalap 65">
                <a:extLst>
                  <a:ext uri="{FF2B5EF4-FFF2-40B4-BE49-F238E27FC236}">
                    <a16:creationId xmlns:a16="http://schemas.microsoft.com/office/drawing/2014/main" id="{D069FF41-4816-4CD4-A5E2-D39FDE972422}"/>
                  </a:ext>
                </a:extLst>
              </p:cNvPr>
              <p:cNvSpPr/>
              <p:nvPr/>
            </p:nvSpPr>
            <p:spPr>
              <a:xfrm>
                <a:off x="667195" y="3277765"/>
                <a:ext cx="4544126" cy="2622054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8800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67" name="Téglalap 66">
                <a:extLst>
                  <a:ext uri="{FF2B5EF4-FFF2-40B4-BE49-F238E27FC236}">
                    <a16:creationId xmlns:a16="http://schemas.microsoft.com/office/drawing/2014/main" id="{A99A4F89-640A-4F9C-8414-B0FC7D5DC1D7}"/>
                  </a:ext>
                </a:extLst>
              </p:cNvPr>
              <p:cNvSpPr/>
              <p:nvPr/>
            </p:nvSpPr>
            <p:spPr>
              <a:xfrm>
                <a:off x="705295" y="3308245"/>
                <a:ext cx="4544126" cy="262205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8800" dirty="0">
                    <a:ln w="28575">
                      <a:noFill/>
                    </a:ln>
                    <a:solidFill>
                      <a:schemeClr val="tx1"/>
                    </a:solidFill>
                    <a:latin typeface="Bahnschrift SemiBold Condensed" panose="020B0502040204020203" pitchFamily="34" charset="0"/>
                  </a:rPr>
                  <a:t>ROBOTIKA-</a:t>
                </a:r>
              </a:p>
              <a:p>
                <a:pPr algn="ctr"/>
                <a:r>
                  <a:rPr lang="hu-HU" sz="8800" dirty="0">
                    <a:ln w="28575">
                      <a:noFill/>
                    </a:ln>
                    <a:solidFill>
                      <a:schemeClr val="tx1"/>
                    </a:solidFill>
                    <a:latin typeface="Bahnschrift SemiBold Condensed" panose="020B0502040204020203" pitchFamily="34" charset="0"/>
                  </a:rPr>
                  <a:t>SZAKKÖR</a:t>
                </a:r>
              </a:p>
            </p:txBody>
          </p:sp>
          <p:sp>
            <p:nvSpPr>
              <p:cNvPr id="68" name="Téglalap 67">
                <a:extLst>
                  <a:ext uri="{FF2B5EF4-FFF2-40B4-BE49-F238E27FC236}">
                    <a16:creationId xmlns:a16="http://schemas.microsoft.com/office/drawing/2014/main" id="{880D8973-F3CB-4082-A2E2-96C5596E7763}"/>
                  </a:ext>
                </a:extLst>
              </p:cNvPr>
              <p:cNvSpPr/>
              <p:nvPr/>
            </p:nvSpPr>
            <p:spPr>
              <a:xfrm>
                <a:off x="667195" y="3277765"/>
                <a:ext cx="4544126" cy="2622054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8800" dirty="0">
                    <a:ln w="285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Bahnschrift SemiBold Condensed" panose="020B0502040204020203" pitchFamily="34" charset="0"/>
                  </a:rPr>
                  <a:t>ROBOTIKA-</a:t>
                </a:r>
              </a:p>
              <a:p>
                <a:pPr algn="ctr"/>
                <a:r>
                  <a:rPr lang="hu-HU" sz="8800" dirty="0">
                    <a:ln w="28575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  <a:latin typeface="Bahnschrift SemiBold Condensed" panose="020B0502040204020203" pitchFamily="34" charset="0"/>
                  </a:rPr>
                  <a:t>SZAKKÖR</a:t>
                </a:r>
              </a:p>
            </p:txBody>
          </p:sp>
        </p:grpSp>
        <p:grpSp>
          <p:nvGrpSpPr>
            <p:cNvPr id="98" name="Csoportba foglalás 97">
              <a:extLst>
                <a:ext uri="{FF2B5EF4-FFF2-40B4-BE49-F238E27FC236}">
                  <a16:creationId xmlns:a16="http://schemas.microsoft.com/office/drawing/2014/main" id="{BC359A3F-ADD6-4272-9AAB-FA3BD454990C}"/>
                </a:ext>
              </a:extLst>
            </p:cNvPr>
            <p:cNvGrpSpPr/>
            <p:nvPr/>
          </p:nvGrpSpPr>
          <p:grpSpPr>
            <a:xfrm>
              <a:off x="699227" y="4415282"/>
              <a:ext cx="1353561" cy="2623229"/>
              <a:chOff x="699227" y="4415282"/>
              <a:chExt cx="1353561" cy="2623229"/>
            </a:xfrm>
          </p:grpSpPr>
          <p:grpSp>
            <p:nvGrpSpPr>
              <p:cNvPr id="92" name="Csoportba foglalás 91">
                <a:extLst>
                  <a:ext uri="{FF2B5EF4-FFF2-40B4-BE49-F238E27FC236}">
                    <a16:creationId xmlns:a16="http://schemas.microsoft.com/office/drawing/2014/main" id="{C55E56A5-ECE3-4303-92DE-7DFBA77593AA}"/>
                  </a:ext>
                </a:extLst>
              </p:cNvPr>
              <p:cNvGrpSpPr/>
              <p:nvPr/>
            </p:nvGrpSpPr>
            <p:grpSpPr>
              <a:xfrm>
                <a:off x="1035865" y="4415282"/>
                <a:ext cx="1016923" cy="2231782"/>
                <a:chOff x="1035865" y="4415282"/>
                <a:chExt cx="1016923" cy="2231782"/>
              </a:xfrm>
            </p:grpSpPr>
            <p:sp>
              <p:nvSpPr>
                <p:cNvPr id="31" name="Téglalap 30">
                  <a:extLst>
                    <a:ext uri="{FF2B5EF4-FFF2-40B4-BE49-F238E27FC236}">
                      <a16:creationId xmlns:a16="http://schemas.microsoft.com/office/drawing/2014/main" id="{8E1B25BF-733E-4EF0-80B0-C9FAC1B11D3E}"/>
                    </a:ext>
                  </a:extLst>
                </p:cNvPr>
                <p:cNvSpPr/>
                <p:nvPr/>
              </p:nvSpPr>
              <p:spPr>
                <a:xfrm rot="1179234">
                  <a:off x="1035865" y="5781456"/>
                  <a:ext cx="246752" cy="865608"/>
                </a:xfrm>
                <a:prstGeom prst="rect">
                  <a:avLst/>
                </a:prstGeom>
                <a:solidFill>
                  <a:srgbClr val="CCCCCC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32" name="Téglalap 31">
                  <a:extLst>
                    <a:ext uri="{FF2B5EF4-FFF2-40B4-BE49-F238E27FC236}">
                      <a16:creationId xmlns:a16="http://schemas.microsoft.com/office/drawing/2014/main" id="{4C8016A0-C158-4813-B478-D6682C62C6A2}"/>
                    </a:ext>
                  </a:extLst>
                </p:cNvPr>
                <p:cNvSpPr/>
                <p:nvPr/>
              </p:nvSpPr>
              <p:spPr>
                <a:xfrm rot="1179234">
                  <a:off x="1234492" y="5061735"/>
                  <a:ext cx="378612" cy="823541"/>
                </a:xfrm>
                <a:prstGeom prst="rect">
                  <a:avLst/>
                </a:prstGeom>
                <a:solidFill>
                  <a:srgbClr val="CCCCCC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33" name="Ellipszis 32">
                  <a:extLst>
                    <a:ext uri="{FF2B5EF4-FFF2-40B4-BE49-F238E27FC236}">
                      <a16:creationId xmlns:a16="http://schemas.microsoft.com/office/drawing/2014/main" id="{82A4DF03-4A77-40DE-A155-5813DC8FFFD4}"/>
                    </a:ext>
                  </a:extLst>
                </p:cNvPr>
                <p:cNvSpPr/>
                <p:nvPr/>
              </p:nvSpPr>
              <p:spPr>
                <a:xfrm rot="1179234">
                  <a:off x="1271738" y="4415282"/>
                  <a:ext cx="781050" cy="781050"/>
                </a:xfrm>
                <a:prstGeom prst="ellipse">
                  <a:avLst/>
                </a:prstGeom>
                <a:solidFill>
                  <a:srgbClr val="CCCCCC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30" name="Szabadkézi sokszög: alakzat 29">
                <a:extLst>
                  <a:ext uri="{FF2B5EF4-FFF2-40B4-BE49-F238E27FC236}">
                    <a16:creationId xmlns:a16="http://schemas.microsoft.com/office/drawing/2014/main" id="{A2464351-BDC3-4599-8017-FB32F0C60D1C}"/>
                  </a:ext>
                </a:extLst>
              </p:cNvPr>
              <p:cNvSpPr/>
              <p:nvPr/>
            </p:nvSpPr>
            <p:spPr>
              <a:xfrm rot="5400000">
                <a:off x="706144" y="6526121"/>
                <a:ext cx="505473" cy="519308"/>
              </a:xfrm>
              <a:custGeom>
                <a:avLst/>
                <a:gdLst>
                  <a:gd name="connsiteX0" fmla="*/ 390525 w 760242"/>
                  <a:gd name="connsiteY0" fmla="*/ 0 h 781050"/>
                  <a:gd name="connsiteX1" fmla="*/ 750361 w 760242"/>
                  <a:gd name="connsiteY1" fmla="*/ 238515 h 781050"/>
                  <a:gd name="connsiteX2" fmla="*/ 760242 w 760242"/>
                  <a:gd name="connsiteY2" fmla="*/ 270347 h 781050"/>
                  <a:gd name="connsiteX3" fmla="*/ 390525 w 760242"/>
                  <a:gd name="connsiteY3" fmla="*/ 270347 h 781050"/>
                  <a:gd name="connsiteX4" fmla="*/ 390525 w 760242"/>
                  <a:gd name="connsiteY4" fmla="*/ 510702 h 781050"/>
                  <a:gd name="connsiteX5" fmla="*/ 760242 w 760242"/>
                  <a:gd name="connsiteY5" fmla="*/ 510702 h 781050"/>
                  <a:gd name="connsiteX6" fmla="*/ 750361 w 760242"/>
                  <a:gd name="connsiteY6" fmla="*/ 542535 h 781050"/>
                  <a:gd name="connsiteX7" fmla="*/ 390525 w 760242"/>
                  <a:gd name="connsiteY7" fmla="*/ 781050 h 781050"/>
                  <a:gd name="connsiteX8" fmla="*/ 0 w 760242"/>
                  <a:gd name="connsiteY8" fmla="*/ 390525 h 781050"/>
                  <a:gd name="connsiteX9" fmla="*/ 390525 w 760242"/>
                  <a:gd name="connsiteY9" fmla="*/ 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0242" h="781050">
                    <a:moveTo>
                      <a:pt x="390525" y="0"/>
                    </a:moveTo>
                    <a:cubicBezTo>
                      <a:pt x="552286" y="0"/>
                      <a:pt x="691076" y="98350"/>
                      <a:pt x="750361" y="238515"/>
                    </a:cubicBezTo>
                    <a:lnTo>
                      <a:pt x="760242" y="270347"/>
                    </a:lnTo>
                    <a:lnTo>
                      <a:pt x="390525" y="270347"/>
                    </a:lnTo>
                    <a:lnTo>
                      <a:pt x="390525" y="510702"/>
                    </a:lnTo>
                    <a:lnTo>
                      <a:pt x="760242" y="510702"/>
                    </a:lnTo>
                    <a:lnTo>
                      <a:pt x="750361" y="542535"/>
                    </a:lnTo>
                    <a:cubicBezTo>
                      <a:pt x="691076" y="682701"/>
                      <a:pt x="552286" y="781050"/>
                      <a:pt x="390525" y="781050"/>
                    </a:cubicBezTo>
                    <a:cubicBezTo>
                      <a:pt x="174844" y="781050"/>
                      <a:pt x="0" y="606206"/>
                      <a:pt x="0" y="390525"/>
                    </a:cubicBez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99" name="Csoportba foglalás 98">
              <a:extLst>
                <a:ext uri="{FF2B5EF4-FFF2-40B4-BE49-F238E27FC236}">
                  <a16:creationId xmlns:a16="http://schemas.microsoft.com/office/drawing/2014/main" id="{629D3BB0-FF6F-46DE-B0AB-2E33C99FDE9C}"/>
                </a:ext>
              </a:extLst>
            </p:cNvPr>
            <p:cNvGrpSpPr/>
            <p:nvPr/>
          </p:nvGrpSpPr>
          <p:grpSpPr>
            <a:xfrm flipH="1">
              <a:off x="4066416" y="4415756"/>
              <a:ext cx="1353561" cy="2623229"/>
              <a:chOff x="699227" y="4415282"/>
              <a:chExt cx="1353561" cy="2623229"/>
            </a:xfrm>
          </p:grpSpPr>
          <p:grpSp>
            <p:nvGrpSpPr>
              <p:cNvPr id="100" name="Csoportba foglalás 99">
                <a:extLst>
                  <a:ext uri="{FF2B5EF4-FFF2-40B4-BE49-F238E27FC236}">
                    <a16:creationId xmlns:a16="http://schemas.microsoft.com/office/drawing/2014/main" id="{AA8CD721-6EED-4483-B730-F90592A9F984}"/>
                  </a:ext>
                </a:extLst>
              </p:cNvPr>
              <p:cNvGrpSpPr/>
              <p:nvPr/>
            </p:nvGrpSpPr>
            <p:grpSpPr>
              <a:xfrm>
                <a:off x="1035865" y="4415282"/>
                <a:ext cx="1016923" cy="2231782"/>
                <a:chOff x="1035865" y="4415282"/>
                <a:chExt cx="1016923" cy="2231782"/>
              </a:xfrm>
            </p:grpSpPr>
            <p:sp>
              <p:nvSpPr>
                <p:cNvPr id="102" name="Téglalap 101">
                  <a:extLst>
                    <a:ext uri="{FF2B5EF4-FFF2-40B4-BE49-F238E27FC236}">
                      <a16:creationId xmlns:a16="http://schemas.microsoft.com/office/drawing/2014/main" id="{92991F46-9C94-4780-85C8-FA0C94E8FAF2}"/>
                    </a:ext>
                  </a:extLst>
                </p:cNvPr>
                <p:cNvSpPr/>
                <p:nvPr/>
              </p:nvSpPr>
              <p:spPr>
                <a:xfrm rot="1179234">
                  <a:off x="1035865" y="5781456"/>
                  <a:ext cx="246752" cy="865608"/>
                </a:xfrm>
                <a:prstGeom prst="rect">
                  <a:avLst/>
                </a:prstGeom>
                <a:solidFill>
                  <a:srgbClr val="CCCCCC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3" name="Téglalap 102">
                  <a:extLst>
                    <a:ext uri="{FF2B5EF4-FFF2-40B4-BE49-F238E27FC236}">
                      <a16:creationId xmlns:a16="http://schemas.microsoft.com/office/drawing/2014/main" id="{293CB8A9-4957-4683-B8F2-BB03B206E40F}"/>
                    </a:ext>
                  </a:extLst>
                </p:cNvPr>
                <p:cNvSpPr/>
                <p:nvPr/>
              </p:nvSpPr>
              <p:spPr>
                <a:xfrm rot="1179234">
                  <a:off x="1234492" y="5061735"/>
                  <a:ext cx="378612" cy="823541"/>
                </a:xfrm>
                <a:prstGeom prst="rect">
                  <a:avLst/>
                </a:prstGeom>
                <a:solidFill>
                  <a:srgbClr val="CCCCCC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4" name="Ellipszis 103">
                  <a:extLst>
                    <a:ext uri="{FF2B5EF4-FFF2-40B4-BE49-F238E27FC236}">
                      <a16:creationId xmlns:a16="http://schemas.microsoft.com/office/drawing/2014/main" id="{15D37745-31A3-47B2-AFF5-AF61E09C6704}"/>
                    </a:ext>
                  </a:extLst>
                </p:cNvPr>
                <p:cNvSpPr/>
                <p:nvPr/>
              </p:nvSpPr>
              <p:spPr>
                <a:xfrm rot="1179234">
                  <a:off x="1271738" y="4415282"/>
                  <a:ext cx="781050" cy="781050"/>
                </a:xfrm>
                <a:prstGeom prst="ellipse">
                  <a:avLst/>
                </a:prstGeom>
                <a:solidFill>
                  <a:srgbClr val="CCCCCC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101" name="Szabadkézi sokszög: alakzat 100">
                <a:extLst>
                  <a:ext uri="{FF2B5EF4-FFF2-40B4-BE49-F238E27FC236}">
                    <a16:creationId xmlns:a16="http://schemas.microsoft.com/office/drawing/2014/main" id="{DD0A77F5-BBD7-4CA3-9478-10F4528DB287}"/>
                  </a:ext>
                </a:extLst>
              </p:cNvPr>
              <p:cNvSpPr/>
              <p:nvPr/>
            </p:nvSpPr>
            <p:spPr>
              <a:xfrm rot="5400000">
                <a:off x="706144" y="6526121"/>
                <a:ext cx="505473" cy="519308"/>
              </a:xfrm>
              <a:custGeom>
                <a:avLst/>
                <a:gdLst>
                  <a:gd name="connsiteX0" fmla="*/ 390525 w 760242"/>
                  <a:gd name="connsiteY0" fmla="*/ 0 h 781050"/>
                  <a:gd name="connsiteX1" fmla="*/ 750361 w 760242"/>
                  <a:gd name="connsiteY1" fmla="*/ 238515 h 781050"/>
                  <a:gd name="connsiteX2" fmla="*/ 760242 w 760242"/>
                  <a:gd name="connsiteY2" fmla="*/ 270347 h 781050"/>
                  <a:gd name="connsiteX3" fmla="*/ 390525 w 760242"/>
                  <a:gd name="connsiteY3" fmla="*/ 270347 h 781050"/>
                  <a:gd name="connsiteX4" fmla="*/ 390525 w 760242"/>
                  <a:gd name="connsiteY4" fmla="*/ 510702 h 781050"/>
                  <a:gd name="connsiteX5" fmla="*/ 760242 w 760242"/>
                  <a:gd name="connsiteY5" fmla="*/ 510702 h 781050"/>
                  <a:gd name="connsiteX6" fmla="*/ 750361 w 760242"/>
                  <a:gd name="connsiteY6" fmla="*/ 542535 h 781050"/>
                  <a:gd name="connsiteX7" fmla="*/ 390525 w 760242"/>
                  <a:gd name="connsiteY7" fmla="*/ 781050 h 781050"/>
                  <a:gd name="connsiteX8" fmla="*/ 0 w 760242"/>
                  <a:gd name="connsiteY8" fmla="*/ 390525 h 781050"/>
                  <a:gd name="connsiteX9" fmla="*/ 390525 w 760242"/>
                  <a:gd name="connsiteY9" fmla="*/ 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0242" h="781050">
                    <a:moveTo>
                      <a:pt x="390525" y="0"/>
                    </a:moveTo>
                    <a:cubicBezTo>
                      <a:pt x="552286" y="0"/>
                      <a:pt x="691076" y="98350"/>
                      <a:pt x="750361" y="238515"/>
                    </a:cubicBezTo>
                    <a:lnTo>
                      <a:pt x="760242" y="270347"/>
                    </a:lnTo>
                    <a:lnTo>
                      <a:pt x="390525" y="270347"/>
                    </a:lnTo>
                    <a:lnTo>
                      <a:pt x="390525" y="510702"/>
                    </a:lnTo>
                    <a:lnTo>
                      <a:pt x="760242" y="510702"/>
                    </a:lnTo>
                    <a:lnTo>
                      <a:pt x="750361" y="542535"/>
                    </a:lnTo>
                    <a:cubicBezTo>
                      <a:pt x="691076" y="682701"/>
                      <a:pt x="552286" y="781050"/>
                      <a:pt x="390525" y="781050"/>
                    </a:cubicBezTo>
                    <a:cubicBezTo>
                      <a:pt x="174844" y="781050"/>
                      <a:pt x="0" y="606206"/>
                      <a:pt x="0" y="390525"/>
                    </a:cubicBezTo>
                    <a:cubicBezTo>
                      <a:pt x="0" y="174844"/>
                      <a:pt x="174844" y="0"/>
                      <a:pt x="390525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D3C7F9A0-005E-4020-B582-26F6ADB8380A}"/>
                </a:ext>
              </a:extLst>
            </p:cNvPr>
            <p:cNvSpPr/>
            <p:nvPr/>
          </p:nvSpPr>
          <p:spPr>
            <a:xfrm>
              <a:off x="1733995" y="4685526"/>
              <a:ext cx="2677226" cy="2058865"/>
            </a:xfrm>
            <a:prstGeom prst="rect">
              <a:avLst/>
            </a:prstGeom>
            <a:solidFill>
              <a:srgbClr val="CC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11" name="Csoportba foglalás 110">
              <a:extLst>
                <a:ext uri="{FF2B5EF4-FFF2-40B4-BE49-F238E27FC236}">
                  <a16:creationId xmlns:a16="http://schemas.microsoft.com/office/drawing/2014/main" id="{3A4804C0-5146-4B02-BDBF-85B38B22BD02}"/>
                </a:ext>
              </a:extLst>
            </p:cNvPr>
            <p:cNvGrpSpPr/>
            <p:nvPr/>
          </p:nvGrpSpPr>
          <p:grpSpPr>
            <a:xfrm>
              <a:off x="1945885" y="4924535"/>
              <a:ext cx="2253446" cy="1650013"/>
              <a:chOff x="1953070" y="4924535"/>
              <a:chExt cx="2253446" cy="1650013"/>
            </a:xfrm>
          </p:grpSpPr>
          <p:sp>
            <p:nvSpPr>
              <p:cNvPr id="76" name="Téglalap: lekerekített 75">
                <a:extLst>
                  <a:ext uri="{FF2B5EF4-FFF2-40B4-BE49-F238E27FC236}">
                    <a16:creationId xmlns:a16="http://schemas.microsoft.com/office/drawing/2014/main" id="{4D9A849B-7BC3-4A8F-AE7B-0140F584BB0A}"/>
                  </a:ext>
                </a:extLst>
              </p:cNvPr>
              <p:cNvSpPr/>
              <p:nvPr/>
            </p:nvSpPr>
            <p:spPr>
              <a:xfrm>
                <a:off x="1953070" y="4924535"/>
                <a:ext cx="2253446" cy="165001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pic>
            <p:nvPicPr>
              <p:cNvPr id="105" name="Ábra 104">
                <a:extLst>
                  <a:ext uri="{FF2B5EF4-FFF2-40B4-BE49-F238E27FC236}">
                    <a16:creationId xmlns:a16="http://schemas.microsoft.com/office/drawing/2014/main" id="{292D6CAF-F23F-4863-BFED-CE2E713E7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9193" y="5189162"/>
                <a:ext cx="2221200" cy="1120758"/>
              </a:xfrm>
              <a:prstGeom prst="rect">
                <a:avLst/>
              </a:prstGeom>
            </p:spPr>
          </p:pic>
          <p:sp>
            <p:nvSpPr>
              <p:cNvPr id="110" name="Téglalap: lekerekített 109">
                <a:extLst>
                  <a:ext uri="{FF2B5EF4-FFF2-40B4-BE49-F238E27FC236}">
                    <a16:creationId xmlns:a16="http://schemas.microsoft.com/office/drawing/2014/main" id="{CB89905C-DB88-4798-8676-B830952A0583}"/>
                  </a:ext>
                </a:extLst>
              </p:cNvPr>
              <p:cNvSpPr/>
              <p:nvPr/>
            </p:nvSpPr>
            <p:spPr>
              <a:xfrm>
                <a:off x="1953070" y="4924535"/>
                <a:ext cx="2253446" cy="1650013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96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647b37-4f80-4447-b526-19b3eac6576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AE82BD902A47644A5E4D56DF3CCA1E9" ma:contentTypeVersion="14" ma:contentTypeDescription="Új dokumentum létrehozása." ma:contentTypeScope="" ma:versionID="89a30292f1634b84b35d6b5d832e547e">
  <xsd:schema xmlns:xsd="http://www.w3.org/2001/XMLSchema" xmlns:xs="http://www.w3.org/2001/XMLSchema" xmlns:p="http://schemas.microsoft.com/office/2006/metadata/properties" xmlns:ns3="84647b37-4f80-4447-b526-19b3eac6576c" xmlns:ns4="7ac5ad9a-cf71-4940-a596-ba9893dcab86" targetNamespace="http://schemas.microsoft.com/office/2006/metadata/properties" ma:root="true" ma:fieldsID="41c2947693ae83952484f82e0fd71fe5" ns3:_="" ns4:_="">
    <xsd:import namespace="84647b37-4f80-4447-b526-19b3eac6576c"/>
    <xsd:import namespace="7ac5ad9a-cf71-4940-a596-ba9893dcab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47b37-4f80-4447-b526-19b3eac65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5ad9a-cf71-4940-a596-ba9893dcab8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3C39-F04C-4467-B62E-3377970E8B19}">
  <ds:schemaRefs>
    <ds:schemaRef ds:uri="7ac5ad9a-cf71-4940-a596-ba9893dcab86"/>
    <ds:schemaRef ds:uri="http://schemas.microsoft.com/office/infopath/2007/PartnerControls"/>
    <ds:schemaRef ds:uri="http://purl.org/dc/elements/1.1/"/>
    <ds:schemaRef ds:uri="84647b37-4f80-4447-b526-19b3eac6576c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0540B4D-EA6D-41D1-9963-5E06F43B81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ABD1B3-C21C-4A16-A874-2F78287CC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47b37-4f80-4447-b526-19b3eac6576c"/>
    <ds:schemaRef ds:uri="7ac5ad9a-cf71-4940-a596-ba9893dca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Egyéni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Kadarkuti Márton</dc:creator>
  <cp:lastModifiedBy>Kadarkuti Márton</cp:lastModifiedBy>
  <cp:revision>2</cp:revision>
  <dcterms:created xsi:type="dcterms:W3CDTF">2025-01-13T10:33:54Z</dcterms:created>
  <dcterms:modified xsi:type="dcterms:W3CDTF">2025-01-16T10:57:15Z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0x0101009AE82BD902A47644A5E4D56DF3CCA1E9</vt:lpwstr>
  </property>
</Properties>
</file>