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839"/>
    <a:srgbClr val="E0E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rkuti Márton" userId="947db05d-af6b-48e5-8029-db528bef1d00" providerId="ADAL" clId="{CCED8474-495E-404A-94A2-78C9189D167A}"/>
    <pc:docChg chg="undo custSel addSld delSld modSld sldOrd">
      <pc:chgData name="Kadarkuti Márton" userId="947db05d-af6b-48e5-8029-db528bef1d00" providerId="ADAL" clId="{CCED8474-495E-404A-94A2-78C9189D167A}" dt="2024-12-17T11:39:11.197" v="314" actId="20577"/>
      <pc:docMkLst>
        <pc:docMk/>
      </pc:docMkLst>
      <pc:sldChg chg="addSp delSp modSp add setBg">
        <pc:chgData name="Kadarkuti Márton" userId="947db05d-af6b-48e5-8029-db528bef1d00" providerId="ADAL" clId="{CCED8474-495E-404A-94A2-78C9189D167A}" dt="2024-12-17T11:23:12.436" v="38" actId="1076"/>
        <pc:sldMkLst>
          <pc:docMk/>
          <pc:sldMk cId="3173667289" sldId="256"/>
        </pc:sldMkLst>
        <pc:spChg chg="mod">
          <ac:chgData name="Kadarkuti Márton" userId="947db05d-af6b-48e5-8029-db528bef1d00" providerId="ADAL" clId="{CCED8474-495E-404A-94A2-78C9189D167A}" dt="2024-12-17T11:22:22.036" v="30" actId="20577"/>
          <ac:spMkLst>
            <pc:docMk/>
            <pc:sldMk cId="3173667289" sldId="256"/>
            <ac:spMk id="2" creationId="{B7B97560-B2C4-45DE-8234-79594CB1856B}"/>
          </ac:spMkLst>
        </pc:spChg>
        <pc:spChg chg="del">
          <ac:chgData name="Kadarkuti Márton" userId="947db05d-af6b-48e5-8029-db528bef1d00" providerId="ADAL" clId="{CCED8474-495E-404A-94A2-78C9189D167A}" dt="2024-12-17T11:20:19.321" v="11" actId="478"/>
          <ac:spMkLst>
            <pc:docMk/>
            <pc:sldMk cId="3173667289" sldId="256"/>
            <ac:spMk id="3" creationId="{2EF9186D-112C-456A-93CE-C744A5D516E1}"/>
          </ac:spMkLst>
        </pc:spChg>
        <pc:picChg chg="add mod">
          <ac:chgData name="Kadarkuti Márton" userId="947db05d-af6b-48e5-8029-db528bef1d00" providerId="ADAL" clId="{CCED8474-495E-404A-94A2-78C9189D167A}" dt="2024-12-17T11:23:05.988" v="34" actId="1076"/>
          <ac:picMkLst>
            <pc:docMk/>
            <pc:sldMk cId="3173667289" sldId="256"/>
            <ac:picMk id="5" creationId="{8162A458-BE39-4687-AF36-5C9B3046ADF6}"/>
          </ac:picMkLst>
        </pc:picChg>
        <pc:picChg chg="add mod">
          <ac:chgData name="Kadarkuti Márton" userId="947db05d-af6b-48e5-8029-db528bef1d00" providerId="ADAL" clId="{CCED8474-495E-404A-94A2-78C9189D167A}" dt="2024-12-17T11:23:09.148" v="36" actId="1076"/>
          <ac:picMkLst>
            <pc:docMk/>
            <pc:sldMk cId="3173667289" sldId="256"/>
            <ac:picMk id="7" creationId="{999D177E-CCB3-47AE-9DA6-E7E07FD7BCE7}"/>
          </ac:picMkLst>
        </pc:picChg>
        <pc:picChg chg="add mod">
          <ac:chgData name="Kadarkuti Márton" userId="947db05d-af6b-48e5-8029-db528bef1d00" providerId="ADAL" clId="{CCED8474-495E-404A-94A2-78C9189D167A}" dt="2024-12-17T11:23:11.604" v="37" actId="1076"/>
          <ac:picMkLst>
            <pc:docMk/>
            <pc:sldMk cId="3173667289" sldId="256"/>
            <ac:picMk id="9" creationId="{53E21231-EF5A-43C8-9E6E-8739BC3053BA}"/>
          </ac:picMkLst>
        </pc:picChg>
        <pc:picChg chg="add mod">
          <ac:chgData name="Kadarkuti Márton" userId="947db05d-af6b-48e5-8029-db528bef1d00" providerId="ADAL" clId="{CCED8474-495E-404A-94A2-78C9189D167A}" dt="2024-12-17T11:23:12.436" v="38" actId="1076"/>
          <ac:picMkLst>
            <pc:docMk/>
            <pc:sldMk cId="3173667289" sldId="256"/>
            <ac:picMk id="11" creationId="{44319719-0013-429F-8883-22BEFC96FAF7}"/>
          </ac:picMkLst>
        </pc:picChg>
        <pc:picChg chg="add mod">
          <ac:chgData name="Kadarkuti Márton" userId="947db05d-af6b-48e5-8029-db528bef1d00" providerId="ADAL" clId="{CCED8474-495E-404A-94A2-78C9189D167A}" dt="2024-12-17T11:23:01.940" v="33" actId="1076"/>
          <ac:picMkLst>
            <pc:docMk/>
            <pc:sldMk cId="3173667289" sldId="256"/>
            <ac:picMk id="13" creationId="{001D1DF3-78F2-4D75-842D-F2B9EECD0146}"/>
          </ac:picMkLst>
        </pc:picChg>
      </pc:sldChg>
      <pc:sldChg chg="addSp delSp modSp add ord">
        <pc:chgData name="Kadarkuti Márton" userId="947db05d-af6b-48e5-8029-db528bef1d00" providerId="ADAL" clId="{CCED8474-495E-404A-94A2-78C9189D167A}" dt="2024-12-17T11:24:09.821" v="68"/>
        <pc:sldMkLst>
          <pc:docMk/>
          <pc:sldMk cId="1690064455" sldId="257"/>
        </pc:sldMkLst>
        <pc:spChg chg="mod">
          <ac:chgData name="Kadarkuti Márton" userId="947db05d-af6b-48e5-8029-db528bef1d00" providerId="ADAL" clId="{CCED8474-495E-404A-94A2-78C9189D167A}" dt="2024-12-17T11:23:52.461" v="53" actId="20577"/>
          <ac:spMkLst>
            <pc:docMk/>
            <pc:sldMk cId="1690064455" sldId="257"/>
            <ac:spMk id="2" creationId="{B7B97560-B2C4-45DE-8234-79594CB1856B}"/>
          </ac:spMkLst>
        </pc:spChg>
        <pc:spChg chg="add del mod">
          <ac:chgData name="Kadarkuti Márton" userId="947db05d-af6b-48e5-8029-db528bef1d00" providerId="ADAL" clId="{CCED8474-495E-404A-94A2-78C9189D167A}" dt="2024-12-17T11:23:55.792" v="56"/>
          <ac:spMkLst>
            <pc:docMk/>
            <pc:sldMk cId="1690064455" sldId="257"/>
            <ac:spMk id="3" creationId="{39A097EF-C29E-4E0B-A893-F11E345A0CBB}"/>
          </ac:spMkLst>
        </pc:spChg>
        <pc:spChg chg="add mod">
          <ac:chgData name="Kadarkuti Márton" userId="947db05d-af6b-48e5-8029-db528bef1d00" providerId="ADAL" clId="{CCED8474-495E-404A-94A2-78C9189D167A}" dt="2024-12-17T11:24:07.182" v="66" actId="2711"/>
          <ac:spMkLst>
            <pc:docMk/>
            <pc:sldMk cId="1690064455" sldId="257"/>
            <ac:spMk id="4" creationId="{AF45033E-0A8C-42E3-8689-C365066D099D}"/>
          </ac:spMkLst>
        </pc:spChg>
      </pc:sldChg>
      <pc:sldChg chg="add del">
        <pc:chgData name="Kadarkuti Márton" userId="947db05d-af6b-48e5-8029-db528bef1d00" providerId="ADAL" clId="{CCED8474-495E-404A-94A2-78C9189D167A}" dt="2024-12-17T11:24:10.860" v="69" actId="2696"/>
        <pc:sldMkLst>
          <pc:docMk/>
          <pc:sldMk cId="2870731208" sldId="258"/>
        </pc:sldMkLst>
      </pc:sldChg>
      <pc:sldChg chg="addSp modSp add">
        <pc:chgData name="Kadarkuti Márton" userId="947db05d-af6b-48e5-8029-db528bef1d00" providerId="ADAL" clId="{CCED8474-495E-404A-94A2-78C9189D167A}" dt="2024-12-17T11:33:35.166" v="105"/>
        <pc:sldMkLst>
          <pc:docMk/>
          <pc:sldMk cId="1818463395" sldId="259"/>
        </pc:sldMkLst>
        <pc:spChg chg="mod">
          <ac:chgData name="Kadarkuti Márton" userId="947db05d-af6b-48e5-8029-db528bef1d00" providerId="ADAL" clId="{CCED8474-495E-404A-94A2-78C9189D167A}" dt="2024-12-17T11:32:38.650" v="97" actId="1076"/>
          <ac:spMkLst>
            <pc:docMk/>
            <pc:sldMk cId="1818463395" sldId="259"/>
            <ac:spMk id="2" creationId="{B7B97560-B2C4-45DE-8234-79594CB1856B}"/>
          </ac:spMkLst>
        </pc:spChg>
        <pc:spChg chg="mod">
          <ac:chgData name="Kadarkuti Márton" userId="947db05d-af6b-48e5-8029-db528bef1d00" providerId="ADAL" clId="{CCED8474-495E-404A-94A2-78C9189D167A}" dt="2024-12-17T11:33:30.613" v="103" actId="1076"/>
          <ac:spMkLst>
            <pc:docMk/>
            <pc:sldMk cId="1818463395" sldId="259"/>
            <ac:spMk id="4" creationId="{AF45033E-0A8C-42E3-8689-C365066D099D}"/>
          </ac:spMkLst>
        </pc:spChg>
        <pc:spChg chg="add mod">
          <ac:chgData name="Kadarkuti Márton" userId="947db05d-af6b-48e5-8029-db528bef1d00" providerId="ADAL" clId="{CCED8474-495E-404A-94A2-78C9189D167A}" dt="2024-12-17T11:33:35.166" v="105"/>
          <ac:spMkLst>
            <pc:docMk/>
            <pc:sldMk cId="1818463395" sldId="259"/>
            <ac:spMk id="6" creationId="{A018C1A3-B13D-4EC7-86DA-124B195C4FFD}"/>
          </ac:spMkLst>
        </pc:spChg>
        <pc:picChg chg="add mod">
          <ac:chgData name="Kadarkuti Márton" userId="947db05d-af6b-48e5-8029-db528bef1d00" providerId="ADAL" clId="{CCED8474-495E-404A-94A2-78C9189D167A}" dt="2024-12-17T11:33:22.004" v="102" actId="1076"/>
          <ac:picMkLst>
            <pc:docMk/>
            <pc:sldMk cId="1818463395" sldId="259"/>
            <ac:picMk id="5" creationId="{B6E7F0A1-487C-4FDE-91DB-C4DCB2750966}"/>
          </ac:picMkLst>
        </pc:picChg>
      </pc:sldChg>
      <pc:sldChg chg="addSp delSp modSp add">
        <pc:chgData name="Kadarkuti Márton" userId="947db05d-af6b-48e5-8029-db528bef1d00" providerId="ADAL" clId="{CCED8474-495E-404A-94A2-78C9189D167A}" dt="2024-12-17T11:39:11.197" v="314" actId="20577"/>
        <pc:sldMkLst>
          <pc:docMk/>
          <pc:sldMk cId="3902478855" sldId="260"/>
        </pc:sldMkLst>
        <pc:spChg chg="mod">
          <ac:chgData name="Kadarkuti Márton" userId="947db05d-af6b-48e5-8029-db528bef1d00" providerId="ADAL" clId="{CCED8474-495E-404A-94A2-78C9189D167A}" dt="2024-12-17T11:33:54.766" v="154" actId="20577"/>
          <ac:spMkLst>
            <pc:docMk/>
            <pc:sldMk cId="3902478855" sldId="260"/>
            <ac:spMk id="2" creationId="{B7B97560-B2C4-45DE-8234-79594CB1856B}"/>
          </ac:spMkLst>
        </pc:spChg>
        <pc:spChg chg="add mod">
          <ac:chgData name="Kadarkuti Márton" userId="947db05d-af6b-48e5-8029-db528bef1d00" providerId="ADAL" clId="{CCED8474-495E-404A-94A2-78C9189D167A}" dt="2024-12-17T11:38:15.132" v="282" actId="1076"/>
          <ac:spMkLst>
            <pc:docMk/>
            <pc:sldMk cId="3902478855" sldId="260"/>
            <ac:spMk id="3" creationId="{A1CB0F1B-95E9-4D16-821C-16BDCB12DBA4}"/>
          </ac:spMkLst>
        </pc:spChg>
        <pc:spChg chg="del">
          <ac:chgData name="Kadarkuti Márton" userId="947db05d-af6b-48e5-8029-db528bef1d00" providerId="ADAL" clId="{CCED8474-495E-404A-94A2-78C9189D167A}" dt="2024-12-17T11:34:23.289" v="156" actId="478"/>
          <ac:spMkLst>
            <pc:docMk/>
            <pc:sldMk cId="3902478855" sldId="260"/>
            <ac:spMk id="4" creationId="{AF45033E-0A8C-42E3-8689-C365066D099D}"/>
          </ac:spMkLst>
        </pc:spChg>
        <pc:spChg chg="add mod">
          <ac:chgData name="Kadarkuti Márton" userId="947db05d-af6b-48e5-8029-db528bef1d00" providerId="ADAL" clId="{CCED8474-495E-404A-94A2-78C9189D167A}" dt="2024-12-17T11:39:11.197" v="314" actId="20577"/>
          <ac:spMkLst>
            <pc:docMk/>
            <pc:sldMk cId="3902478855" sldId="260"/>
            <ac:spMk id="6" creationId="{F7AA0F74-1D1B-497A-8190-6B62305FFACA}"/>
          </ac:spMkLst>
        </pc:spChg>
        <pc:picChg chg="del">
          <ac:chgData name="Kadarkuti Márton" userId="947db05d-af6b-48e5-8029-db528bef1d00" providerId="ADAL" clId="{CCED8474-495E-404A-94A2-78C9189D167A}" dt="2024-12-17T11:33:56.055" v="155" actId="478"/>
          <ac:picMkLst>
            <pc:docMk/>
            <pc:sldMk cId="3902478855" sldId="260"/>
            <ac:picMk id="5" creationId="{B6E7F0A1-487C-4FDE-91DB-C4DCB27509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2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81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8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03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8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4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6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2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C172-F6B7-4797-B2AE-E885AB9F32E8}" type="datetimeFigureOut">
              <a:rPr lang="hu-HU" smtClean="0"/>
              <a:t>2024. 12. 27.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97560-B2C4-45DE-8234-79594CB1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2112057"/>
            <a:ext cx="8640366" cy="2256061"/>
          </a:xfrm>
        </p:spPr>
        <p:txBody>
          <a:bodyPr anchor="ctr">
            <a:normAutofit/>
          </a:bodyPr>
          <a:lstStyle/>
          <a:p>
            <a:r>
              <a:rPr lang="hu-HU" sz="7500" b="1" dirty="0">
                <a:solidFill>
                  <a:srgbClr val="8198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henger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62A458-BE39-4687-AF36-5C9B3046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37" y="470264"/>
            <a:ext cx="3120000" cy="252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99D177E-CCB3-47AE-9DA6-E7E07FD7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1" y="413655"/>
            <a:ext cx="1930000" cy="216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3E21231-EF5A-43C8-9E6E-8739BC305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25" y="4569911"/>
            <a:ext cx="1520000" cy="1440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4319719-0013-429F-8883-22BEFC96F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27" y="3608666"/>
            <a:ext cx="3260000" cy="2160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01D1DF3-78F2-4D75-842D-F2B9EECD0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9" y="1080087"/>
            <a:ext cx="179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97560-B2C4-45DE-8234-79594CB1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60" y="136765"/>
            <a:ext cx="10904339" cy="1506978"/>
          </a:xfrm>
        </p:spPr>
        <p:txBody>
          <a:bodyPr anchor="ctr">
            <a:normAutofit/>
          </a:bodyPr>
          <a:lstStyle/>
          <a:p>
            <a:pPr algn="l"/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A forgáshenger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F45033E-0A8C-42E3-8689-C365066D099D}"/>
              </a:ext>
            </a:extLst>
          </p:cNvPr>
          <p:cNvSpPr txBox="1"/>
          <p:nvPr/>
        </p:nvSpPr>
        <p:spPr>
          <a:xfrm>
            <a:off x="449460" y="1363346"/>
            <a:ext cx="623436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b="1" dirty="0">
                <a:latin typeface="Arial" panose="020B0604020202020204" pitchFamily="34" charset="0"/>
                <a:cs typeface="Arial" panose="020B0604020202020204" pitchFamily="34" charset="0"/>
              </a:rPr>
              <a:t>Forgáshenger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egy téglalapot megforgatunk az egyik oldalának egyenese körül</a:t>
            </a:r>
          </a:p>
          <a:p>
            <a:pPr marL="342900" indent="-342900" algn="just">
              <a:spcBef>
                <a:spcPts val="1800"/>
              </a:spcBef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alaplap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fedőlap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egy-egy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300" dirty="0" err="1">
                <a:latin typeface="Arial" panose="020B0604020202020204" pitchFamily="34" charset="0"/>
                <a:cs typeface="Arial" panose="020B0604020202020204" pitchFamily="34" charset="0"/>
              </a:rPr>
              <a:t>sugarú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kör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tengely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 két körlap középpontját összekötő egyenes 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magasság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az alap- és fedőlap távolsága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alkotók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azok a szakaszok, amelyek a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hosszúságú oldal forgatása során keletkeznek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E7F0A1-487C-4FDE-91DB-C4DCB275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28" y="1063612"/>
            <a:ext cx="3600000" cy="4962549"/>
          </a:xfrm>
          <a:prstGeom prst="rect">
            <a:avLst/>
          </a:prstGeom>
          <a:ln w="12700">
            <a:solidFill>
              <a:srgbClr val="819839"/>
            </a:solidFill>
          </a:ln>
        </p:spPr>
      </p:pic>
    </p:spTree>
    <p:extLst>
      <p:ext uri="{BB962C8B-B14F-4D97-AF65-F5344CB8AC3E}">
        <p14:creationId xmlns:p14="http://schemas.microsoft.com/office/powerpoint/2010/main" val="181846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97560-B2C4-45DE-8234-79594CB1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60" y="136765"/>
            <a:ext cx="10904339" cy="1506978"/>
          </a:xfrm>
        </p:spPr>
        <p:txBody>
          <a:bodyPr anchor="ctr">
            <a:normAutofit/>
          </a:bodyPr>
          <a:lstStyle/>
          <a:p>
            <a:pPr algn="l"/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A forgáshenger felszíne és térfogata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1CB0F1B-95E9-4D16-821C-16BDCB12DBA4}"/>
              </a:ext>
            </a:extLst>
          </p:cNvPr>
          <p:cNvSpPr/>
          <p:nvPr/>
        </p:nvSpPr>
        <p:spPr>
          <a:xfrm>
            <a:off x="563272" y="1800087"/>
            <a:ext cx="3600000" cy="1440000"/>
          </a:xfrm>
          <a:prstGeom prst="rect">
            <a:avLst/>
          </a:prstGeom>
          <a:solidFill>
            <a:srgbClr val="E0E9C4"/>
          </a:solidFill>
          <a:ln w="25400">
            <a:solidFill>
              <a:srgbClr val="81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forgáshenger felszíne</a:t>
            </a:r>
          </a:p>
          <a:p>
            <a:pPr algn="ctr"/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2 r </a:t>
            </a: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r + m )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7AA0F74-1D1B-497A-8190-6B62305FFACA}"/>
              </a:ext>
            </a:extLst>
          </p:cNvPr>
          <p:cNvSpPr/>
          <p:nvPr/>
        </p:nvSpPr>
        <p:spPr>
          <a:xfrm>
            <a:off x="563272" y="4116432"/>
            <a:ext cx="3600000" cy="1440000"/>
          </a:xfrm>
          <a:prstGeom prst="rect">
            <a:avLst/>
          </a:prstGeom>
          <a:solidFill>
            <a:srgbClr val="E0E9C4"/>
          </a:solidFill>
          <a:ln w="25400">
            <a:solidFill>
              <a:srgbClr val="81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forgáshenger térfogata</a:t>
            </a:r>
          </a:p>
          <a:p>
            <a:pPr algn="ctr"/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r</a:t>
            </a:r>
            <a:r>
              <a:rPr lang="hu-HU" sz="23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83C45B3-17FB-4EDA-6161-CE9ED34EAD1A}"/>
              </a:ext>
            </a:extLst>
          </p:cNvPr>
          <p:cNvSpPr/>
          <p:nvPr/>
        </p:nvSpPr>
        <p:spPr>
          <a:xfrm>
            <a:off x="5760244" y="3060000"/>
            <a:ext cx="4521600" cy="14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B3280F0A-69B4-131E-2901-20BB9F16174F}"/>
              </a:ext>
            </a:extLst>
          </p:cNvPr>
          <p:cNvSpPr/>
          <p:nvPr/>
        </p:nvSpPr>
        <p:spPr>
          <a:xfrm>
            <a:off x="8534400" y="1620000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A8FCAF8C-824C-FB5F-F0EE-1A6E1D966E16}"/>
              </a:ext>
            </a:extLst>
          </p:cNvPr>
          <p:cNvCxnSpPr/>
          <p:nvPr/>
        </p:nvCxnSpPr>
        <p:spPr>
          <a:xfrm>
            <a:off x="9254400" y="2340000"/>
            <a:ext cx="720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BBFD8F6-CBAC-8060-FA79-E90469B45949}"/>
              </a:ext>
            </a:extLst>
          </p:cNvPr>
          <p:cNvSpPr txBox="1"/>
          <p:nvPr/>
        </p:nvSpPr>
        <p:spPr>
          <a:xfrm>
            <a:off x="6450741" y="2613724"/>
            <a:ext cx="903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2r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hu-H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316377B-0287-914B-4DE7-6EB56C60783A}"/>
              </a:ext>
            </a:extLst>
          </p:cNvPr>
          <p:cNvSpPr txBox="1"/>
          <p:nvPr/>
        </p:nvSpPr>
        <p:spPr>
          <a:xfrm>
            <a:off x="6450741" y="4018293"/>
            <a:ext cx="903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2r</a:t>
            </a:r>
            <a:r>
              <a:rPr lang="el-GR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hu-H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F6A83B9-8982-2F85-C1EB-96B6DFD58CD2}"/>
              </a:ext>
            </a:extLst>
          </p:cNvPr>
          <p:cNvSpPr txBox="1"/>
          <p:nvPr/>
        </p:nvSpPr>
        <p:spPr>
          <a:xfrm>
            <a:off x="9458216" y="1905595"/>
            <a:ext cx="3123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42786DB5-F074-2C26-FE81-E44404746FEA}"/>
              </a:ext>
            </a:extLst>
          </p:cNvPr>
          <p:cNvSpPr/>
          <p:nvPr/>
        </p:nvSpPr>
        <p:spPr>
          <a:xfrm>
            <a:off x="8521700" y="4524185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F25CB387-3C7C-E64E-C53F-F56A0436C5B2}"/>
              </a:ext>
            </a:extLst>
          </p:cNvPr>
          <p:cNvCxnSpPr/>
          <p:nvPr/>
        </p:nvCxnSpPr>
        <p:spPr>
          <a:xfrm>
            <a:off x="9241700" y="5244185"/>
            <a:ext cx="720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4614967-EF93-6D68-E413-D4482108E226}"/>
              </a:ext>
            </a:extLst>
          </p:cNvPr>
          <p:cNvSpPr txBox="1"/>
          <p:nvPr/>
        </p:nvSpPr>
        <p:spPr>
          <a:xfrm>
            <a:off x="9445516" y="4809780"/>
            <a:ext cx="3123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0247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FFC869-D40C-6E64-0C8D-C446A5781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zabadkézi sokszög: alakzat 24">
            <a:extLst>
              <a:ext uri="{FF2B5EF4-FFF2-40B4-BE49-F238E27FC236}">
                <a16:creationId xmlns:a16="http://schemas.microsoft.com/office/drawing/2014/main" id="{015C3D37-1DAD-A558-2385-2DA1842DF1FE}"/>
              </a:ext>
            </a:extLst>
          </p:cNvPr>
          <p:cNvSpPr/>
          <p:nvPr/>
        </p:nvSpPr>
        <p:spPr>
          <a:xfrm>
            <a:off x="6831569" y="4331113"/>
            <a:ext cx="2880000" cy="1440000"/>
          </a:xfrm>
          <a:custGeom>
            <a:avLst/>
            <a:gdLst>
              <a:gd name="connsiteX0" fmla="*/ 785191 w 2753139"/>
              <a:gd name="connsiteY0" fmla="*/ 0 h 1411356"/>
              <a:gd name="connsiteX1" fmla="*/ 785191 w 2753139"/>
              <a:gd name="connsiteY1" fmla="*/ 0 h 1411356"/>
              <a:gd name="connsiteX2" fmla="*/ 556591 w 2753139"/>
              <a:gd name="connsiteY2" fmla="*/ 59634 h 1411356"/>
              <a:gd name="connsiteX3" fmla="*/ 457200 w 2753139"/>
              <a:gd name="connsiteY3" fmla="*/ 89452 h 1411356"/>
              <a:gd name="connsiteX4" fmla="*/ 347869 w 2753139"/>
              <a:gd name="connsiteY4" fmla="*/ 159026 h 1411356"/>
              <a:gd name="connsiteX5" fmla="*/ 298174 w 2753139"/>
              <a:gd name="connsiteY5" fmla="*/ 188843 h 1411356"/>
              <a:gd name="connsiteX6" fmla="*/ 258417 w 2753139"/>
              <a:gd name="connsiteY6" fmla="*/ 218660 h 1411356"/>
              <a:gd name="connsiteX7" fmla="*/ 208721 w 2753139"/>
              <a:gd name="connsiteY7" fmla="*/ 238539 h 1411356"/>
              <a:gd name="connsiteX8" fmla="*/ 159026 w 2753139"/>
              <a:gd name="connsiteY8" fmla="*/ 288234 h 1411356"/>
              <a:gd name="connsiteX9" fmla="*/ 89452 w 2753139"/>
              <a:gd name="connsiteY9" fmla="*/ 337930 h 1411356"/>
              <a:gd name="connsiteX10" fmla="*/ 59634 w 2753139"/>
              <a:gd name="connsiteY10" fmla="*/ 387626 h 1411356"/>
              <a:gd name="connsiteX11" fmla="*/ 9939 w 2753139"/>
              <a:gd name="connsiteY11" fmla="*/ 496956 h 1411356"/>
              <a:gd name="connsiteX12" fmla="*/ 0 w 2753139"/>
              <a:gd name="connsiteY12" fmla="*/ 536713 h 1411356"/>
              <a:gd name="connsiteX13" fmla="*/ 19878 w 2753139"/>
              <a:gd name="connsiteY13" fmla="*/ 695739 h 1411356"/>
              <a:gd name="connsiteX14" fmla="*/ 39756 w 2753139"/>
              <a:gd name="connsiteY14" fmla="*/ 725556 h 1411356"/>
              <a:gd name="connsiteX15" fmla="*/ 49695 w 2753139"/>
              <a:gd name="connsiteY15" fmla="*/ 765313 h 1411356"/>
              <a:gd name="connsiteX16" fmla="*/ 69574 w 2753139"/>
              <a:gd name="connsiteY16" fmla="*/ 795130 h 1411356"/>
              <a:gd name="connsiteX17" fmla="*/ 129208 w 2753139"/>
              <a:gd name="connsiteY17" fmla="*/ 864704 h 1411356"/>
              <a:gd name="connsiteX18" fmla="*/ 159026 w 2753139"/>
              <a:gd name="connsiteY18" fmla="*/ 884582 h 1411356"/>
              <a:gd name="connsiteX19" fmla="*/ 248478 w 2753139"/>
              <a:gd name="connsiteY19" fmla="*/ 914400 h 1411356"/>
              <a:gd name="connsiteX20" fmla="*/ 357808 w 2753139"/>
              <a:gd name="connsiteY20" fmla="*/ 944217 h 1411356"/>
              <a:gd name="connsiteX21" fmla="*/ 427382 w 2753139"/>
              <a:gd name="connsiteY21" fmla="*/ 974034 h 1411356"/>
              <a:gd name="connsiteX22" fmla="*/ 496956 w 2753139"/>
              <a:gd name="connsiteY22" fmla="*/ 993913 h 1411356"/>
              <a:gd name="connsiteX23" fmla="*/ 675860 w 2753139"/>
              <a:gd name="connsiteY23" fmla="*/ 1033669 h 1411356"/>
              <a:gd name="connsiteX24" fmla="*/ 745434 w 2753139"/>
              <a:gd name="connsiteY24" fmla="*/ 1083365 h 1411356"/>
              <a:gd name="connsiteX25" fmla="*/ 805069 w 2753139"/>
              <a:gd name="connsiteY25" fmla="*/ 1143000 h 1411356"/>
              <a:gd name="connsiteX26" fmla="*/ 844826 w 2753139"/>
              <a:gd name="connsiteY26" fmla="*/ 1192695 h 1411356"/>
              <a:gd name="connsiteX27" fmla="*/ 924339 w 2753139"/>
              <a:gd name="connsiteY27" fmla="*/ 1292086 h 1411356"/>
              <a:gd name="connsiteX28" fmla="*/ 954156 w 2753139"/>
              <a:gd name="connsiteY28" fmla="*/ 1302026 h 1411356"/>
              <a:gd name="connsiteX29" fmla="*/ 1083365 w 2753139"/>
              <a:gd name="connsiteY29" fmla="*/ 1341782 h 1411356"/>
              <a:gd name="connsiteX30" fmla="*/ 1133060 w 2753139"/>
              <a:gd name="connsiteY30" fmla="*/ 1351721 h 1411356"/>
              <a:gd name="connsiteX31" fmla="*/ 1162878 w 2753139"/>
              <a:gd name="connsiteY31" fmla="*/ 1361660 h 1411356"/>
              <a:gd name="connsiteX32" fmla="*/ 1282147 w 2753139"/>
              <a:gd name="connsiteY32" fmla="*/ 1371600 h 1411356"/>
              <a:gd name="connsiteX33" fmla="*/ 1341782 w 2753139"/>
              <a:gd name="connsiteY33" fmla="*/ 1391478 h 1411356"/>
              <a:gd name="connsiteX34" fmla="*/ 1451113 w 2753139"/>
              <a:gd name="connsiteY34" fmla="*/ 1401417 h 1411356"/>
              <a:gd name="connsiteX35" fmla="*/ 1490869 w 2753139"/>
              <a:gd name="connsiteY35" fmla="*/ 1411356 h 1411356"/>
              <a:gd name="connsiteX36" fmla="*/ 1958008 w 2753139"/>
              <a:gd name="connsiteY36" fmla="*/ 1401417 h 1411356"/>
              <a:gd name="connsiteX37" fmla="*/ 2017643 w 2753139"/>
              <a:gd name="connsiteY37" fmla="*/ 1381539 h 1411356"/>
              <a:gd name="connsiteX38" fmla="*/ 2057400 w 2753139"/>
              <a:gd name="connsiteY38" fmla="*/ 1371600 h 1411356"/>
              <a:gd name="connsiteX39" fmla="*/ 2117034 w 2753139"/>
              <a:gd name="connsiteY39" fmla="*/ 1321904 h 1411356"/>
              <a:gd name="connsiteX40" fmla="*/ 2166730 w 2753139"/>
              <a:gd name="connsiteY40" fmla="*/ 1302026 h 1411356"/>
              <a:gd name="connsiteX41" fmla="*/ 2196547 w 2753139"/>
              <a:gd name="connsiteY41" fmla="*/ 1282147 h 1411356"/>
              <a:gd name="connsiteX42" fmla="*/ 2276060 w 2753139"/>
              <a:gd name="connsiteY42" fmla="*/ 1242391 h 1411356"/>
              <a:gd name="connsiteX43" fmla="*/ 2315817 w 2753139"/>
              <a:gd name="connsiteY43" fmla="*/ 1212573 h 1411356"/>
              <a:gd name="connsiteX44" fmla="*/ 2365513 w 2753139"/>
              <a:gd name="connsiteY44" fmla="*/ 1202634 h 1411356"/>
              <a:gd name="connsiteX45" fmla="*/ 2395330 w 2753139"/>
              <a:gd name="connsiteY45" fmla="*/ 1182756 h 1411356"/>
              <a:gd name="connsiteX46" fmla="*/ 2504660 w 2753139"/>
              <a:gd name="connsiteY46" fmla="*/ 1143000 h 1411356"/>
              <a:gd name="connsiteX47" fmla="*/ 2594113 w 2753139"/>
              <a:gd name="connsiteY47" fmla="*/ 1063486 h 1411356"/>
              <a:gd name="connsiteX48" fmla="*/ 2633869 w 2753139"/>
              <a:gd name="connsiteY48" fmla="*/ 983973 h 1411356"/>
              <a:gd name="connsiteX49" fmla="*/ 2653747 w 2753139"/>
              <a:gd name="connsiteY49" fmla="*/ 944217 h 1411356"/>
              <a:gd name="connsiteX50" fmla="*/ 2663687 w 2753139"/>
              <a:gd name="connsiteY50" fmla="*/ 904460 h 1411356"/>
              <a:gd name="connsiteX51" fmla="*/ 2683565 w 2753139"/>
              <a:gd name="connsiteY51" fmla="*/ 864704 h 1411356"/>
              <a:gd name="connsiteX52" fmla="*/ 2713382 w 2753139"/>
              <a:gd name="connsiteY52" fmla="*/ 785191 h 1411356"/>
              <a:gd name="connsiteX53" fmla="*/ 2733260 w 2753139"/>
              <a:gd name="connsiteY53" fmla="*/ 725556 h 1411356"/>
              <a:gd name="connsiteX54" fmla="*/ 2753139 w 2753139"/>
              <a:gd name="connsiteY54" fmla="*/ 646043 h 1411356"/>
              <a:gd name="connsiteX55" fmla="*/ 2733260 w 2753139"/>
              <a:gd name="connsiteY55" fmla="*/ 407504 h 1411356"/>
              <a:gd name="connsiteX56" fmla="*/ 2713382 w 2753139"/>
              <a:gd name="connsiteY56" fmla="*/ 357808 h 1411356"/>
              <a:gd name="connsiteX57" fmla="*/ 2683565 w 2753139"/>
              <a:gd name="connsiteY57" fmla="*/ 347869 h 1411356"/>
              <a:gd name="connsiteX58" fmla="*/ 2474843 w 2753139"/>
              <a:gd name="connsiteY58" fmla="*/ 327991 h 1411356"/>
              <a:gd name="connsiteX59" fmla="*/ 2355574 w 2753139"/>
              <a:gd name="connsiteY59" fmla="*/ 208721 h 1411356"/>
              <a:gd name="connsiteX60" fmla="*/ 2256182 w 2753139"/>
              <a:gd name="connsiteY60" fmla="*/ 69573 h 1411356"/>
              <a:gd name="connsiteX61" fmla="*/ 2236304 w 2753139"/>
              <a:gd name="connsiteY61" fmla="*/ 29817 h 1411356"/>
              <a:gd name="connsiteX62" fmla="*/ 2166730 w 2753139"/>
              <a:gd name="connsiteY62" fmla="*/ 0 h 1411356"/>
              <a:gd name="connsiteX63" fmla="*/ 1699591 w 2753139"/>
              <a:gd name="connsiteY63" fmla="*/ 9939 h 1411356"/>
              <a:gd name="connsiteX64" fmla="*/ 1590260 w 2753139"/>
              <a:gd name="connsiteY64" fmla="*/ 19878 h 1411356"/>
              <a:gd name="connsiteX65" fmla="*/ 1461052 w 2753139"/>
              <a:gd name="connsiteY65" fmla="*/ 69573 h 1411356"/>
              <a:gd name="connsiteX66" fmla="*/ 1411356 w 2753139"/>
              <a:gd name="connsiteY66" fmla="*/ 99391 h 1411356"/>
              <a:gd name="connsiteX67" fmla="*/ 1371600 w 2753139"/>
              <a:gd name="connsiteY67" fmla="*/ 109330 h 1411356"/>
              <a:gd name="connsiteX68" fmla="*/ 1192695 w 2753139"/>
              <a:gd name="connsiteY68" fmla="*/ 89452 h 1411356"/>
              <a:gd name="connsiteX69" fmla="*/ 1023730 w 2753139"/>
              <a:gd name="connsiteY69" fmla="*/ 59634 h 1411356"/>
              <a:gd name="connsiteX70" fmla="*/ 874643 w 2753139"/>
              <a:gd name="connsiteY70" fmla="*/ 29817 h 1411356"/>
              <a:gd name="connsiteX71" fmla="*/ 785191 w 2753139"/>
              <a:gd name="connsiteY71" fmla="*/ 0 h 141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53139" h="1411356">
                <a:moveTo>
                  <a:pt x="785191" y="0"/>
                </a:moveTo>
                <a:lnTo>
                  <a:pt x="785191" y="0"/>
                </a:lnTo>
                <a:lnTo>
                  <a:pt x="556591" y="59634"/>
                </a:lnTo>
                <a:cubicBezTo>
                  <a:pt x="523221" y="68735"/>
                  <a:pt x="488429" y="74581"/>
                  <a:pt x="457200" y="89452"/>
                </a:cubicBezTo>
                <a:cubicBezTo>
                  <a:pt x="418199" y="108024"/>
                  <a:pt x="384500" y="136132"/>
                  <a:pt x="347869" y="159026"/>
                </a:cubicBezTo>
                <a:cubicBezTo>
                  <a:pt x="331487" y="169264"/>
                  <a:pt x="313628" y="177252"/>
                  <a:pt x="298174" y="188843"/>
                </a:cubicBezTo>
                <a:cubicBezTo>
                  <a:pt x="284922" y="198782"/>
                  <a:pt x="272898" y="210615"/>
                  <a:pt x="258417" y="218660"/>
                </a:cubicBezTo>
                <a:cubicBezTo>
                  <a:pt x="242821" y="227325"/>
                  <a:pt x="225286" y="231913"/>
                  <a:pt x="208721" y="238539"/>
                </a:cubicBezTo>
                <a:cubicBezTo>
                  <a:pt x="192156" y="255104"/>
                  <a:pt x="177518" y="273852"/>
                  <a:pt x="159026" y="288234"/>
                </a:cubicBezTo>
                <a:cubicBezTo>
                  <a:pt x="106018" y="329463"/>
                  <a:pt x="130390" y="283346"/>
                  <a:pt x="89452" y="337930"/>
                </a:cubicBezTo>
                <a:cubicBezTo>
                  <a:pt x="77861" y="353385"/>
                  <a:pt x="68793" y="370617"/>
                  <a:pt x="59634" y="387626"/>
                </a:cubicBezTo>
                <a:cubicBezTo>
                  <a:pt x="35681" y="432110"/>
                  <a:pt x="22005" y="454725"/>
                  <a:pt x="9939" y="496956"/>
                </a:cubicBezTo>
                <a:cubicBezTo>
                  <a:pt x="6186" y="510091"/>
                  <a:pt x="3313" y="523461"/>
                  <a:pt x="0" y="536713"/>
                </a:cubicBezTo>
                <a:cubicBezTo>
                  <a:pt x="1197" y="551072"/>
                  <a:pt x="3645" y="657862"/>
                  <a:pt x="19878" y="695739"/>
                </a:cubicBezTo>
                <a:cubicBezTo>
                  <a:pt x="24583" y="706718"/>
                  <a:pt x="33130" y="715617"/>
                  <a:pt x="39756" y="725556"/>
                </a:cubicBezTo>
                <a:cubicBezTo>
                  <a:pt x="43069" y="738808"/>
                  <a:pt x="44314" y="752757"/>
                  <a:pt x="49695" y="765313"/>
                </a:cubicBezTo>
                <a:cubicBezTo>
                  <a:pt x="54401" y="776293"/>
                  <a:pt x="62631" y="785410"/>
                  <a:pt x="69574" y="795130"/>
                </a:cubicBezTo>
                <a:cubicBezTo>
                  <a:pt x="88928" y="822225"/>
                  <a:pt x="103713" y="843458"/>
                  <a:pt x="129208" y="864704"/>
                </a:cubicBezTo>
                <a:cubicBezTo>
                  <a:pt x="138385" y="872351"/>
                  <a:pt x="147999" y="879988"/>
                  <a:pt x="159026" y="884582"/>
                </a:cubicBezTo>
                <a:cubicBezTo>
                  <a:pt x="188039" y="896671"/>
                  <a:pt x="222326" y="896966"/>
                  <a:pt x="248478" y="914400"/>
                </a:cubicBezTo>
                <a:cubicBezTo>
                  <a:pt x="300520" y="949094"/>
                  <a:pt x="266442" y="932796"/>
                  <a:pt x="357808" y="944217"/>
                </a:cubicBezTo>
                <a:cubicBezTo>
                  <a:pt x="380999" y="954156"/>
                  <a:pt x="403621" y="965548"/>
                  <a:pt x="427382" y="974034"/>
                </a:cubicBezTo>
                <a:cubicBezTo>
                  <a:pt x="450096" y="982146"/>
                  <a:pt x="473651" y="987698"/>
                  <a:pt x="496956" y="993913"/>
                </a:cubicBezTo>
                <a:cubicBezTo>
                  <a:pt x="581166" y="1016369"/>
                  <a:pt x="584407" y="1015379"/>
                  <a:pt x="675860" y="1033669"/>
                </a:cubicBezTo>
                <a:cubicBezTo>
                  <a:pt x="696607" y="1047500"/>
                  <a:pt x="727815" y="1067508"/>
                  <a:pt x="745434" y="1083365"/>
                </a:cubicBezTo>
                <a:cubicBezTo>
                  <a:pt x="766330" y="1102171"/>
                  <a:pt x="789475" y="1119609"/>
                  <a:pt x="805069" y="1143000"/>
                </a:cubicBezTo>
                <a:cubicBezTo>
                  <a:pt x="830145" y="1180614"/>
                  <a:pt x="816500" y="1164371"/>
                  <a:pt x="844826" y="1192695"/>
                </a:cubicBezTo>
                <a:cubicBezTo>
                  <a:pt x="862496" y="1228036"/>
                  <a:pt x="882269" y="1278061"/>
                  <a:pt x="924339" y="1292086"/>
                </a:cubicBezTo>
                <a:lnTo>
                  <a:pt x="954156" y="1302026"/>
                </a:lnTo>
                <a:cubicBezTo>
                  <a:pt x="1009359" y="1357227"/>
                  <a:pt x="965627" y="1326084"/>
                  <a:pt x="1083365" y="1341782"/>
                </a:cubicBezTo>
                <a:cubicBezTo>
                  <a:pt x="1100110" y="1344015"/>
                  <a:pt x="1116671" y="1347624"/>
                  <a:pt x="1133060" y="1351721"/>
                </a:cubicBezTo>
                <a:cubicBezTo>
                  <a:pt x="1143224" y="1354262"/>
                  <a:pt x="1152493" y="1360275"/>
                  <a:pt x="1162878" y="1361660"/>
                </a:cubicBezTo>
                <a:cubicBezTo>
                  <a:pt x="1202422" y="1366933"/>
                  <a:pt x="1242391" y="1368287"/>
                  <a:pt x="1282147" y="1371600"/>
                </a:cubicBezTo>
                <a:cubicBezTo>
                  <a:pt x="1302025" y="1378226"/>
                  <a:pt x="1321147" y="1387837"/>
                  <a:pt x="1341782" y="1391478"/>
                </a:cubicBezTo>
                <a:cubicBezTo>
                  <a:pt x="1377819" y="1397837"/>
                  <a:pt x="1414840" y="1396581"/>
                  <a:pt x="1451113" y="1401417"/>
                </a:cubicBezTo>
                <a:cubicBezTo>
                  <a:pt x="1464653" y="1403222"/>
                  <a:pt x="1477617" y="1408043"/>
                  <a:pt x="1490869" y="1411356"/>
                </a:cubicBezTo>
                <a:cubicBezTo>
                  <a:pt x="1646582" y="1408043"/>
                  <a:pt x="1802509" y="1410219"/>
                  <a:pt x="1958008" y="1401417"/>
                </a:cubicBezTo>
                <a:cubicBezTo>
                  <a:pt x="1978928" y="1400233"/>
                  <a:pt x="1997573" y="1387560"/>
                  <a:pt x="2017643" y="1381539"/>
                </a:cubicBezTo>
                <a:cubicBezTo>
                  <a:pt x="2030727" y="1377614"/>
                  <a:pt x="2044148" y="1374913"/>
                  <a:pt x="2057400" y="1371600"/>
                </a:cubicBezTo>
                <a:cubicBezTo>
                  <a:pt x="2077297" y="1351702"/>
                  <a:pt x="2090452" y="1336671"/>
                  <a:pt x="2117034" y="1321904"/>
                </a:cubicBezTo>
                <a:cubicBezTo>
                  <a:pt x="2132630" y="1313240"/>
                  <a:pt x="2150772" y="1310005"/>
                  <a:pt x="2166730" y="1302026"/>
                </a:cubicBezTo>
                <a:cubicBezTo>
                  <a:pt x="2177414" y="1296684"/>
                  <a:pt x="2186060" y="1287867"/>
                  <a:pt x="2196547" y="1282147"/>
                </a:cubicBezTo>
                <a:cubicBezTo>
                  <a:pt x="2222561" y="1267957"/>
                  <a:pt x="2252354" y="1260171"/>
                  <a:pt x="2276060" y="1242391"/>
                </a:cubicBezTo>
                <a:cubicBezTo>
                  <a:pt x="2289312" y="1232452"/>
                  <a:pt x="2300679" y="1219301"/>
                  <a:pt x="2315817" y="1212573"/>
                </a:cubicBezTo>
                <a:cubicBezTo>
                  <a:pt x="2331254" y="1205712"/>
                  <a:pt x="2348948" y="1205947"/>
                  <a:pt x="2365513" y="1202634"/>
                </a:cubicBezTo>
                <a:cubicBezTo>
                  <a:pt x="2375452" y="1196008"/>
                  <a:pt x="2384646" y="1188098"/>
                  <a:pt x="2395330" y="1182756"/>
                </a:cubicBezTo>
                <a:cubicBezTo>
                  <a:pt x="2422988" y="1168927"/>
                  <a:pt x="2476830" y="1152277"/>
                  <a:pt x="2504660" y="1143000"/>
                </a:cubicBezTo>
                <a:cubicBezTo>
                  <a:pt x="2528419" y="1125180"/>
                  <a:pt x="2581832" y="1088049"/>
                  <a:pt x="2594113" y="1063486"/>
                </a:cubicBezTo>
                <a:lnTo>
                  <a:pt x="2633869" y="983973"/>
                </a:lnTo>
                <a:cubicBezTo>
                  <a:pt x="2640495" y="970721"/>
                  <a:pt x="2650153" y="958591"/>
                  <a:pt x="2653747" y="944217"/>
                </a:cubicBezTo>
                <a:cubicBezTo>
                  <a:pt x="2657060" y="930965"/>
                  <a:pt x="2658890" y="917250"/>
                  <a:pt x="2663687" y="904460"/>
                </a:cubicBezTo>
                <a:cubicBezTo>
                  <a:pt x="2668889" y="890587"/>
                  <a:pt x="2677867" y="878380"/>
                  <a:pt x="2683565" y="864704"/>
                </a:cubicBezTo>
                <a:cubicBezTo>
                  <a:pt x="2694452" y="838575"/>
                  <a:pt x="2703862" y="811849"/>
                  <a:pt x="2713382" y="785191"/>
                </a:cubicBezTo>
                <a:cubicBezTo>
                  <a:pt x="2720429" y="765458"/>
                  <a:pt x="2729150" y="746103"/>
                  <a:pt x="2733260" y="725556"/>
                </a:cubicBezTo>
                <a:cubicBezTo>
                  <a:pt x="2745255" y="665587"/>
                  <a:pt x="2737858" y="691887"/>
                  <a:pt x="2753139" y="646043"/>
                </a:cubicBezTo>
                <a:cubicBezTo>
                  <a:pt x="2746513" y="566530"/>
                  <a:pt x="2744162" y="486544"/>
                  <a:pt x="2733260" y="407504"/>
                </a:cubicBezTo>
                <a:cubicBezTo>
                  <a:pt x="2730822" y="389830"/>
                  <a:pt x="2724804" y="371514"/>
                  <a:pt x="2713382" y="357808"/>
                </a:cubicBezTo>
                <a:cubicBezTo>
                  <a:pt x="2706675" y="349760"/>
                  <a:pt x="2693961" y="349168"/>
                  <a:pt x="2683565" y="347869"/>
                </a:cubicBezTo>
                <a:cubicBezTo>
                  <a:pt x="2614216" y="339200"/>
                  <a:pt x="2544417" y="334617"/>
                  <a:pt x="2474843" y="327991"/>
                </a:cubicBezTo>
                <a:cubicBezTo>
                  <a:pt x="2408508" y="271133"/>
                  <a:pt x="2405436" y="275204"/>
                  <a:pt x="2355574" y="208721"/>
                </a:cubicBezTo>
                <a:cubicBezTo>
                  <a:pt x="2321374" y="163121"/>
                  <a:pt x="2281673" y="120555"/>
                  <a:pt x="2256182" y="69573"/>
                </a:cubicBezTo>
                <a:cubicBezTo>
                  <a:pt x="2249556" y="56321"/>
                  <a:pt x="2245789" y="41199"/>
                  <a:pt x="2236304" y="29817"/>
                </a:cubicBezTo>
                <a:cubicBezTo>
                  <a:pt x="2218241" y="8142"/>
                  <a:pt x="2191636" y="6226"/>
                  <a:pt x="2166730" y="0"/>
                </a:cubicBezTo>
                <a:lnTo>
                  <a:pt x="1699591" y="9939"/>
                </a:lnTo>
                <a:cubicBezTo>
                  <a:pt x="1663019" y="11200"/>
                  <a:pt x="1626297" y="13519"/>
                  <a:pt x="1590260" y="19878"/>
                </a:cubicBezTo>
                <a:cubicBezTo>
                  <a:pt x="1563497" y="24601"/>
                  <a:pt x="1481479" y="59360"/>
                  <a:pt x="1461052" y="69573"/>
                </a:cubicBezTo>
                <a:cubicBezTo>
                  <a:pt x="1443773" y="78212"/>
                  <a:pt x="1429009" y="91545"/>
                  <a:pt x="1411356" y="99391"/>
                </a:cubicBezTo>
                <a:cubicBezTo>
                  <a:pt x="1398874" y="104939"/>
                  <a:pt x="1384852" y="106017"/>
                  <a:pt x="1371600" y="109330"/>
                </a:cubicBezTo>
                <a:cubicBezTo>
                  <a:pt x="1311965" y="102704"/>
                  <a:pt x="1252094" y="97938"/>
                  <a:pt x="1192695" y="89452"/>
                </a:cubicBezTo>
                <a:cubicBezTo>
                  <a:pt x="1136078" y="81364"/>
                  <a:pt x="1079214" y="73505"/>
                  <a:pt x="1023730" y="59634"/>
                </a:cubicBezTo>
                <a:cubicBezTo>
                  <a:pt x="921490" y="34074"/>
                  <a:pt x="971262" y="43620"/>
                  <a:pt x="874643" y="29817"/>
                </a:cubicBezTo>
                <a:cubicBezTo>
                  <a:pt x="810563" y="8457"/>
                  <a:pt x="829824" y="24755"/>
                  <a:pt x="785191" y="0"/>
                </a:cubicBezTo>
                <a:close/>
              </a:path>
            </a:pathLst>
          </a:custGeom>
          <a:solidFill>
            <a:srgbClr val="E0E9C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B81B95-538B-BACA-38E9-DE967D066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60" y="136765"/>
            <a:ext cx="10904339" cy="1506978"/>
          </a:xfrm>
        </p:spPr>
        <p:txBody>
          <a:bodyPr anchor="ctr">
            <a:normAutofit/>
          </a:bodyPr>
          <a:lstStyle/>
          <a:p>
            <a:pPr algn="l"/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Hengerszerű testek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C5B7C20-2013-4ABE-E801-73169E386D1B}"/>
              </a:ext>
            </a:extLst>
          </p:cNvPr>
          <p:cNvSpPr txBox="1"/>
          <p:nvPr/>
        </p:nvSpPr>
        <p:spPr>
          <a:xfrm>
            <a:off x="449460" y="1363346"/>
            <a:ext cx="623436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b="1" dirty="0">
                <a:latin typeface="Arial" panose="020B0604020202020204" pitchFamily="34" charset="0"/>
                <a:cs typeface="Arial" panose="020B0604020202020204" pitchFamily="34" charset="0"/>
              </a:rPr>
              <a:t>Hengerszerű test: 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egy síkidomot a síkjával nem párhuzamos vektorral eltolunk 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Wingdings" panose="05000000000000000000" pitchFamily="2" charset="2"/>
              <a:buChar char="§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alaplap és fedőlap: 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két egybevágó, egymással párhuzamos síkidom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Wingdings" panose="05000000000000000000" pitchFamily="2" charset="2"/>
              <a:buChar char="§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alkotók: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az eltolásnál egymásnak megfelelő pontokat összekötő szakaszok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Wingdings" panose="05000000000000000000" pitchFamily="2" charset="2"/>
              <a:buChar char="§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hasáb: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a síkidom sokszög</a:t>
            </a:r>
          </a:p>
        </p:txBody>
      </p:sp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1ECDA8A0-9B19-4E81-5F2B-B46A7E00930D}"/>
              </a:ext>
            </a:extLst>
          </p:cNvPr>
          <p:cNvSpPr/>
          <p:nvPr/>
        </p:nvSpPr>
        <p:spPr>
          <a:xfrm>
            <a:off x="6840000" y="4320000"/>
            <a:ext cx="2880000" cy="1440000"/>
          </a:xfrm>
          <a:custGeom>
            <a:avLst/>
            <a:gdLst>
              <a:gd name="connsiteX0" fmla="*/ 785191 w 2753139"/>
              <a:gd name="connsiteY0" fmla="*/ 0 h 1411356"/>
              <a:gd name="connsiteX1" fmla="*/ 785191 w 2753139"/>
              <a:gd name="connsiteY1" fmla="*/ 0 h 1411356"/>
              <a:gd name="connsiteX2" fmla="*/ 556591 w 2753139"/>
              <a:gd name="connsiteY2" fmla="*/ 59634 h 1411356"/>
              <a:gd name="connsiteX3" fmla="*/ 457200 w 2753139"/>
              <a:gd name="connsiteY3" fmla="*/ 89452 h 1411356"/>
              <a:gd name="connsiteX4" fmla="*/ 347869 w 2753139"/>
              <a:gd name="connsiteY4" fmla="*/ 159026 h 1411356"/>
              <a:gd name="connsiteX5" fmla="*/ 298174 w 2753139"/>
              <a:gd name="connsiteY5" fmla="*/ 188843 h 1411356"/>
              <a:gd name="connsiteX6" fmla="*/ 258417 w 2753139"/>
              <a:gd name="connsiteY6" fmla="*/ 218660 h 1411356"/>
              <a:gd name="connsiteX7" fmla="*/ 208721 w 2753139"/>
              <a:gd name="connsiteY7" fmla="*/ 238539 h 1411356"/>
              <a:gd name="connsiteX8" fmla="*/ 159026 w 2753139"/>
              <a:gd name="connsiteY8" fmla="*/ 288234 h 1411356"/>
              <a:gd name="connsiteX9" fmla="*/ 89452 w 2753139"/>
              <a:gd name="connsiteY9" fmla="*/ 337930 h 1411356"/>
              <a:gd name="connsiteX10" fmla="*/ 59634 w 2753139"/>
              <a:gd name="connsiteY10" fmla="*/ 387626 h 1411356"/>
              <a:gd name="connsiteX11" fmla="*/ 9939 w 2753139"/>
              <a:gd name="connsiteY11" fmla="*/ 496956 h 1411356"/>
              <a:gd name="connsiteX12" fmla="*/ 0 w 2753139"/>
              <a:gd name="connsiteY12" fmla="*/ 536713 h 1411356"/>
              <a:gd name="connsiteX13" fmla="*/ 19878 w 2753139"/>
              <a:gd name="connsiteY13" fmla="*/ 695739 h 1411356"/>
              <a:gd name="connsiteX14" fmla="*/ 39756 w 2753139"/>
              <a:gd name="connsiteY14" fmla="*/ 725556 h 1411356"/>
              <a:gd name="connsiteX15" fmla="*/ 49695 w 2753139"/>
              <a:gd name="connsiteY15" fmla="*/ 765313 h 1411356"/>
              <a:gd name="connsiteX16" fmla="*/ 69574 w 2753139"/>
              <a:gd name="connsiteY16" fmla="*/ 795130 h 1411356"/>
              <a:gd name="connsiteX17" fmla="*/ 129208 w 2753139"/>
              <a:gd name="connsiteY17" fmla="*/ 864704 h 1411356"/>
              <a:gd name="connsiteX18" fmla="*/ 159026 w 2753139"/>
              <a:gd name="connsiteY18" fmla="*/ 884582 h 1411356"/>
              <a:gd name="connsiteX19" fmla="*/ 248478 w 2753139"/>
              <a:gd name="connsiteY19" fmla="*/ 914400 h 1411356"/>
              <a:gd name="connsiteX20" fmla="*/ 357808 w 2753139"/>
              <a:gd name="connsiteY20" fmla="*/ 944217 h 1411356"/>
              <a:gd name="connsiteX21" fmla="*/ 427382 w 2753139"/>
              <a:gd name="connsiteY21" fmla="*/ 974034 h 1411356"/>
              <a:gd name="connsiteX22" fmla="*/ 496956 w 2753139"/>
              <a:gd name="connsiteY22" fmla="*/ 993913 h 1411356"/>
              <a:gd name="connsiteX23" fmla="*/ 675860 w 2753139"/>
              <a:gd name="connsiteY23" fmla="*/ 1033669 h 1411356"/>
              <a:gd name="connsiteX24" fmla="*/ 745434 w 2753139"/>
              <a:gd name="connsiteY24" fmla="*/ 1083365 h 1411356"/>
              <a:gd name="connsiteX25" fmla="*/ 805069 w 2753139"/>
              <a:gd name="connsiteY25" fmla="*/ 1143000 h 1411356"/>
              <a:gd name="connsiteX26" fmla="*/ 844826 w 2753139"/>
              <a:gd name="connsiteY26" fmla="*/ 1192695 h 1411356"/>
              <a:gd name="connsiteX27" fmla="*/ 924339 w 2753139"/>
              <a:gd name="connsiteY27" fmla="*/ 1292086 h 1411356"/>
              <a:gd name="connsiteX28" fmla="*/ 954156 w 2753139"/>
              <a:gd name="connsiteY28" fmla="*/ 1302026 h 1411356"/>
              <a:gd name="connsiteX29" fmla="*/ 1083365 w 2753139"/>
              <a:gd name="connsiteY29" fmla="*/ 1341782 h 1411356"/>
              <a:gd name="connsiteX30" fmla="*/ 1133060 w 2753139"/>
              <a:gd name="connsiteY30" fmla="*/ 1351721 h 1411356"/>
              <a:gd name="connsiteX31" fmla="*/ 1162878 w 2753139"/>
              <a:gd name="connsiteY31" fmla="*/ 1361660 h 1411356"/>
              <a:gd name="connsiteX32" fmla="*/ 1282147 w 2753139"/>
              <a:gd name="connsiteY32" fmla="*/ 1371600 h 1411356"/>
              <a:gd name="connsiteX33" fmla="*/ 1341782 w 2753139"/>
              <a:gd name="connsiteY33" fmla="*/ 1391478 h 1411356"/>
              <a:gd name="connsiteX34" fmla="*/ 1451113 w 2753139"/>
              <a:gd name="connsiteY34" fmla="*/ 1401417 h 1411356"/>
              <a:gd name="connsiteX35" fmla="*/ 1490869 w 2753139"/>
              <a:gd name="connsiteY35" fmla="*/ 1411356 h 1411356"/>
              <a:gd name="connsiteX36" fmla="*/ 1958008 w 2753139"/>
              <a:gd name="connsiteY36" fmla="*/ 1401417 h 1411356"/>
              <a:gd name="connsiteX37" fmla="*/ 2017643 w 2753139"/>
              <a:gd name="connsiteY37" fmla="*/ 1381539 h 1411356"/>
              <a:gd name="connsiteX38" fmla="*/ 2057400 w 2753139"/>
              <a:gd name="connsiteY38" fmla="*/ 1371600 h 1411356"/>
              <a:gd name="connsiteX39" fmla="*/ 2117034 w 2753139"/>
              <a:gd name="connsiteY39" fmla="*/ 1321904 h 1411356"/>
              <a:gd name="connsiteX40" fmla="*/ 2166730 w 2753139"/>
              <a:gd name="connsiteY40" fmla="*/ 1302026 h 1411356"/>
              <a:gd name="connsiteX41" fmla="*/ 2196547 w 2753139"/>
              <a:gd name="connsiteY41" fmla="*/ 1282147 h 1411356"/>
              <a:gd name="connsiteX42" fmla="*/ 2276060 w 2753139"/>
              <a:gd name="connsiteY42" fmla="*/ 1242391 h 1411356"/>
              <a:gd name="connsiteX43" fmla="*/ 2315817 w 2753139"/>
              <a:gd name="connsiteY43" fmla="*/ 1212573 h 1411356"/>
              <a:gd name="connsiteX44" fmla="*/ 2365513 w 2753139"/>
              <a:gd name="connsiteY44" fmla="*/ 1202634 h 1411356"/>
              <a:gd name="connsiteX45" fmla="*/ 2395330 w 2753139"/>
              <a:gd name="connsiteY45" fmla="*/ 1182756 h 1411356"/>
              <a:gd name="connsiteX46" fmla="*/ 2504660 w 2753139"/>
              <a:gd name="connsiteY46" fmla="*/ 1143000 h 1411356"/>
              <a:gd name="connsiteX47" fmla="*/ 2594113 w 2753139"/>
              <a:gd name="connsiteY47" fmla="*/ 1063486 h 1411356"/>
              <a:gd name="connsiteX48" fmla="*/ 2633869 w 2753139"/>
              <a:gd name="connsiteY48" fmla="*/ 983973 h 1411356"/>
              <a:gd name="connsiteX49" fmla="*/ 2653747 w 2753139"/>
              <a:gd name="connsiteY49" fmla="*/ 944217 h 1411356"/>
              <a:gd name="connsiteX50" fmla="*/ 2663687 w 2753139"/>
              <a:gd name="connsiteY50" fmla="*/ 904460 h 1411356"/>
              <a:gd name="connsiteX51" fmla="*/ 2683565 w 2753139"/>
              <a:gd name="connsiteY51" fmla="*/ 864704 h 1411356"/>
              <a:gd name="connsiteX52" fmla="*/ 2713382 w 2753139"/>
              <a:gd name="connsiteY52" fmla="*/ 785191 h 1411356"/>
              <a:gd name="connsiteX53" fmla="*/ 2733260 w 2753139"/>
              <a:gd name="connsiteY53" fmla="*/ 725556 h 1411356"/>
              <a:gd name="connsiteX54" fmla="*/ 2753139 w 2753139"/>
              <a:gd name="connsiteY54" fmla="*/ 646043 h 1411356"/>
              <a:gd name="connsiteX55" fmla="*/ 2733260 w 2753139"/>
              <a:gd name="connsiteY55" fmla="*/ 407504 h 1411356"/>
              <a:gd name="connsiteX56" fmla="*/ 2713382 w 2753139"/>
              <a:gd name="connsiteY56" fmla="*/ 357808 h 1411356"/>
              <a:gd name="connsiteX57" fmla="*/ 2683565 w 2753139"/>
              <a:gd name="connsiteY57" fmla="*/ 347869 h 1411356"/>
              <a:gd name="connsiteX58" fmla="*/ 2474843 w 2753139"/>
              <a:gd name="connsiteY58" fmla="*/ 327991 h 1411356"/>
              <a:gd name="connsiteX59" fmla="*/ 2355574 w 2753139"/>
              <a:gd name="connsiteY59" fmla="*/ 208721 h 1411356"/>
              <a:gd name="connsiteX60" fmla="*/ 2256182 w 2753139"/>
              <a:gd name="connsiteY60" fmla="*/ 69573 h 1411356"/>
              <a:gd name="connsiteX61" fmla="*/ 2236304 w 2753139"/>
              <a:gd name="connsiteY61" fmla="*/ 29817 h 1411356"/>
              <a:gd name="connsiteX62" fmla="*/ 2166730 w 2753139"/>
              <a:gd name="connsiteY62" fmla="*/ 0 h 1411356"/>
              <a:gd name="connsiteX63" fmla="*/ 1699591 w 2753139"/>
              <a:gd name="connsiteY63" fmla="*/ 9939 h 1411356"/>
              <a:gd name="connsiteX64" fmla="*/ 1590260 w 2753139"/>
              <a:gd name="connsiteY64" fmla="*/ 19878 h 1411356"/>
              <a:gd name="connsiteX65" fmla="*/ 1461052 w 2753139"/>
              <a:gd name="connsiteY65" fmla="*/ 69573 h 1411356"/>
              <a:gd name="connsiteX66" fmla="*/ 1411356 w 2753139"/>
              <a:gd name="connsiteY66" fmla="*/ 99391 h 1411356"/>
              <a:gd name="connsiteX67" fmla="*/ 1371600 w 2753139"/>
              <a:gd name="connsiteY67" fmla="*/ 109330 h 1411356"/>
              <a:gd name="connsiteX68" fmla="*/ 1192695 w 2753139"/>
              <a:gd name="connsiteY68" fmla="*/ 89452 h 1411356"/>
              <a:gd name="connsiteX69" fmla="*/ 1023730 w 2753139"/>
              <a:gd name="connsiteY69" fmla="*/ 59634 h 1411356"/>
              <a:gd name="connsiteX70" fmla="*/ 874643 w 2753139"/>
              <a:gd name="connsiteY70" fmla="*/ 29817 h 1411356"/>
              <a:gd name="connsiteX71" fmla="*/ 785191 w 2753139"/>
              <a:gd name="connsiteY71" fmla="*/ 0 h 141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53139" h="1411356">
                <a:moveTo>
                  <a:pt x="785191" y="0"/>
                </a:moveTo>
                <a:lnTo>
                  <a:pt x="785191" y="0"/>
                </a:lnTo>
                <a:lnTo>
                  <a:pt x="556591" y="59634"/>
                </a:lnTo>
                <a:cubicBezTo>
                  <a:pt x="523221" y="68735"/>
                  <a:pt x="488429" y="74581"/>
                  <a:pt x="457200" y="89452"/>
                </a:cubicBezTo>
                <a:cubicBezTo>
                  <a:pt x="418199" y="108024"/>
                  <a:pt x="384500" y="136132"/>
                  <a:pt x="347869" y="159026"/>
                </a:cubicBezTo>
                <a:cubicBezTo>
                  <a:pt x="331487" y="169264"/>
                  <a:pt x="313628" y="177252"/>
                  <a:pt x="298174" y="188843"/>
                </a:cubicBezTo>
                <a:cubicBezTo>
                  <a:pt x="284922" y="198782"/>
                  <a:pt x="272898" y="210615"/>
                  <a:pt x="258417" y="218660"/>
                </a:cubicBezTo>
                <a:cubicBezTo>
                  <a:pt x="242821" y="227325"/>
                  <a:pt x="225286" y="231913"/>
                  <a:pt x="208721" y="238539"/>
                </a:cubicBezTo>
                <a:cubicBezTo>
                  <a:pt x="192156" y="255104"/>
                  <a:pt x="177518" y="273852"/>
                  <a:pt x="159026" y="288234"/>
                </a:cubicBezTo>
                <a:cubicBezTo>
                  <a:pt x="106018" y="329463"/>
                  <a:pt x="130390" y="283346"/>
                  <a:pt x="89452" y="337930"/>
                </a:cubicBezTo>
                <a:cubicBezTo>
                  <a:pt x="77861" y="353385"/>
                  <a:pt x="68793" y="370617"/>
                  <a:pt x="59634" y="387626"/>
                </a:cubicBezTo>
                <a:cubicBezTo>
                  <a:pt x="35681" y="432110"/>
                  <a:pt x="22005" y="454725"/>
                  <a:pt x="9939" y="496956"/>
                </a:cubicBezTo>
                <a:cubicBezTo>
                  <a:pt x="6186" y="510091"/>
                  <a:pt x="3313" y="523461"/>
                  <a:pt x="0" y="536713"/>
                </a:cubicBezTo>
                <a:cubicBezTo>
                  <a:pt x="1197" y="551072"/>
                  <a:pt x="3645" y="657862"/>
                  <a:pt x="19878" y="695739"/>
                </a:cubicBezTo>
                <a:cubicBezTo>
                  <a:pt x="24583" y="706718"/>
                  <a:pt x="33130" y="715617"/>
                  <a:pt x="39756" y="725556"/>
                </a:cubicBezTo>
                <a:cubicBezTo>
                  <a:pt x="43069" y="738808"/>
                  <a:pt x="44314" y="752757"/>
                  <a:pt x="49695" y="765313"/>
                </a:cubicBezTo>
                <a:cubicBezTo>
                  <a:pt x="54401" y="776293"/>
                  <a:pt x="62631" y="785410"/>
                  <a:pt x="69574" y="795130"/>
                </a:cubicBezTo>
                <a:cubicBezTo>
                  <a:pt x="88928" y="822225"/>
                  <a:pt x="103713" y="843458"/>
                  <a:pt x="129208" y="864704"/>
                </a:cubicBezTo>
                <a:cubicBezTo>
                  <a:pt x="138385" y="872351"/>
                  <a:pt x="147999" y="879988"/>
                  <a:pt x="159026" y="884582"/>
                </a:cubicBezTo>
                <a:cubicBezTo>
                  <a:pt x="188039" y="896671"/>
                  <a:pt x="222326" y="896966"/>
                  <a:pt x="248478" y="914400"/>
                </a:cubicBezTo>
                <a:cubicBezTo>
                  <a:pt x="300520" y="949094"/>
                  <a:pt x="266442" y="932796"/>
                  <a:pt x="357808" y="944217"/>
                </a:cubicBezTo>
                <a:cubicBezTo>
                  <a:pt x="380999" y="954156"/>
                  <a:pt x="403621" y="965548"/>
                  <a:pt x="427382" y="974034"/>
                </a:cubicBezTo>
                <a:cubicBezTo>
                  <a:pt x="450096" y="982146"/>
                  <a:pt x="473651" y="987698"/>
                  <a:pt x="496956" y="993913"/>
                </a:cubicBezTo>
                <a:cubicBezTo>
                  <a:pt x="581166" y="1016369"/>
                  <a:pt x="584407" y="1015379"/>
                  <a:pt x="675860" y="1033669"/>
                </a:cubicBezTo>
                <a:cubicBezTo>
                  <a:pt x="696607" y="1047500"/>
                  <a:pt x="727815" y="1067508"/>
                  <a:pt x="745434" y="1083365"/>
                </a:cubicBezTo>
                <a:cubicBezTo>
                  <a:pt x="766330" y="1102171"/>
                  <a:pt x="789475" y="1119609"/>
                  <a:pt x="805069" y="1143000"/>
                </a:cubicBezTo>
                <a:cubicBezTo>
                  <a:pt x="830145" y="1180614"/>
                  <a:pt x="816500" y="1164371"/>
                  <a:pt x="844826" y="1192695"/>
                </a:cubicBezTo>
                <a:cubicBezTo>
                  <a:pt x="862496" y="1228036"/>
                  <a:pt x="882269" y="1278061"/>
                  <a:pt x="924339" y="1292086"/>
                </a:cubicBezTo>
                <a:lnTo>
                  <a:pt x="954156" y="1302026"/>
                </a:lnTo>
                <a:cubicBezTo>
                  <a:pt x="1009359" y="1357227"/>
                  <a:pt x="965627" y="1326084"/>
                  <a:pt x="1083365" y="1341782"/>
                </a:cubicBezTo>
                <a:cubicBezTo>
                  <a:pt x="1100110" y="1344015"/>
                  <a:pt x="1116671" y="1347624"/>
                  <a:pt x="1133060" y="1351721"/>
                </a:cubicBezTo>
                <a:cubicBezTo>
                  <a:pt x="1143224" y="1354262"/>
                  <a:pt x="1152493" y="1360275"/>
                  <a:pt x="1162878" y="1361660"/>
                </a:cubicBezTo>
                <a:cubicBezTo>
                  <a:pt x="1202422" y="1366933"/>
                  <a:pt x="1242391" y="1368287"/>
                  <a:pt x="1282147" y="1371600"/>
                </a:cubicBezTo>
                <a:cubicBezTo>
                  <a:pt x="1302025" y="1378226"/>
                  <a:pt x="1321147" y="1387837"/>
                  <a:pt x="1341782" y="1391478"/>
                </a:cubicBezTo>
                <a:cubicBezTo>
                  <a:pt x="1377819" y="1397837"/>
                  <a:pt x="1414840" y="1396581"/>
                  <a:pt x="1451113" y="1401417"/>
                </a:cubicBezTo>
                <a:cubicBezTo>
                  <a:pt x="1464653" y="1403222"/>
                  <a:pt x="1477617" y="1408043"/>
                  <a:pt x="1490869" y="1411356"/>
                </a:cubicBezTo>
                <a:cubicBezTo>
                  <a:pt x="1646582" y="1408043"/>
                  <a:pt x="1802509" y="1410219"/>
                  <a:pt x="1958008" y="1401417"/>
                </a:cubicBezTo>
                <a:cubicBezTo>
                  <a:pt x="1978928" y="1400233"/>
                  <a:pt x="1997573" y="1387560"/>
                  <a:pt x="2017643" y="1381539"/>
                </a:cubicBezTo>
                <a:cubicBezTo>
                  <a:pt x="2030727" y="1377614"/>
                  <a:pt x="2044148" y="1374913"/>
                  <a:pt x="2057400" y="1371600"/>
                </a:cubicBezTo>
                <a:cubicBezTo>
                  <a:pt x="2077297" y="1351702"/>
                  <a:pt x="2090452" y="1336671"/>
                  <a:pt x="2117034" y="1321904"/>
                </a:cubicBezTo>
                <a:cubicBezTo>
                  <a:pt x="2132630" y="1313240"/>
                  <a:pt x="2150772" y="1310005"/>
                  <a:pt x="2166730" y="1302026"/>
                </a:cubicBezTo>
                <a:cubicBezTo>
                  <a:pt x="2177414" y="1296684"/>
                  <a:pt x="2186060" y="1287867"/>
                  <a:pt x="2196547" y="1282147"/>
                </a:cubicBezTo>
                <a:cubicBezTo>
                  <a:pt x="2222561" y="1267957"/>
                  <a:pt x="2252354" y="1260171"/>
                  <a:pt x="2276060" y="1242391"/>
                </a:cubicBezTo>
                <a:cubicBezTo>
                  <a:pt x="2289312" y="1232452"/>
                  <a:pt x="2300679" y="1219301"/>
                  <a:pt x="2315817" y="1212573"/>
                </a:cubicBezTo>
                <a:cubicBezTo>
                  <a:pt x="2331254" y="1205712"/>
                  <a:pt x="2348948" y="1205947"/>
                  <a:pt x="2365513" y="1202634"/>
                </a:cubicBezTo>
                <a:cubicBezTo>
                  <a:pt x="2375452" y="1196008"/>
                  <a:pt x="2384646" y="1188098"/>
                  <a:pt x="2395330" y="1182756"/>
                </a:cubicBezTo>
                <a:cubicBezTo>
                  <a:pt x="2422988" y="1168927"/>
                  <a:pt x="2476830" y="1152277"/>
                  <a:pt x="2504660" y="1143000"/>
                </a:cubicBezTo>
                <a:cubicBezTo>
                  <a:pt x="2528419" y="1125180"/>
                  <a:pt x="2581832" y="1088049"/>
                  <a:pt x="2594113" y="1063486"/>
                </a:cubicBezTo>
                <a:lnTo>
                  <a:pt x="2633869" y="983973"/>
                </a:lnTo>
                <a:cubicBezTo>
                  <a:pt x="2640495" y="970721"/>
                  <a:pt x="2650153" y="958591"/>
                  <a:pt x="2653747" y="944217"/>
                </a:cubicBezTo>
                <a:cubicBezTo>
                  <a:pt x="2657060" y="930965"/>
                  <a:pt x="2658890" y="917250"/>
                  <a:pt x="2663687" y="904460"/>
                </a:cubicBezTo>
                <a:cubicBezTo>
                  <a:pt x="2668889" y="890587"/>
                  <a:pt x="2677867" y="878380"/>
                  <a:pt x="2683565" y="864704"/>
                </a:cubicBezTo>
                <a:cubicBezTo>
                  <a:pt x="2694452" y="838575"/>
                  <a:pt x="2703862" y="811849"/>
                  <a:pt x="2713382" y="785191"/>
                </a:cubicBezTo>
                <a:cubicBezTo>
                  <a:pt x="2720429" y="765458"/>
                  <a:pt x="2729150" y="746103"/>
                  <a:pt x="2733260" y="725556"/>
                </a:cubicBezTo>
                <a:cubicBezTo>
                  <a:pt x="2745255" y="665587"/>
                  <a:pt x="2737858" y="691887"/>
                  <a:pt x="2753139" y="646043"/>
                </a:cubicBezTo>
                <a:cubicBezTo>
                  <a:pt x="2746513" y="566530"/>
                  <a:pt x="2744162" y="486544"/>
                  <a:pt x="2733260" y="407504"/>
                </a:cubicBezTo>
                <a:cubicBezTo>
                  <a:pt x="2730822" y="389830"/>
                  <a:pt x="2724804" y="371514"/>
                  <a:pt x="2713382" y="357808"/>
                </a:cubicBezTo>
                <a:cubicBezTo>
                  <a:pt x="2706675" y="349760"/>
                  <a:pt x="2693961" y="349168"/>
                  <a:pt x="2683565" y="347869"/>
                </a:cubicBezTo>
                <a:cubicBezTo>
                  <a:pt x="2614216" y="339200"/>
                  <a:pt x="2544417" y="334617"/>
                  <a:pt x="2474843" y="327991"/>
                </a:cubicBezTo>
                <a:cubicBezTo>
                  <a:pt x="2408508" y="271133"/>
                  <a:pt x="2405436" y="275204"/>
                  <a:pt x="2355574" y="208721"/>
                </a:cubicBezTo>
                <a:cubicBezTo>
                  <a:pt x="2321374" y="163121"/>
                  <a:pt x="2281673" y="120555"/>
                  <a:pt x="2256182" y="69573"/>
                </a:cubicBezTo>
                <a:cubicBezTo>
                  <a:pt x="2249556" y="56321"/>
                  <a:pt x="2245789" y="41199"/>
                  <a:pt x="2236304" y="29817"/>
                </a:cubicBezTo>
                <a:cubicBezTo>
                  <a:pt x="2218241" y="8142"/>
                  <a:pt x="2191636" y="6226"/>
                  <a:pt x="2166730" y="0"/>
                </a:cubicBezTo>
                <a:lnTo>
                  <a:pt x="1699591" y="9939"/>
                </a:lnTo>
                <a:cubicBezTo>
                  <a:pt x="1663019" y="11200"/>
                  <a:pt x="1626297" y="13519"/>
                  <a:pt x="1590260" y="19878"/>
                </a:cubicBezTo>
                <a:cubicBezTo>
                  <a:pt x="1563497" y="24601"/>
                  <a:pt x="1481479" y="59360"/>
                  <a:pt x="1461052" y="69573"/>
                </a:cubicBezTo>
                <a:cubicBezTo>
                  <a:pt x="1443773" y="78212"/>
                  <a:pt x="1429009" y="91545"/>
                  <a:pt x="1411356" y="99391"/>
                </a:cubicBezTo>
                <a:cubicBezTo>
                  <a:pt x="1398874" y="104939"/>
                  <a:pt x="1384852" y="106017"/>
                  <a:pt x="1371600" y="109330"/>
                </a:cubicBezTo>
                <a:cubicBezTo>
                  <a:pt x="1311965" y="102704"/>
                  <a:pt x="1252094" y="97938"/>
                  <a:pt x="1192695" y="89452"/>
                </a:cubicBezTo>
                <a:cubicBezTo>
                  <a:pt x="1136078" y="81364"/>
                  <a:pt x="1079214" y="73505"/>
                  <a:pt x="1023730" y="59634"/>
                </a:cubicBezTo>
                <a:cubicBezTo>
                  <a:pt x="921490" y="34074"/>
                  <a:pt x="971262" y="43620"/>
                  <a:pt x="874643" y="29817"/>
                </a:cubicBezTo>
                <a:cubicBezTo>
                  <a:pt x="810563" y="8457"/>
                  <a:pt x="829824" y="24755"/>
                  <a:pt x="785191" y="0"/>
                </a:cubicBezTo>
                <a:close/>
              </a:path>
            </a:pathLst>
          </a:custGeom>
          <a:solidFill>
            <a:srgbClr val="E0E9C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F72DEBBF-4B9B-76E8-0D68-BDC8D00E96AE}"/>
              </a:ext>
            </a:extLst>
          </p:cNvPr>
          <p:cNvSpPr/>
          <p:nvPr/>
        </p:nvSpPr>
        <p:spPr>
          <a:xfrm>
            <a:off x="7920000" y="1440174"/>
            <a:ext cx="2880000" cy="1440000"/>
          </a:xfrm>
          <a:custGeom>
            <a:avLst/>
            <a:gdLst>
              <a:gd name="connsiteX0" fmla="*/ 785191 w 2753139"/>
              <a:gd name="connsiteY0" fmla="*/ 0 h 1411356"/>
              <a:gd name="connsiteX1" fmla="*/ 785191 w 2753139"/>
              <a:gd name="connsiteY1" fmla="*/ 0 h 1411356"/>
              <a:gd name="connsiteX2" fmla="*/ 556591 w 2753139"/>
              <a:gd name="connsiteY2" fmla="*/ 59634 h 1411356"/>
              <a:gd name="connsiteX3" fmla="*/ 457200 w 2753139"/>
              <a:gd name="connsiteY3" fmla="*/ 89452 h 1411356"/>
              <a:gd name="connsiteX4" fmla="*/ 347869 w 2753139"/>
              <a:gd name="connsiteY4" fmla="*/ 159026 h 1411356"/>
              <a:gd name="connsiteX5" fmla="*/ 298174 w 2753139"/>
              <a:gd name="connsiteY5" fmla="*/ 188843 h 1411356"/>
              <a:gd name="connsiteX6" fmla="*/ 258417 w 2753139"/>
              <a:gd name="connsiteY6" fmla="*/ 218660 h 1411356"/>
              <a:gd name="connsiteX7" fmla="*/ 208721 w 2753139"/>
              <a:gd name="connsiteY7" fmla="*/ 238539 h 1411356"/>
              <a:gd name="connsiteX8" fmla="*/ 159026 w 2753139"/>
              <a:gd name="connsiteY8" fmla="*/ 288234 h 1411356"/>
              <a:gd name="connsiteX9" fmla="*/ 89452 w 2753139"/>
              <a:gd name="connsiteY9" fmla="*/ 337930 h 1411356"/>
              <a:gd name="connsiteX10" fmla="*/ 59634 w 2753139"/>
              <a:gd name="connsiteY10" fmla="*/ 387626 h 1411356"/>
              <a:gd name="connsiteX11" fmla="*/ 9939 w 2753139"/>
              <a:gd name="connsiteY11" fmla="*/ 496956 h 1411356"/>
              <a:gd name="connsiteX12" fmla="*/ 0 w 2753139"/>
              <a:gd name="connsiteY12" fmla="*/ 536713 h 1411356"/>
              <a:gd name="connsiteX13" fmla="*/ 19878 w 2753139"/>
              <a:gd name="connsiteY13" fmla="*/ 695739 h 1411356"/>
              <a:gd name="connsiteX14" fmla="*/ 39756 w 2753139"/>
              <a:gd name="connsiteY14" fmla="*/ 725556 h 1411356"/>
              <a:gd name="connsiteX15" fmla="*/ 49695 w 2753139"/>
              <a:gd name="connsiteY15" fmla="*/ 765313 h 1411356"/>
              <a:gd name="connsiteX16" fmla="*/ 69574 w 2753139"/>
              <a:gd name="connsiteY16" fmla="*/ 795130 h 1411356"/>
              <a:gd name="connsiteX17" fmla="*/ 129208 w 2753139"/>
              <a:gd name="connsiteY17" fmla="*/ 864704 h 1411356"/>
              <a:gd name="connsiteX18" fmla="*/ 159026 w 2753139"/>
              <a:gd name="connsiteY18" fmla="*/ 884582 h 1411356"/>
              <a:gd name="connsiteX19" fmla="*/ 248478 w 2753139"/>
              <a:gd name="connsiteY19" fmla="*/ 914400 h 1411356"/>
              <a:gd name="connsiteX20" fmla="*/ 357808 w 2753139"/>
              <a:gd name="connsiteY20" fmla="*/ 944217 h 1411356"/>
              <a:gd name="connsiteX21" fmla="*/ 427382 w 2753139"/>
              <a:gd name="connsiteY21" fmla="*/ 974034 h 1411356"/>
              <a:gd name="connsiteX22" fmla="*/ 496956 w 2753139"/>
              <a:gd name="connsiteY22" fmla="*/ 993913 h 1411356"/>
              <a:gd name="connsiteX23" fmla="*/ 675860 w 2753139"/>
              <a:gd name="connsiteY23" fmla="*/ 1033669 h 1411356"/>
              <a:gd name="connsiteX24" fmla="*/ 745434 w 2753139"/>
              <a:gd name="connsiteY24" fmla="*/ 1083365 h 1411356"/>
              <a:gd name="connsiteX25" fmla="*/ 805069 w 2753139"/>
              <a:gd name="connsiteY25" fmla="*/ 1143000 h 1411356"/>
              <a:gd name="connsiteX26" fmla="*/ 844826 w 2753139"/>
              <a:gd name="connsiteY26" fmla="*/ 1192695 h 1411356"/>
              <a:gd name="connsiteX27" fmla="*/ 924339 w 2753139"/>
              <a:gd name="connsiteY27" fmla="*/ 1292086 h 1411356"/>
              <a:gd name="connsiteX28" fmla="*/ 954156 w 2753139"/>
              <a:gd name="connsiteY28" fmla="*/ 1302026 h 1411356"/>
              <a:gd name="connsiteX29" fmla="*/ 1083365 w 2753139"/>
              <a:gd name="connsiteY29" fmla="*/ 1341782 h 1411356"/>
              <a:gd name="connsiteX30" fmla="*/ 1133060 w 2753139"/>
              <a:gd name="connsiteY30" fmla="*/ 1351721 h 1411356"/>
              <a:gd name="connsiteX31" fmla="*/ 1162878 w 2753139"/>
              <a:gd name="connsiteY31" fmla="*/ 1361660 h 1411356"/>
              <a:gd name="connsiteX32" fmla="*/ 1282147 w 2753139"/>
              <a:gd name="connsiteY32" fmla="*/ 1371600 h 1411356"/>
              <a:gd name="connsiteX33" fmla="*/ 1341782 w 2753139"/>
              <a:gd name="connsiteY33" fmla="*/ 1391478 h 1411356"/>
              <a:gd name="connsiteX34" fmla="*/ 1451113 w 2753139"/>
              <a:gd name="connsiteY34" fmla="*/ 1401417 h 1411356"/>
              <a:gd name="connsiteX35" fmla="*/ 1490869 w 2753139"/>
              <a:gd name="connsiteY35" fmla="*/ 1411356 h 1411356"/>
              <a:gd name="connsiteX36" fmla="*/ 1958008 w 2753139"/>
              <a:gd name="connsiteY36" fmla="*/ 1401417 h 1411356"/>
              <a:gd name="connsiteX37" fmla="*/ 2017643 w 2753139"/>
              <a:gd name="connsiteY37" fmla="*/ 1381539 h 1411356"/>
              <a:gd name="connsiteX38" fmla="*/ 2057400 w 2753139"/>
              <a:gd name="connsiteY38" fmla="*/ 1371600 h 1411356"/>
              <a:gd name="connsiteX39" fmla="*/ 2117034 w 2753139"/>
              <a:gd name="connsiteY39" fmla="*/ 1321904 h 1411356"/>
              <a:gd name="connsiteX40" fmla="*/ 2166730 w 2753139"/>
              <a:gd name="connsiteY40" fmla="*/ 1302026 h 1411356"/>
              <a:gd name="connsiteX41" fmla="*/ 2196547 w 2753139"/>
              <a:gd name="connsiteY41" fmla="*/ 1282147 h 1411356"/>
              <a:gd name="connsiteX42" fmla="*/ 2276060 w 2753139"/>
              <a:gd name="connsiteY42" fmla="*/ 1242391 h 1411356"/>
              <a:gd name="connsiteX43" fmla="*/ 2315817 w 2753139"/>
              <a:gd name="connsiteY43" fmla="*/ 1212573 h 1411356"/>
              <a:gd name="connsiteX44" fmla="*/ 2365513 w 2753139"/>
              <a:gd name="connsiteY44" fmla="*/ 1202634 h 1411356"/>
              <a:gd name="connsiteX45" fmla="*/ 2395330 w 2753139"/>
              <a:gd name="connsiteY45" fmla="*/ 1182756 h 1411356"/>
              <a:gd name="connsiteX46" fmla="*/ 2504660 w 2753139"/>
              <a:gd name="connsiteY46" fmla="*/ 1143000 h 1411356"/>
              <a:gd name="connsiteX47" fmla="*/ 2594113 w 2753139"/>
              <a:gd name="connsiteY47" fmla="*/ 1063486 h 1411356"/>
              <a:gd name="connsiteX48" fmla="*/ 2633869 w 2753139"/>
              <a:gd name="connsiteY48" fmla="*/ 983973 h 1411356"/>
              <a:gd name="connsiteX49" fmla="*/ 2653747 w 2753139"/>
              <a:gd name="connsiteY49" fmla="*/ 944217 h 1411356"/>
              <a:gd name="connsiteX50" fmla="*/ 2663687 w 2753139"/>
              <a:gd name="connsiteY50" fmla="*/ 904460 h 1411356"/>
              <a:gd name="connsiteX51" fmla="*/ 2683565 w 2753139"/>
              <a:gd name="connsiteY51" fmla="*/ 864704 h 1411356"/>
              <a:gd name="connsiteX52" fmla="*/ 2713382 w 2753139"/>
              <a:gd name="connsiteY52" fmla="*/ 785191 h 1411356"/>
              <a:gd name="connsiteX53" fmla="*/ 2733260 w 2753139"/>
              <a:gd name="connsiteY53" fmla="*/ 725556 h 1411356"/>
              <a:gd name="connsiteX54" fmla="*/ 2753139 w 2753139"/>
              <a:gd name="connsiteY54" fmla="*/ 646043 h 1411356"/>
              <a:gd name="connsiteX55" fmla="*/ 2733260 w 2753139"/>
              <a:gd name="connsiteY55" fmla="*/ 407504 h 1411356"/>
              <a:gd name="connsiteX56" fmla="*/ 2713382 w 2753139"/>
              <a:gd name="connsiteY56" fmla="*/ 357808 h 1411356"/>
              <a:gd name="connsiteX57" fmla="*/ 2683565 w 2753139"/>
              <a:gd name="connsiteY57" fmla="*/ 347869 h 1411356"/>
              <a:gd name="connsiteX58" fmla="*/ 2474843 w 2753139"/>
              <a:gd name="connsiteY58" fmla="*/ 327991 h 1411356"/>
              <a:gd name="connsiteX59" fmla="*/ 2355574 w 2753139"/>
              <a:gd name="connsiteY59" fmla="*/ 208721 h 1411356"/>
              <a:gd name="connsiteX60" fmla="*/ 2256182 w 2753139"/>
              <a:gd name="connsiteY60" fmla="*/ 69573 h 1411356"/>
              <a:gd name="connsiteX61" fmla="*/ 2236304 w 2753139"/>
              <a:gd name="connsiteY61" fmla="*/ 29817 h 1411356"/>
              <a:gd name="connsiteX62" fmla="*/ 2166730 w 2753139"/>
              <a:gd name="connsiteY62" fmla="*/ 0 h 1411356"/>
              <a:gd name="connsiteX63" fmla="*/ 1699591 w 2753139"/>
              <a:gd name="connsiteY63" fmla="*/ 9939 h 1411356"/>
              <a:gd name="connsiteX64" fmla="*/ 1590260 w 2753139"/>
              <a:gd name="connsiteY64" fmla="*/ 19878 h 1411356"/>
              <a:gd name="connsiteX65" fmla="*/ 1461052 w 2753139"/>
              <a:gd name="connsiteY65" fmla="*/ 69573 h 1411356"/>
              <a:gd name="connsiteX66" fmla="*/ 1411356 w 2753139"/>
              <a:gd name="connsiteY66" fmla="*/ 99391 h 1411356"/>
              <a:gd name="connsiteX67" fmla="*/ 1371600 w 2753139"/>
              <a:gd name="connsiteY67" fmla="*/ 109330 h 1411356"/>
              <a:gd name="connsiteX68" fmla="*/ 1192695 w 2753139"/>
              <a:gd name="connsiteY68" fmla="*/ 89452 h 1411356"/>
              <a:gd name="connsiteX69" fmla="*/ 1023730 w 2753139"/>
              <a:gd name="connsiteY69" fmla="*/ 59634 h 1411356"/>
              <a:gd name="connsiteX70" fmla="*/ 874643 w 2753139"/>
              <a:gd name="connsiteY70" fmla="*/ 29817 h 1411356"/>
              <a:gd name="connsiteX71" fmla="*/ 785191 w 2753139"/>
              <a:gd name="connsiteY71" fmla="*/ 0 h 141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53139" h="1411356">
                <a:moveTo>
                  <a:pt x="785191" y="0"/>
                </a:moveTo>
                <a:lnTo>
                  <a:pt x="785191" y="0"/>
                </a:lnTo>
                <a:lnTo>
                  <a:pt x="556591" y="59634"/>
                </a:lnTo>
                <a:cubicBezTo>
                  <a:pt x="523221" y="68735"/>
                  <a:pt x="488429" y="74581"/>
                  <a:pt x="457200" y="89452"/>
                </a:cubicBezTo>
                <a:cubicBezTo>
                  <a:pt x="418199" y="108024"/>
                  <a:pt x="384500" y="136132"/>
                  <a:pt x="347869" y="159026"/>
                </a:cubicBezTo>
                <a:cubicBezTo>
                  <a:pt x="331487" y="169264"/>
                  <a:pt x="313628" y="177252"/>
                  <a:pt x="298174" y="188843"/>
                </a:cubicBezTo>
                <a:cubicBezTo>
                  <a:pt x="284922" y="198782"/>
                  <a:pt x="272898" y="210615"/>
                  <a:pt x="258417" y="218660"/>
                </a:cubicBezTo>
                <a:cubicBezTo>
                  <a:pt x="242821" y="227325"/>
                  <a:pt x="225286" y="231913"/>
                  <a:pt x="208721" y="238539"/>
                </a:cubicBezTo>
                <a:cubicBezTo>
                  <a:pt x="192156" y="255104"/>
                  <a:pt x="177518" y="273852"/>
                  <a:pt x="159026" y="288234"/>
                </a:cubicBezTo>
                <a:cubicBezTo>
                  <a:pt x="106018" y="329463"/>
                  <a:pt x="130390" y="283346"/>
                  <a:pt x="89452" y="337930"/>
                </a:cubicBezTo>
                <a:cubicBezTo>
                  <a:pt x="77861" y="353385"/>
                  <a:pt x="68793" y="370617"/>
                  <a:pt x="59634" y="387626"/>
                </a:cubicBezTo>
                <a:cubicBezTo>
                  <a:pt x="35681" y="432110"/>
                  <a:pt x="22005" y="454725"/>
                  <a:pt x="9939" y="496956"/>
                </a:cubicBezTo>
                <a:cubicBezTo>
                  <a:pt x="6186" y="510091"/>
                  <a:pt x="3313" y="523461"/>
                  <a:pt x="0" y="536713"/>
                </a:cubicBezTo>
                <a:cubicBezTo>
                  <a:pt x="1197" y="551072"/>
                  <a:pt x="3645" y="657862"/>
                  <a:pt x="19878" y="695739"/>
                </a:cubicBezTo>
                <a:cubicBezTo>
                  <a:pt x="24583" y="706718"/>
                  <a:pt x="33130" y="715617"/>
                  <a:pt x="39756" y="725556"/>
                </a:cubicBezTo>
                <a:cubicBezTo>
                  <a:pt x="43069" y="738808"/>
                  <a:pt x="44314" y="752757"/>
                  <a:pt x="49695" y="765313"/>
                </a:cubicBezTo>
                <a:cubicBezTo>
                  <a:pt x="54401" y="776293"/>
                  <a:pt x="62631" y="785410"/>
                  <a:pt x="69574" y="795130"/>
                </a:cubicBezTo>
                <a:cubicBezTo>
                  <a:pt x="88928" y="822225"/>
                  <a:pt x="103713" y="843458"/>
                  <a:pt x="129208" y="864704"/>
                </a:cubicBezTo>
                <a:cubicBezTo>
                  <a:pt x="138385" y="872351"/>
                  <a:pt x="147999" y="879988"/>
                  <a:pt x="159026" y="884582"/>
                </a:cubicBezTo>
                <a:cubicBezTo>
                  <a:pt x="188039" y="896671"/>
                  <a:pt x="222326" y="896966"/>
                  <a:pt x="248478" y="914400"/>
                </a:cubicBezTo>
                <a:cubicBezTo>
                  <a:pt x="300520" y="949094"/>
                  <a:pt x="266442" y="932796"/>
                  <a:pt x="357808" y="944217"/>
                </a:cubicBezTo>
                <a:cubicBezTo>
                  <a:pt x="380999" y="954156"/>
                  <a:pt x="403621" y="965548"/>
                  <a:pt x="427382" y="974034"/>
                </a:cubicBezTo>
                <a:cubicBezTo>
                  <a:pt x="450096" y="982146"/>
                  <a:pt x="473651" y="987698"/>
                  <a:pt x="496956" y="993913"/>
                </a:cubicBezTo>
                <a:cubicBezTo>
                  <a:pt x="581166" y="1016369"/>
                  <a:pt x="584407" y="1015379"/>
                  <a:pt x="675860" y="1033669"/>
                </a:cubicBezTo>
                <a:cubicBezTo>
                  <a:pt x="696607" y="1047500"/>
                  <a:pt x="727815" y="1067508"/>
                  <a:pt x="745434" y="1083365"/>
                </a:cubicBezTo>
                <a:cubicBezTo>
                  <a:pt x="766330" y="1102171"/>
                  <a:pt x="789475" y="1119609"/>
                  <a:pt x="805069" y="1143000"/>
                </a:cubicBezTo>
                <a:cubicBezTo>
                  <a:pt x="830145" y="1180614"/>
                  <a:pt x="816500" y="1164371"/>
                  <a:pt x="844826" y="1192695"/>
                </a:cubicBezTo>
                <a:cubicBezTo>
                  <a:pt x="862496" y="1228036"/>
                  <a:pt x="882269" y="1278061"/>
                  <a:pt x="924339" y="1292086"/>
                </a:cubicBezTo>
                <a:lnTo>
                  <a:pt x="954156" y="1302026"/>
                </a:lnTo>
                <a:cubicBezTo>
                  <a:pt x="1009359" y="1357227"/>
                  <a:pt x="965627" y="1326084"/>
                  <a:pt x="1083365" y="1341782"/>
                </a:cubicBezTo>
                <a:cubicBezTo>
                  <a:pt x="1100110" y="1344015"/>
                  <a:pt x="1116671" y="1347624"/>
                  <a:pt x="1133060" y="1351721"/>
                </a:cubicBezTo>
                <a:cubicBezTo>
                  <a:pt x="1143224" y="1354262"/>
                  <a:pt x="1152493" y="1360275"/>
                  <a:pt x="1162878" y="1361660"/>
                </a:cubicBezTo>
                <a:cubicBezTo>
                  <a:pt x="1202422" y="1366933"/>
                  <a:pt x="1242391" y="1368287"/>
                  <a:pt x="1282147" y="1371600"/>
                </a:cubicBezTo>
                <a:cubicBezTo>
                  <a:pt x="1302025" y="1378226"/>
                  <a:pt x="1321147" y="1387837"/>
                  <a:pt x="1341782" y="1391478"/>
                </a:cubicBezTo>
                <a:cubicBezTo>
                  <a:pt x="1377819" y="1397837"/>
                  <a:pt x="1414840" y="1396581"/>
                  <a:pt x="1451113" y="1401417"/>
                </a:cubicBezTo>
                <a:cubicBezTo>
                  <a:pt x="1464653" y="1403222"/>
                  <a:pt x="1477617" y="1408043"/>
                  <a:pt x="1490869" y="1411356"/>
                </a:cubicBezTo>
                <a:cubicBezTo>
                  <a:pt x="1646582" y="1408043"/>
                  <a:pt x="1802509" y="1410219"/>
                  <a:pt x="1958008" y="1401417"/>
                </a:cubicBezTo>
                <a:cubicBezTo>
                  <a:pt x="1978928" y="1400233"/>
                  <a:pt x="1997573" y="1387560"/>
                  <a:pt x="2017643" y="1381539"/>
                </a:cubicBezTo>
                <a:cubicBezTo>
                  <a:pt x="2030727" y="1377614"/>
                  <a:pt x="2044148" y="1374913"/>
                  <a:pt x="2057400" y="1371600"/>
                </a:cubicBezTo>
                <a:cubicBezTo>
                  <a:pt x="2077297" y="1351702"/>
                  <a:pt x="2090452" y="1336671"/>
                  <a:pt x="2117034" y="1321904"/>
                </a:cubicBezTo>
                <a:cubicBezTo>
                  <a:pt x="2132630" y="1313240"/>
                  <a:pt x="2150772" y="1310005"/>
                  <a:pt x="2166730" y="1302026"/>
                </a:cubicBezTo>
                <a:cubicBezTo>
                  <a:pt x="2177414" y="1296684"/>
                  <a:pt x="2186060" y="1287867"/>
                  <a:pt x="2196547" y="1282147"/>
                </a:cubicBezTo>
                <a:cubicBezTo>
                  <a:pt x="2222561" y="1267957"/>
                  <a:pt x="2252354" y="1260171"/>
                  <a:pt x="2276060" y="1242391"/>
                </a:cubicBezTo>
                <a:cubicBezTo>
                  <a:pt x="2289312" y="1232452"/>
                  <a:pt x="2300679" y="1219301"/>
                  <a:pt x="2315817" y="1212573"/>
                </a:cubicBezTo>
                <a:cubicBezTo>
                  <a:pt x="2331254" y="1205712"/>
                  <a:pt x="2348948" y="1205947"/>
                  <a:pt x="2365513" y="1202634"/>
                </a:cubicBezTo>
                <a:cubicBezTo>
                  <a:pt x="2375452" y="1196008"/>
                  <a:pt x="2384646" y="1188098"/>
                  <a:pt x="2395330" y="1182756"/>
                </a:cubicBezTo>
                <a:cubicBezTo>
                  <a:pt x="2422988" y="1168927"/>
                  <a:pt x="2476830" y="1152277"/>
                  <a:pt x="2504660" y="1143000"/>
                </a:cubicBezTo>
                <a:cubicBezTo>
                  <a:pt x="2528419" y="1125180"/>
                  <a:pt x="2581832" y="1088049"/>
                  <a:pt x="2594113" y="1063486"/>
                </a:cubicBezTo>
                <a:lnTo>
                  <a:pt x="2633869" y="983973"/>
                </a:lnTo>
                <a:cubicBezTo>
                  <a:pt x="2640495" y="970721"/>
                  <a:pt x="2650153" y="958591"/>
                  <a:pt x="2653747" y="944217"/>
                </a:cubicBezTo>
                <a:cubicBezTo>
                  <a:pt x="2657060" y="930965"/>
                  <a:pt x="2658890" y="917250"/>
                  <a:pt x="2663687" y="904460"/>
                </a:cubicBezTo>
                <a:cubicBezTo>
                  <a:pt x="2668889" y="890587"/>
                  <a:pt x="2677867" y="878380"/>
                  <a:pt x="2683565" y="864704"/>
                </a:cubicBezTo>
                <a:cubicBezTo>
                  <a:pt x="2694452" y="838575"/>
                  <a:pt x="2703862" y="811849"/>
                  <a:pt x="2713382" y="785191"/>
                </a:cubicBezTo>
                <a:cubicBezTo>
                  <a:pt x="2720429" y="765458"/>
                  <a:pt x="2729150" y="746103"/>
                  <a:pt x="2733260" y="725556"/>
                </a:cubicBezTo>
                <a:cubicBezTo>
                  <a:pt x="2745255" y="665587"/>
                  <a:pt x="2737858" y="691887"/>
                  <a:pt x="2753139" y="646043"/>
                </a:cubicBezTo>
                <a:cubicBezTo>
                  <a:pt x="2746513" y="566530"/>
                  <a:pt x="2744162" y="486544"/>
                  <a:pt x="2733260" y="407504"/>
                </a:cubicBezTo>
                <a:cubicBezTo>
                  <a:pt x="2730822" y="389830"/>
                  <a:pt x="2724804" y="371514"/>
                  <a:pt x="2713382" y="357808"/>
                </a:cubicBezTo>
                <a:cubicBezTo>
                  <a:pt x="2706675" y="349760"/>
                  <a:pt x="2693961" y="349168"/>
                  <a:pt x="2683565" y="347869"/>
                </a:cubicBezTo>
                <a:cubicBezTo>
                  <a:pt x="2614216" y="339200"/>
                  <a:pt x="2544417" y="334617"/>
                  <a:pt x="2474843" y="327991"/>
                </a:cubicBezTo>
                <a:cubicBezTo>
                  <a:pt x="2408508" y="271133"/>
                  <a:pt x="2405436" y="275204"/>
                  <a:pt x="2355574" y="208721"/>
                </a:cubicBezTo>
                <a:cubicBezTo>
                  <a:pt x="2321374" y="163121"/>
                  <a:pt x="2281673" y="120555"/>
                  <a:pt x="2256182" y="69573"/>
                </a:cubicBezTo>
                <a:cubicBezTo>
                  <a:pt x="2249556" y="56321"/>
                  <a:pt x="2245789" y="41199"/>
                  <a:pt x="2236304" y="29817"/>
                </a:cubicBezTo>
                <a:cubicBezTo>
                  <a:pt x="2218241" y="8142"/>
                  <a:pt x="2191636" y="6226"/>
                  <a:pt x="2166730" y="0"/>
                </a:cubicBezTo>
                <a:lnTo>
                  <a:pt x="1699591" y="9939"/>
                </a:lnTo>
                <a:cubicBezTo>
                  <a:pt x="1663019" y="11200"/>
                  <a:pt x="1626297" y="13519"/>
                  <a:pt x="1590260" y="19878"/>
                </a:cubicBezTo>
                <a:cubicBezTo>
                  <a:pt x="1563497" y="24601"/>
                  <a:pt x="1481479" y="59360"/>
                  <a:pt x="1461052" y="69573"/>
                </a:cubicBezTo>
                <a:cubicBezTo>
                  <a:pt x="1443773" y="78212"/>
                  <a:pt x="1429009" y="91545"/>
                  <a:pt x="1411356" y="99391"/>
                </a:cubicBezTo>
                <a:cubicBezTo>
                  <a:pt x="1398874" y="104939"/>
                  <a:pt x="1384852" y="106017"/>
                  <a:pt x="1371600" y="109330"/>
                </a:cubicBezTo>
                <a:cubicBezTo>
                  <a:pt x="1311965" y="102704"/>
                  <a:pt x="1252094" y="97938"/>
                  <a:pt x="1192695" y="89452"/>
                </a:cubicBezTo>
                <a:cubicBezTo>
                  <a:pt x="1136078" y="81364"/>
                  <a:pt x="1079214" y="73505"/>
                  <a:pt x="1023730" y="59634"/>
                </a:cubicBezTo>
                <a:cubicBezTo>
                  <a:pt x="921490" y="34074"/>
                  <a:pt x="971262" y="43620"/>
                  <a:pt x="874643" y="29817"/>
                </a:cubicBezTo>
                <a:cubicBezTo>
                  <a:pt x="810563" y="8457"/>
                  <a:pt x="829824" y="24755"/>
                  <a:pt x="785191" y="0"/>
                </a:cubicBezTo>
                <a:close/>
              </a:path>
            </a:pathLst>
          </a:custGeom>
          <a:solidFill>
            <a:srgbClr val="E0E9C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659BCFBB-8262-87F4-03DE-AF5E044017DA}"/>
              </a:ext>
            </a:extLst>
          </p:cNvPr>
          <p:cNvCxnSpPr>
            <a:cxnSpLocks/>
          </p:cNvCxnSpPr>
          <p:nvPr/>
        </p:nvCxnSpPr>
        <p:spPr>
          <a:xfrm flipV="1">
            <a:off x="7079037" y="2366252"/>
            <a:ext cx="1080000" cy="2879826"/>
          </a:xfrm>
          <a:prstGeom prst="straightConnector1">
            <a:avLst/>
          </a:prstGeom>
          <a:ln w="25400">
            <a:solidFill>
              <a:srgbClr val="8198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3D8DED58-CFEC-688D-2DD4-BA37C417E2D4}"/>
              </a:ext>
            </a:extLst>
          </p:cNvPr>
          <p:cNvCxnSpPr/>
          <p:nvPr/>
        </p:nvCxnSpPr>
        <p:spPr>
          <a:xfrm flipV="1">
            <a:off x="7829715" y="1507239"/>
            <a:ext cx="1080000" cy="2879826"/>
          </a:xfrm>
          <a:prstGeom prst="straightConnector1">
            <a:avLst/>
          </a:prstGeom>
          <a:ln w="25400">
            <a:solidFill>
              <a:srgbClr val="8198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2AB64952-B603-C4E5-204F-994C88F79CA2}"/>
              </a:ext>
            </a:extLst>
          </p:cNvPr>
          <p:cNvCxnSpPr/>
          <p:nvPr/>
        </p:nvCxnSpPr>
        <p:spPr>
          <a:xfrm flipV="1">
            <a:off x="9263952" y="2702797"/>
            <a:ext cx="1080000" cy="2879826"/>
          </a:xfrm>
          <a:prstGeom prst="straightConnector1">
            <a:avLst/>
          </a:prstGeom>
          <a:ln w="25400">
            <a:solidFill>
              <a:srgbClr val="8198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7B32ECD8-3F46-27DE-0ED0-AD7A82527352}"/>
              </a:ext>
            </a:extLst>
          </p:cNvPr>
          <p:cNvCxnSpPr/>
          <p:nvPr/>
        </p:nvCxnSpPr>
        <p:spPr>
          <a:xfrm flipV="1">
            <a:off x="9272383" y="1581999"/>
            <a:ext cx="1080000" cy="2879826"/>
          </a:xfrm>
          <a:prstGeom prst="straightConnector1">
            <a:avLst/>
          </a:prstGeom>
          <a:ln w="25400">
            <a:solidFill>
              <a:srgbClr val="8198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36EC5E13-9A54-1C65-4B0C-C07846C094BA}"/>
              </a:ext>
            </a:extLst>
          </p:cNvPr>
          <p:cNvCxnSpPr/>
          <p:nvPr/>
        </p:nvCxnSpPr>
        <p:spPr>
          <a:xfrm flipV="1">
            <a:off x="6901529" y="1863616"/>
            <a:ext cx="1080000" cy="2879826"/>
          </a:xfrm>
          <a:prstGeom prst="straightConnector1">
            <a:avLst/>
          </a:prstGeom>
          <a:ln w="25400">
            <a:solidFill>
              <a:srgbClr val="81983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0CDCB04C-3D3D-48AB-413B-8152D086D71A}"/>
              </a:ext>
            </a:extLst>
          </p:cNvPr>
          <p:cNvSpPr txBox="1"/>
          <p:nvPr/>
        </p:nvSpPr>
        <p:spPr>
          <a:xfrm>
            <a:off x="6034753" y="2846053"/>
            <a:ext cx="1707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alkotó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4A23A7A-84AE-A1B3-74BF-80AAE5EDCC0B}"/>
              </a:ext>
            </a:extLst>
          </p:cNvPr>
          <p:cNvSpPr txBox="1"/>
          <p:nvPr/>
        </p:nvSpPr>
        <p:spPr>
          <a:xfrm>
            <a:off x="8481427" y="1868440"/>
            <a:ext cx="1707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fedőlap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D724500-23D5-CD34-B211-1FA87B9DA279}"/>
              </a:ext>
            </a:extLst>
          </p:cNvPr>
          <p:cNvSpPr txBox="1"/>
          <p:nvPr/>
        </p:nvSpPr>
        <p:spPr>
          <a:xfrm>
            <a:off x="7461338" y="4816862"/>
            <a:ext cx="1707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alaplap</a:t>
            </a:r>
          </a:p>
        </p:txBody>
      </p:sp>
    </p:spTree>
    <p:extLst>
      <p:ext uri="{BB962C8B-B14F-4D97-AF65-F5344CB8AC3E}">
        <p14:creationId xmlns:p14="http://schemas.microsoft.com/office/powerpoint/2010/main" val="47984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8174E-6 -4.86526E-6 L 0.0937 -0.44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5" y="-223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123</Words>
  <Application>Microsoft Office PowerPoint</Application>
  <PresentationFormat>Egyéni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Office-téma</vt:lpstr>
      <vt:lpstr>A henger</vt:lpstr>
      <vt:lpstr>A forgáshenger</vt:lpstr>
      <vt:lpstr>A forgáshenger felszíne és térfogata</vt:lpstr>
      <vt:lpstr>Hengerszerű testek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forgáshenger</dc:title>
  <dc:creator>Kadarkuti Márton</dc:creator>
  <cp:lastModifiedBy>Kadarkuti Márton</cp:lastModifiedBy>
  <cp:revision>9</cp:revision>
  <dcterms:created xsi:type="dcterms:W3CDTF">2024-12-17T11:11:06Z</dcterms:created>
  <dcterms:modified xsi:type="dcterms:W3CDTF">2024-12-27T19:21:30Z</dcterms:modified>
</cp:coreProperties>
</file>