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5C40D-72C0-42CE-89D1-12849B26E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B67F2E-B3B2-4D67-BC99-431B71644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AC7075-F286-4219-A96F-BE2A33A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3E3178-8A69-4BB7-84D7-178EBC84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5A2D80-3479-4F48-8DB8-F524081B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30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770376-4839-4E30-B96A-C21B63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1301D8-0219-46A7-A152-7FFF3FE0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700A75-8E2A-4CC3-A85D-ED109DE3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00FA6B-33F2-475B-9AC4-7DD1A4C8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C51E30-C468-42DE-A07D-91A935B3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81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D643597-5F35-4DF6-87A4-11ED759ED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A48A3CA-B7B1-4B79-BEBA-50B637302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0C4564-E84B-47DA-A49B-EE4DB66B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2E4C11-62BF-428C-93EE-1AD4E34E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D18EF2-D066-40A7-894D-BE82B88E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1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9B3F9-CEBA-4179-A891-9E4607DB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3BCF67-EF50-4E3C-816A-C99E1D01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436C15-A670-4D6B-9A74-50F8195F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B70F68-9222-48C8-8DD1-95EAAEA5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C69E90-4BBA-4D78-8AFA-78C2668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9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C8D8DC-CF99-4903-BBE9-C0B43571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7CF479-EAAB-4F88-AE7B-609D3330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E44DC2-3DC7-4AE5-80E7-C8CD1720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B40955-3A0A-4589-99EA-164C7706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89718-4101-4B6F-AE21-E031A01A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6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C24FA-44CA-486E-8F25-DDAF8F18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01051-25E0-467B-9B75-8636CA43A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75F5F1-5B16-4B7E-99EA-9AD167A1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40186C-8EFF-45C7-B2AA-09B058B8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7CBBB5-629E-48E6-91B0-C6850ABF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847CBAB-97EB-4404-8A1E-00788DED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7C44EA-04C8-44CF-8A7C-70C77C7E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A79E3E-0F5D-4D28-8715-080166C3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F398F66-9095-4C9D-B56E-A993AB6F0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55EF9C-8D57-4189-AAD5-8A3FD983C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7A31142-FD2D-4EBA-929E-71B061F8B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C05A591-F0F3-4DCD-8F95-45BDF711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47396B5-436C-46D5-B74E-D45C3B8D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501BDD-C30C-421E-9E51-8DB09CD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82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F95A4-10DB-48CD-9C54-6CD42E21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D449A1-0359-4FA0-91CC-A5260BAF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0E846D-865B-4AC0-AD7E-CF6FD85E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6E1D2F-7740-4AEF-97D7-617086EE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28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B6AC791-7A19-4BFE-A55D-3F3E92BE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9F8E035-6C77-42DD-A9D8-8E59F085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B9C878-B0F4-4B60-A06D-8814EB5E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8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1161C5-63A9-4B83-A38D-5860C794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0ED6EF-494A-4CCC-995D-DDC38954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39976D-76B3-431C-8982-DD784F60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FC7C73-41DA-4925-9CF5-D0D74B47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945021-D0B5-4EAD-9341-CCBE34FC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163D86-19F0-462C-B6E3-04599E9B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2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89A977-F05B-444F-BA75-D8221B5C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B3FB7F4-06CF-4430-857F-52B53C53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29C75EC-6399-4B67-AD7C-A3555ACA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F19E88-323F-4A49-9D57-E11E8ACD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DBE755-9880-4C95-AA8E-449EBCAD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F7E812-F6F6-42E0-8C16-2CE90AD6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004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C677196-4787-4CC5-AE25-20DCB84C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3C6CC7-DBC7-4CC1-B85E-6E67C02A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0C357F-E631-40BF-8D96-72FA2DBB6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788A-16AC-415E-BE4C-0007DC0CBDD5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1113F-399F-4CB9-9ECE-4CDF30025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597130-AA67-477D-9C59-B5D4EE0E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C7FA-BE6A-46EB-B0F2-8795528DD9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9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08A735-F1EC-4CC0-BF6B-6D980D9CD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AA58E2-B087-4772-B28D-F3A9907DD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00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AE82BD902A47644A5E4D56DF3CCA1E9" ma:contentTypeVersion="14" ma:contentTypeDescription="Új dokumentum létrehozása." ma:contentTypeScope="" ma:versionID="89a30292f1634b84b35d6b5d832e547e">
  <xsd:schema xmlns:xsd="http://www.w3.org/2001/XMLSchema" xmlns:xs="http://www.w3.org/2001/XMLSchema" xmlns:p="http://schemas.microsoft.com/office/2006/metadata/properties" xmlns:ns3="84647b37-4f80-4447-b526-19b3eac6576c" xmlns:ns4="7ac5ad9a-cf71-4940-a596-ba9893dcab86" targetNamespace="http://schemas.microsoft.com/office/2006/metadata/properties" ma:root="true" ma:fieldsID="41c2947693ae83952484f82e0fd71fe5" ns3:_="" ns4:_="">
    <xsd:import namespace="84647b37-4f80-4447-b526-19b3eac6576c"/>
    <xsd:import namespace="7ac5ad9a-cf71-4940-a596-ba9893dcab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47b37-4f80-4447-b526-19b3eac65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5ad9a-cf71-4940-a596-ba9893dcab8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647b37-4f80-4447-b526-19b3eac6576c" xsi:nil="true"/>
  </documentManagement>
</p:properties>
</file>

<file path=customXml/itemProps1.xml><?xml version="1.0" encoding="utf-8"?>
<ds:datastoreItem xmlns:ds="http://schemas.openxmlformats.org/officeDocument/2006/customXml" ds:itemID="{54FAFF8A-7FC3-4396-8101-C0E6E5347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47b37-4f80-4447-b526-19b3eac6576c"/>
    <ds:schemaRef ds:uri="7ac5ad9a-cf71-4940-a596-ba9893dca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A9EF42-3430-4812-B160-19AA2FE9C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C0708-A5AD-483B-9C13-7749B3462CC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ac5ad9a-cf71-4940-a596-ba9893dcab86"/>
    <ds:schemaRef ds:uri="http://schemas.microsoft.com/office/2006/metadata/properties"/>
    <ds:schemaRef ds:uri="84647b37-4f80-4447-b526-19b3eac6576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Kadarkuti Márton</dc:creator>
  <cp:lastModifiedBy>Kadarkuti Márton</cp:lastModifiedBy>
  <cp:revision>1</cp:revision>
  <dcterms:created xsi:type="dcterms:W3CDTF">2025-01-30T11:32:07Z</dcterms:created>
  <dcterms:modified xsi:type="dcterms:W3CDTF">2025-01-30T11:32:34Z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0x0101009AE82BD902A47644A5E4D56DF3CCA1E9</vt:lpwstr>
  </property>
</Properties>
</file>