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9" r:id="rId4"/>
    <p:sldId id="260" r:id="rId5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9839"/>
    <a:srgbClr val="E0E9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darkuti Márton" userId="947db05d-af6b-48e5-8029-db528bef1d00" providerId="ADAL" clId="{CCED8474-495E-404A-94A2-78C9189D167A}"/>
    <pc:docChg chg="undo custSel addSld delSld modSld sldOrd">
      <pc:chgData name="Kadarkuti Márton" userId="947db05d-af6b-48e5-8029-db528bef1d00" providerId="ADAL" clId="{CCED8474-495E-404A-94A2-78C9189D167A}" dt="2024-12-17T11:39:11.197" v="314" actId="20577"/>
      <pc:docMkLst>
        <pc:docMk/>
      </pc:docMkLst>
      <pc:sldChg chg="addSp delSp modSp add setBg">
        <pc:chgData name="Kadarkuti Márton" userId="947db05d-af6b-48e5-8029-db528bef1d00" providerId="ADAL" clId="{CCED8474-495E-404A-94A2-78C9189D167A}" dt="2024-12-17T11:23:12.436" v="38" actId="1076"/>
        <pc:sldMkLst>
          <pc:docMk/>
          <pc:sldMk cId="3173667289" sldId="256"/>
        </pc:sldMkLst>
        <pc:spChg chg="mod">
          <ac:chgData name="Kadarkuti Márton" userId="947db05d-af6b-48e5-8029-db528bef1d00" providerId="ADAL" clId="{CCED8474-495E-404A-94A2-78C9189D167A}" dt="2024-12-17T11:22:22.036" v="30" actId="20577"/>
          <ac:spMkLst>
            <pc:docMk/>
            <pc:sldMk cId="3173667289" sldId="256"/>
            <ac:spMk id="2" creationId="{B7B97560-B2C4-45DE-8234-79594CB1856B}"/>
          </ac:spMkLst>
        </pc:spChg>
        <pc:spChg chg="del">
          <ac:chgData name="Kadarkuti Márton" userId="947db05d-af6b-48e5-8029-db528bef1d00" providerId="ADAL" clId="{CCED8474-495E-404A-94A2-78C9189D167A}" dt="2024-12-17T11:20:19.321" v="11" actId="478"/>
          <ac:spMkLst>
            <pc:docMk/>
            <pc:sldMk cId="3173667289" sldId="256"/>
            <ac:spMk id="3" creationId="{2EF9186D-112C-456A-93CE-C744A5D516E1}"/>
          </ac:spMkLst>
        </pc:spChg>
        <pc:picChg chg="add mod">
          <ac:chgData name="Kadarkuti Márton" userId="947db05d-af6b-48e5-8029-db528bef1d00" providerId="ADAL" clId="{CCED8474-495E-404A-94A2-78C9189D167A}" dt="2024-12-17T11:23:05.988" v="34" actId="1076"/>
          <ac:picMkLst>
            <pc:docMk/>
            <pc:sldMk cId="3173667289" sldId="256"/>
            <ac:picMk id="5" creationId="{8162A458-BE39-4687-AF36-5C9B3046ADF6}"/>
          </ac:picMkLst>
        </pc:picChg>
        <pc:picChg chg="add mod">
          <ac:chgData name="Kadarkuti Márton" userId="947db05d-af6b-48e5-8029-db528bef1d00" providerId="ADAL" clId="{CCED8474-495E-404A-94A2-78C9189D167A}" dt="2024-12-17T11:23:09.148" v="36" actId="1076"/>
          <ac:picMkLst>
            <pc:docMk/>
            <pc:sldMk cId="3173667289" sldId="256"/>
            <ac:picMk id="7" creationId="{999D177E-CCB3-47AE-9DA6-E7E07FD7BCE7}"/>
          </ac:picMkLst>
        </pc:picChg>
        <pc:picChg chg="add mod">
          <ac:chgData name="Kadarkuti Márton" userId="947db05d-af6b-48e5-8029-db528bef1d00" providerId="ADAL" clId="{CCED8474-495E-404A-94A2-78C9189D167A}" dt="2024-12-17T11:23:11.604" v="37" actId="1076"/>
          <ac:picMkLst>
            <pc:docMk/>
            <pc:sldMk cId="3173667289" sldId="256"/>
            <ac:picMk id="9" creationId="{53E21231-EF5A-43C8-9E6E-8739BC3053BA}"/>
          </ac:picMkLst>
        </pc:picChg>
        <pc:picChg chg="add mod">
          <ac:chgData name="Kadarkuti Márton" userId="947db05d-af6b-48e5-8029-db528bef1d00" providerId="ADAL" clId="{CCED8474-495E-404A-94A2-78C9189D167A}" dt="2024-12-17T11:23:12.436" v="38" actId="1076"/>
          <ac:picMkLst>
            <pc:docMk/>
            <pc:sldMk cId="3173667289" sldId="256"/>
            <ac:picMk id="11" creationId="{44319719-0013-429F-8883-22BEFC96FAF7}"/>
          </ac:picMkLst>
        </pc:picChg>
        <pc:picChg chg="add mod">
          <ac:chgData name="Kadarkuti Márton" userId="947db05d-af6b-48e5-8029-db528bef1d00" providerId="ADAL" clId="{CCED8474-495E-404A-94A2-78C9189D167A}" dt="2024-12-17T11:23:01.940" v="33" actId="1076"/>
          <ac:picMkLst>
            <pc:docMk/>
            <pc:sldMk cId="3173667289" sldId="256"/>
            <ac:picMk id="13" creationId="{001D1DF3-78F2-4D75-842D-F2B9EECD0146}"/>
          </ac:picMkLst>
        </pc:picChg>
      </pc:sldChg>
      <pc:sldChg chg="addSp delSp modSp add ord">
        <pc:chgData name="Kadarkuti Márton" userId="947db05d-af6b-48e5-8029-db528bef1d00" providerId="ADAL" clId="{CCED8474-495E-404A-94A2-78C9189D167A}" dt="2024-12-17T11:24:09.821" v="68"/>
        <pc:sldMkLst>
          <pc:docMk/>
          <pc:sldMk cId="1690064455" sldId="257"/>
        </pc:sldMkLst>
        <pc:spChg chg="mod">
          <ac:chgData name="Kadarkuti Márton" userId="947db05d-af6b-48e5-8029-db528bef1d00" providerId="ADAL" clId="{CCED8474-495E-404A-94A2-78C9189D167A}" dt="2024-12-17T11:23:52.461" v="53" actId="20577"/>
          <ac:spMkLst>
            <pc:docMk/>
            <pc:sldMk cId="1690064455" sldId="257"/>
            <ac:spMk id="2" creationId="{B7B97560-B2C4-45DE-8234-79594CB1856B}"/>
          </ac:spMkLst>
        </pc:spChg>
        <pc:spChg chg="add del mod">
          <ac:chgData name="Kadarkuti Márton" userId="947db05d-af6b-48e5-8029-db528bef1d00" providerId="ADAL" clId="{CCED8474-495E-404A-94A2-78C9189D167A}" dt="2024-12-17T11:23:55.792" v="56"/>
          <ac:spMkLst>
            <pc:docMk/>
            <pc:sldMk cId="1690064455" sldId="257"/>
            <ac:spMk id="3" creationId="{39A097EF-C29E-4E0B-A893-F11E345A0CBB}"/>
          </ac:spMkLst>
        </pc:spChg>
        <pc:spChg chg="add mod">
          <ac:chgData name="Kadarkuti Márton" userId="947db05d-af6b-48e5-8029-db528bef1d00" providerId="ADAL" clId="{CCED8474-495E-404A-94A2-78C9189D167A}" dt="2024-12-17T11:24:07.182" v="66" actId="2711"/>
          <ac:spMkLst>
            <pc:docMk/>
            <pc:sldMk cId="1690064455" sldId="257"/>
            <ac:spMk id="4" creationId="{AF45033E-0A8C-42E3-8689-C365066D099D}"/>
          </ac:spMkLst>
        </pc:spChg>
      </pc:sldChg>
      <pc:sldChg chg="add del">
        <pc:chgData name="Kadarkuti Márton" userId="947db05d-af6b-48e5-8029-db528bef1d00" providerId="ADAL" clId="{CCED8474-495E-404A-94A2-78C9189D167A}" dt="2024-12-17T11:24:10.860" v="69" actId="2696"/>
        <pc:sldMkLst>
          <pc:docMk/>
          <pc:sldMk cId="2870731208" sldId="258"/>
        </pc:sldMkLst>
      </pc:sldChg>
      <pc:sldChg chg="addSp modSp add">
        <pc:chgData name="Kadarkuti Márton" userId="947db05d-af6b-48e5-8029-db528bef1d00" providerId="ADAL" clId="{CCED8474-495E-404A-94A2-78C9189D167A}" dt="2024-12-17T11:33:35.166" v="105"/>
        <pc:sldMkLst>
          <pc:docMk/>
          <pc:sldMk cId="1818463395" sldId="259"/>
        </pc:sldMkLst>
        <pc:spChg chg="mod">
          <ac:chgData name="Kadarkuti Márton" userId="947db05d-af6b-48e5-8029-db528bef1d00" providerId="ADAL" clId="{CCED8474-495E-404A-94A2-78C9189D167A}" dt="2024-12-17T11:32:38.650" v="97" actId="1076"/>
          <ac:spMkLst>
            <pc:docMk/>
            <pc:sldMk cId="1818463395" sldId="259"/>
            <ac:spMk id="2" creationId="{B7B97560-B2C4-45DE-8234-79594CB1856B}"/>
          </ac:spMkLst>
        </pc:spChg>
        <pc:spChg chg="mod">
          <ac:chgData name="Kadarkuti Márton" userId="947db05d-af6b-48e5-8029-db528bef1d00" providerId="ADAL" clId="{CCED8474-495E-404A-94A2-78C9189D167A}" dt="2024-12-17T11:33:30.613" v="103" actId="1076"/>
          <ac:spMkLst>
            <pc:docMk/>
            <pc:sldMk cId="1818463395" sldId="259"/>
            <ac:spMk id="4" creationId="{AF45033E-0A8C-42E3-8689-C365066D099D}"/>
          </ac:spMkLst>
        </pc:spChg>
        <pc:spChg chg="add mod">
          <ac:chgData name="Kadarkuti Márton" userId="947db05d-af6b-48e5-8029-db528bef1d00" providerId="ADAL" clId="{CCED8474-495E-404A-94A2-78C9189D167A}" dt="2024-12-17T11:33:35.166" v="105"/>
          <ac:spMkLst>
            <pc:docMk/>
            <pc:sldMk cId="1818463395" sldId="259"/>
            <ac:spMk id="6" creationId="{A018C1A3-B13D-4EC7-86DA-124B195C4FFD}"/>
          </ac:spMkLst>
        </pc:spChg>
        <pc:picChg chg="add mod">
          <ac:chgData name="Kadarkuti Márton" userId="947db05d-af6b-48e5-8029-db528bef1d00" providerId="ADAL" clId="{CCED8474-495E-404A-94A2-78C9189D167A}" dt="2024-12-17T11:33:22.004" v="102" actId="1076"/>
          <ac:picMkLst>
            <pc:docMk/>
            <pc:sldMk cId="1818463395" sldId="259"/>
            <ac:picMk id="5" creationId="{B6E7F0A1-487C-4FDE-91DB-C4DCB2750966}"/>
          </ac:picMkLst>
        </pc:picChg>
      </pc:sldChg>
      <pc:sldChg chg="addSp delSp modSp add">
        <pc:chgData name="Kadarkuti Márton" userId="947db05d-af6b-48e5-8029-db528bef1d00" providerId="ADAL" clId="{CCED8474-495E-404A-94A2-78C9189D167A}" dt="2024-12-17T11:39:11.197" v="314" actId="20577"/>
        <pc:sldMkLst>
          <pc:docMk/>
          <pc:sldMk cId="3902478855" sldId="260"/>
        </pc:sldMkLst>
        <pc:spChg chg="mod">
          <ac:chgData name="Kadarkuti Márton" userId="947db05d-af6b-48e5-8029-db528bef1d00" providerId="ADAL" clId="{CCED8474-495E-404A-94A2-78C9189D167A}" dt="2024-12-17T11:33:54.766" v="154" actId="20577"/>
          <ac:spMkLst>
            <pc:docMk/>
            <pc:sldMk cId="3902478855" sldId="260"/>
            <ac:spMk id="2" creationId="{B7B97560-B2C4-45DE-8234-79594CB1856B}"/>
          </ac:spMkLst>
        </pc:spChg>
        <pc:spChg chg="add mod">
          <ac:chgData name="Kadarkuti Márton" userId="947db05d-af6b-48e5-8029-db528bef1d00" providerId="ADAL" clId="{CCED8474-495E-404A-94A2-78C9189D167A}" dt="2024-12-17T11:38:15.132" v="282" actId="1076"/>
          <ac:spMkLst>
            <pc:docMk/>
            <pc:sldMk cId="3902478855" sldId="260"/>
            <ac:spMk id="3" creationId="{A1CB0F1B-95E9-4D16-821C-16BDCB12DBA4}"/>
          </ac:spMkLst>
        </pc:spChg>
        <pc:spChg chg="del">
          <ac:chgData name="Kadarkuti Márton" userId="947db05d-af6b-48e5-8029-db528bef1d00" providerId="ADAL" clId="{CCED8474-495E-404A-94A2-78C9189D167A}" dt="2024-12-17T11:34:23.289" v="156" actId="478"/>
          <ac:spMkLst>
            <pc:docMk/>
            <pc:sldMk cId="3902478855" sldId="260"/>
            <ac:spMk id="4" creationId="{AF45033E-0A8C-42E3-8689-C365066D099D}"/>
          </ac:spMkLst>
        </pc:spChg>
        <pc:spChg chg="add mod">
          <ac:chgData name="Kadarkuti Márton" userId="947db05d-af6b-48e5-8029-db528bef1d00" providerId="ADAL" clId="{CCED8474-495E-404A-94A2-78C9189D167A}" dt="2024-12-17T11:39:11.197" v="314" actId="20577"/>
          <ac:spMkLst>
            <pc:docMk/>
            <pc:sldMk cId="3902478855" sldId="260"/>
            <ac:spMk id="6" creationId="{F7AA0F74-1D1B-497A-8190-6B62305FFACA}"/>
          </ac:spMkLst>
        </pc:spChg>
        <pc:picChg chg="del">
          <ac:chgData name="Kadarkuti Márton" userId="947db05d-af6b-48e5-8029-db528bef1d00" providerId="ADAL" clId="{CCED8474-495E-404A-94A2-78C9189D167A}" dt="2024-12-17T11:33:56.055" v="155" actId="478"/>
          <ac:picMkLst>
            <pc:docMk/>
            <pc:sldMk cId="3902478855" sldId="260"/>
            <ac:picMk id="5" creationId="{B6E7F0A1-487C-4FDE-91DB-C4DCB275096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C172-F6B7-4797-B2AE-E885AB9F32E8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F831-C452-42E0-80C3-363A68AECC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221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C172-F6B7-4797-B2AE-E885AB9F32E8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F831-C452-42E0-80C3-363A68AECC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2816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345009"/>
            <a:ext cx="2484105" cy="5491649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345009"/>
            <a:ext cx="7308310" cy="549164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C172-F6B7-4797-B2AE-E885AB9F32E8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F831-C452-42E0-80C3-363A68AECC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780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C172-F6B7-4797-B2AE-E885AB9F32E8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F831-C452-42E0-80C3-363A68AECC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5035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3" y="1615545"/>
            <a:ext cx="9936421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3" y="4336618"/>
            <a:ext cx="9936421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C172-F6B7-4797-B2AE-E885AB9F32E8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F831-C452-42E0-80C3-363A68AECC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387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725046"/>
            <a:ext cx="4896207" cy="411161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C172-F6B7-4797-B2AE-E885AB9F32E8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F831-C452-42E0-80C3-363A68AECC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742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345010"/>
            <a:ext cx="9936421" cy="1252534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1588543"/>
            <a:ext cx="4873706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2367064"/>
            <a:ext cx="4873706" cy="348159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7" y="1588543"/>
            <a:ext cx="4897708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7" y="2367064"/>
            <a:ext cx="4897708" cy="348159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C172-F6B7-4797-B2AE-E885AB9F32E8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F831-C452-42E0-80C3-363A68AECC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786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C172-F6B7-4797-B2AE-E885AB9F32E8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F831-C452-42E0-80C3-363A68AECC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64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C172-F6B7-4797-B2AE-E885AB9F32E8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F831-C452-42E0-80C3-363A68AECC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775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C172-F6B7-4797-B2AE-E885AB9F32E8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F831-C452-42E0-80C3-363A68AECC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368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933026"/>
            <a:ext cx="583224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C172-F6B7-4797-B2AE-E885AB9F32E8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F831-C452-42E0-80C3-363A68AECC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6125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1725046"/>
            <a:ext cx="993642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DC172-F6B7-4797-B2AE-E885AB9F32E8}" type="datetimeFigureOut">
              <a:rPr lang="hu-HU" smtClean="0"/>
              <a:t>2024. 12. 17.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9F831-C452-42E0-80C3-363A68AECC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38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81983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B97560-B2C4-45DE-8234-79594CB185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4300" dirty="0">
                <a:latin typeface="Arial" panose="020B0604020202020204" pitchFamily="34" charset="0"/>
                <a:cs typeface="Arial" panose="020B0604020202020204" pitchFamily="34" charset="0"/>
              </a:rPr>
              <a:t>A forgáshenger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AF45033E-0A8C-42E3-8689-C365066D099D}"/>
              </a:ext>
            </a:extLst>
          </p:cNvPr>
          <p:cNvSpPr txBox="1"/>
          <p:nvPr/>
        </p:nvSpPr>
        <p:spPr>
          <a:xfrm>
            <a:off x="5007935" y="3976577"/>
            <a:ext cx="106952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kisfiam</a:t>
            </a:r>
          </a:p>
        </p:txBody>
      </p:sp>
    </p:spTree>
    <p:extLst>
      <p:ext uri="{BB962C8B-B14F-4D97-AF65-F5344CB8AC3E}">
        <p14:creationId xmlns:p14="http://schemas.microsoft.com/office/powerpoint/2010/main" val="169006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81983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B97560-B2C4-45DE-8234-79594CB18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61" y="2112057"/>
            <a:ext cx="8640366" cy="2256061"/>
          </a:xfrm>
        </p:spPr>
        <p:txBody>
          <a:bodyPr anchor="ctr">
            <a:normAutofit/>
          </a:bodyPr>
          <a:lstStyle/>
          <a:p>
            <a:r>
              <a:rPr lang="hu-HU" sz="7500" b="1" dirty="0">
                <a:solidFill>
                  <a:srgbClr val="81983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henger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162A458-BE39-4687-AF36-5C9B3046A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937" y="470264"/>
            <a:ext cx="3120000" cy="25200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99D177E-CCB3-47AE-9DA6-E7E07FD7B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551" y="413655"/>
            <a:ext cx="1930000" cy="21600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53E21231-EF5A-43C8-9E6E-8739BC3053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425" y="4569911"/>
            <a:ext cx="1520000" cy="144000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44319719-0013-429F-8883-22BEFC96FA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427" y="3608666"/>
            <a:ext cx="3260000" cy="2160000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001D1DF3-78F2-4D75-842D-F2B9EECD01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39" y="1080087"/>
            <a:ext cx="179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67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81983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B97560-B2C4-45DE-8234-79594CB18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460" y="136765"/>
            <a:ext cx="10904339" cy="1506978"/>
          </a:xfrm>
        </p:spPr>
        <p:txBody>
          <a:bodyPr anchor="ctr">
            <a:normAutofit/>
          </a:bodyPr>
          <a:lstStyle/>
          <a:p>
            <a:pPr algn="l"/>
            <a:r>
              <a:rPr lang="hu-HU" sz="4300" dirty="0">
                <a:latin typeface="Arial" panose="020B0604020202020204" pitchFamily="34" charset="0"/>
                <a:cs typeface="Arial" panose="020B0604020202020204" pitchFamily="34" charset="0"/>
              </a:rPr>
              <a:t>A forgáshenger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AF45033E-0A8C-42E3-8689-C365066D099D}"/>
              </a:ext>
            </a:extLst>
          </p:cNvPr>
          <p:cNvSpPr txBox="1"/>
          <p:nvPr/>
        </p:nvSpPr>
        <p:spPr>
          <a:xfrm>
            <a:off x="449460" y="1363346"/>
            <a:ext cx="6234369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300" b="1" dirty="0">
                <a:latin typeface="Arial" panose="020B0604020202020204" pitchFamily="34" charset="0"/>
                <a:cs typeface="Arial" panose="020B0604020202020204" pitchFamily="34" charset="0"/>
              </a:rPr>
              <a:t>Forgáshenger</a:t>
            </a:r>
            <a:r>
              <a:rPr lang="hu-HU" sz="2300" dirty="0">
                <a:latin typeface="Arial" panose="020B0604020202020204" pitchFamily="34" charset="0"/>
                <a:cs typeface="Arial" panose="020B0604020202020204" pitchFamily="34" charset="0"/>
              </a:rPr>
              <a:t>: egy téglalapot megforgatunk az egyik oldalának egyenese körül</a:t>
            </a:r>
          </a:p>
          <a:p>
            <a:pPr marL="342900" indent="-342900" algn="just">
              <a:spcBef>
                <a:spcPts val="1800"/>
              </a:spcBef>
              <a:buClr>
                <a:srgbClr val="819839"/>
              </a:buClr>
              <a:buFont typeface="Arial" panose="020B0604020202020204" pitchFamily="34" charset="0"/>
              <a:buChar char="•"/>
            </a:pPr>
            <a:r>
              <a:rPr lang="hu-HU" sz="2300" i="1" dirty="0">
                <a:latin typeface="Arial" panose="020B0604020202020204" pitchFamily="34" charset="0"/>
                <a:cs typeface="Arial" panose="020B0604020202020204" pitchFamily="34" charset="0"/>
              </a:rPr>
              <a:t>alaplap</a:t>
            </a:r>
            <a:r>
              <a:rPr lang="hu-HU" sz="2300" dirty="0">
                <a:latin typeface="Arial" panose="020B0604020202020204" pitchFamily="34" charset="0"/>
                <a:cs typeface="Arial" panose="020B0604020202020204" pitchFamily="34" charset="0"/>
              </a:rPr>
              <a:t> és </a:t>
            </a:r>
            <a:r>
              <a:rPr lang="hu-HU" sz="2300" i="1" dirty="0">
                <a:latin typeface="Arial" panose="020B0604020202020204" pitchFamily="34" charset="0"/>
                <a:cs typeface="Arial" panose="020B0604020202020204" pitchFamily="34" charset="0"/>
              </a:rPr>
              <a:t>fedőlap</a:t>
            </a:r>
            <a:r>
              <a:rPr lang="hu-HU" sz="2300" dirty="0">
                <a:latin typeface="Arial" panose="020B0604020202020204" pitchFamily="34" charset="0"/>
                <a:cs typeface="Arial" panose="020B0604020202020204" pitchFamily="34" charset="0"/>
              </a:rPr>
              <a:t>: egy-egy </a:t>
            </a:r>
            <a:r>
              <a:rPr lang="hu-HU" sz="23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hu-HU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300" dirty="0" err="1">
                <a:latin typeface="Arial" panose="020B0604020202020204" pitchFamily="34" charset="0"/>
                <a:cs typeface="Arial" panose="020B0604020202020204" pitchFamily="34" charset="0"/>
              </a:rPr>
              <a:t>sugarú</a:t>
            </a:r>
            <a:r>
              <a:rPr lang="hu-HU" sz="2300" dirty="0">
                <a:latin typeface="Arial" panose="020B0604020202020204" pitchFamily="34" charset="0"/>
                <a:cs typeface="Arial" panose="020B0604020202020204" pitchFamily="34" charset="0"/>
              </a:rPr>
              <a:t> kör</a:t>
            </a:r>
          </a:p>
          <a:p>
            <a:pPr marL="342900" indent="-342900" algn="just">
              <a:spcBef>
                <a:spcPts val="1800"/>
              </a:spcBef>
              <a:spcAft>
                <a:spcPts val="1800"/>
              </a:spcAft>
              <a:buClr>
                <a:srgbClr val="819839"/>
              </a:buClr>
              <a:buFont typeface="Arial" panose="020B0604020202020204" pitchFamily="34" charset="0"/>
              <a:buChar char="•"/>
            </a:pPr>
            <a:r>
              <a:rPr lang="hu-HU" sz="2300" i="1" dirty="0">
                <a:latin typeface="Arial" panose="020B0604020202020204" pitchFamily="34" charset="0"/>
                <a:cs typeface="Arial" panose="020B0604020202020204" pitchFamily="34" charset="0"/>
              </a:rPr>
              <a:t>tengely</a:t>
            </a:r>
            <a:r>
              <a:rPr lang="hu-HU" sz="2300" dirty="0">
                <a:latin typeface="Arial" panose="020B0604020202020204" pitchFamily="34" charset="0"/>
                <a:cs typeface="Arial" panose="020B0604020202020204" pitchFamily="34" charset="0"/>
              </a:rPr>
              <a:t>: a két körlap középpontját összekötő egyenes </a:t>
            </a:r>
          </a:p>
          <a:p>
            <a:pPr marL="342900" indent="-342900" algn="just">
              <a:spcBef>
                <a:spcPts val="1800"/>
              </a:spcBef>
              <a:spcAft>
                <a:spcPts val="1800"/>
              </a:spcAft>
              <a:buClr>
                <a:srgbClr val="819839"/>
              </a:buClr>
              <a:buFont typeface="Arial" panose="020B0604020202020204" pitchFamily="34" charset="0"/>
              <a:buChar char="•"/>
            </a:pPr>
            <a:r>
              <a:rPr lang="hu-HU" sz="2300" i="1" dirty="0">
                <a:latin typeface="Arial" panose="020B0604020202020204" pitchFamily="34" charset="0"/>
                <a:cs typeface="Arial" panose="020B0604020202020204" pitchFamily="34" charset="0"/>
              </a:rPr>
              <a:t>magasság</a:t>
            </a:r>
            <a:r>
              <a:rPr lang="hu-HU" sz="2300" dirty="0">
                <a:latin typeface="Arial" panose="020B0604020202020204" pitchFamily="34" charset="0"/>
                <a:cs typeface="Arial" panose="020B0604020202020204" pitchFamily="34" charset="0"/>
              </a:rPr>
              <a:t>: az alap- és fedőlap távolsága</a:t>
            </a:r>
          </a:p>
          <a:p>
            <a:pPr marL="342900" indent="-342900" algn="just">
              <a:spcBef>
                <a:spcPts val="1800"/>
              </a:spcBef>
              <a:spcAft>
                <a:spcPts val="1800"/>
              </a:spcAft>
              <a:buClr>
                <a:srgbClr val="819839"/>
              </a:buClr>
              <a:buFont typeface="Arial" panose="020B0604020202020204" pitchFamily="34" charset="0"/>
              <a:buChar char="•"/>
            </a:pPr>
            <a:r>
              <a:rPr lang="hu-HU" sz="2300" i="1" dirty="0">
                <a:latin typeface="Arial" panose="020B0604020202020204" pitchFamily="34" charset="0"/>
                <a:cs typeface="Arial" panose="020B0604020202020204" pitchFamily="34" charset="0"/>
              </a:rPr>
              <a:t>alkotók</a:t>
            </a:r>
            <a:r>
              <a:rPr lang="hu-HU" sz="2300" dirty="0">
                <a:latin typeface="Arial" panose="020B0604020202020204" pitchFamily="34" charset="0"/>
                <a:cs typeface="Arial" panose="020B0604020202020204" pitchFamily="34" charset="0"/>
              </a:rPr>
              <a:t>: azok a szakaszok, amelyek a </a:t>
            </a:r>
            <a:r>
              <a:rPr lang="hu-HU" sz="2300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hu-HU" sz="2300" dirty="0">
                <a:latin typeface="Arial" panose="020B0604020202020204" pitchFamily="34" charset="0"/>
                <a:cs typeface="Arial" panose="020B0604020202020204" pitchFamily="34" charset="0"/>
              </a:rPr>
              <a:t> hosszúságú oldal forgatása során keletkeznek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6E7F0A1-487C-4FDE-91DB-C4DCB2750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028" y="1063612"/>
            <a:ext cx="3600000" cy="4962549"/>
          </a:xfrm>
          <a:prstGeom prst="rect">
            <a:avLst/>
          </a:prstGeom>
          <a:ln w="12700">
            <a:solidFill>
              <a:srgbClr val="819839"/>
            </a:solidFill>
          </a:ln>
        </p:spPr>
      </p:pic>
    </p:spTree>
    <p:extLst>
      <p:ext uri="{BB962C8B-B14F-4D97-AF65-F5344CB8AC3E}">
        <p14:creationId xmlns:p14="http://schemas.microsoft.com/office/powerpoint/2010/main" val="1818463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81983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B97560-B2C4-45DE-8234-79594CB18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460" y="136765"/>
            <a:ext cx="10904339" cy="1506978"/>
          </a:xfrm>
        </p:spPr>
        <p:txBody>
          <a:bodyPr anchor="ctr">
            <a:normAutofit/>
          </a:bodyPr>
          <a:lstStyle/>
          <a:p>
            <a:pPr algn="l"/>
            <a:r>
              <a:rPr lang="hu-HU" sz="4300" dirty="0">
                <a:latin typeface="Arial" panose="020B0604020202020204" pitchFamily="34" charset="0"/>
                <a:cs typeface="Arial" panose="020B0604020202020204" pitchFamily="34" charset="0"/>
              </a:rPr>
              <a:t>A forgáshenger felszíne és térfogata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A1CB0F1B-95E9-4D16-821C-16BDCB12DBA4}"/>
              </a:ext>
            </a:extLst>
          </p:cNvPr>
          <p:cNvSpPr/>
          <p:nvPr/>
        </p:nvSpPr>
        <p:spPr>
          <a:xfrm>
            <a:off x="563272" y="1800087"/>
            <a:ext cx="3600000" cy="1440000"/>
          </a:xfrm>
          <a:prstGeom prst="rect">
            <a:avLst/>
          </a:prstGeom>
          <a:solidFill>
            <a:srgbClr val="E0E9C4"/>
          </a:solidFill>
          <a:ln w="25400">
            <a:solidFill>
              <a:srgbClr val="81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forgáshenger felszíne</a:t>
            </a:r>
          </a:p>
          <a:p>
            <a:pPr algn="ctr"/>
            <a:r>
              <a:rPr lang="hu-HU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2 r </a:t>
            </a:r>
            <a:r>
              <a:rPr lang="el-GR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hu-HU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r + m )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F7AA0F74-1D1B-497A-8190-6B62305FFACA}"/>
              </a:ext>
            </a:extLst>
          </p:cNvPr>
          <p:cNvSpPr/>
          <p:nvPr/>
        </p:nvSpPr>
        <p:spPr>
          <a:xfrm>
            <a:off x="563272" y="4116432"/>
            <a:ext cx="3600000" cy="1440000"/>
          </a:xfrm>
          <a:prstGeom prst="rect">
            <a:avLst/>
          </a:prstGeom>
          <a:solidFill>
            <a:srgbClr val="E0E9C4"/>
          </a:solidFill>
          <a:ln w="25400">
            <a:solidFill>
              <a:srgbClr val="8198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forgáshenger térfogata</a:t>
            </a:r>
          </a:p>
          <a:p>
            <a:pPr algn="ctr"/>
            <a:r>
              <a:rPr lang="hu-HU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= r</a:t>
            </a:r>
            <a:r>
              <a:rPr lang="hu-HU" sz="23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l-GR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hu-HU" sz="2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</a:p>
        </p:txBody>
      </p:sp>
    </p:spTree>
    <p:extLst>
      <p:ext uri="{BB962C8B-B14F-4D97-AF65-F5344CB8AC3E}">
        <p14:creationId xmlns:p14="http://schemas.microsoft.com/office/powerpoint/2010/main" val="390247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80</Words>
  <Application>Microsoft Office PowerPoint</Application>
  <PresentationFormat>Egyéni</PresentationFormat>
  <Paragraphs>14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Office-téma</vt:lpstr>
      <vt:lpstr>A forgáshenger</vt:lpstr>
      <vt:lpstr>A henger</vt:lpstr>
      <vt:lpstr>A forgáshenger</vt:lpstr>
      <vt:lpstr>A forgáshenger felszíne és térfogata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forgáshenger</dc:title>
  <dc:creator>Kadarkuti Márton</dc:creator>
  <cp:lastModifiedBy>Kadarkuti Márton</cp:lastModifiedBy>
  <cp:revision>1</cp:revision>
  <dcterms:created xsi:type="dcterms:W3CDTF">2024-12-17T11:11:06Z</dcterms:created>
  <dcterms:modified xsi:type="dcterms:W3CDTF">2024-12-17T11:39:12Z</dcterms:modified>
</cp:coreProperties>
</file>