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239625" cy="688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BBF"/>
    <a:srgbClr val="733822"/>
    <a:srgbClr val="46591D"/>
    <a:srgbClr val="F5B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8EA5A-E562-49F3-87D5-A69A663C861A}" v="47" dt="2025-02-16T16:54:0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 Tünde" userId="e6c864ed-9ad0-41f3-9639-7aac5d2f5d93" providerId="ADAL" clId="{6A48EA5A-E562-49F3-87D5-A69A663C861A}"/>
    <pc:docChg chg="undo custSel addSld delSld modSld">
      <pc:chgData name="Stein Tünde" userId="e6c864ed-9ad0-41f3-9639-7aac5d2f5d93" providerId="ADAL" clId="{6A48EA5A-E562-49F3-87D5-A69A663C861A}" dt="2025-02-16T16:54:15.005" v="1232" actId="1076"/>
      <pc:docMkLst>
        <pc:docMk/>
      </pc:docMkLst>
      <pc:sldChg chg="addSp delSp modSp mod">
        <pc:chgData name="Stein Tünde" userId="e6c864ed-9ad0-41f3-9639-7aac5d2f5d93" providerId="ADAL" clId="{6A48EA5A-E562-49F3-87D5-A69A663C861A}" dt="2025-02-16T16:46:01.154" v="760" actId="1076"/>
        <pc:sldMkLst>
          <pc:docMk/>
          <pc:sldMk cId="502149935" sldId="256"/>
        </pc:sldMkLst>
        <pc:spChg chg="add del mod">
          <ac:chgData name="Stein Tünde" userId="e6c864ed-9ad0-41f3-9639-7aac5d2f5d93" providerId="ADAL" clId="{6A48EA5A-E562-49F3-87D5-A69A663C861A}" dt="2025-02-16T16:46:01.154" v="760" actId="1076"/>
          <ac:spMkLst>
            <pc:docMk/>
            <pc:sldMk cId="502149935" sldId="256"/>
            <ac:spMk id="2" creationId="{6C6048DC-515D-53E9-40AB-32DAB2E6D011}"/>
          </ac:spMkLst>
        </pc:spChg>
        <pc:spChg chg="del">
          <ac:chgData name="Stein Tünde" userId="e6c864ed-9ad0-41f3-9639-7aac5d2f5d93" providerId="ADAL" clId="{6A48EA5A-E562-49F3-87D5-A69A663C861A}" dt="2025-02-16T08:49:25.724" v="0" actId="21"/>
          <ac:spMkLst>
            <pc:docMk/>
            <pc:sldMk cId="502149935" sldId="256"/>
            <ac:spMk id="3" creationId="{ABC4879E-F6BB-11EA-4AF8-040519890E33}"/>
          </ac:spMkLst>
        </pc:spChg>
        <pc:spChg chg="add del mod ord">
          <ac:chgData name="Stein Tünde" userId="e6c864ed-9ad0-41f3-9639-7aac5d2f5d93" providerId="ADAL" clId="{6A48EA5A-E562-49F3-87D5-A69A663C861A}" dt="2025-02-16T16:12:02.528" v="170" actId="21"/>
          <ac:spMkLst>
            <pc:docMk/>
            <pc:sldMk cId="502149935" sldId="256"/>
            <ac:spMk id="3" creationId="{E6CE1E44-445C-6836-5C00-D6D4E16BC640}"/>
          </ac:spMkLst>
        </pc:spChg>
        <pc:spChg chg="add del mod">
          <ac:chgData name="Stein Tünde" userId="e6c864ed-9ad0-41f3-9639-7aac5d2f5d93" providerId="ADAL" clId="{6A48EA5A-E562-49F3-87D5-A69A663C861A}" dt="2025-02-16T16:10:59.585" v="155" actId="21"/>
          <ac:spMkLst>
            <pc:docMk/>
            <pc:sldMk cId="502149935" sldId="256"/>
            <ac:spMk id="5" creationId="{A0A523F8-04E9-967A-986F-29214FCF7CDD}"/>
          </ac:spMkLst>
        </pc:spChg>
        <pc:spChg chg="add mod">
          <ac:chgData name="Stein Tünde" userId="e6c864ed-9ad0-41f3-9639-7aac5d2f5d93" providerId="ADAL" clId="{6A48EA5A-E562-49F3-87D5-A69A663C861A}" dt="2025-02-16T16:36:05.928" v="604" actId="207"/>
          <ac:spMkLst>
            <pc:docMk/>
            <pc:sldMk cId="502149935" sldId="256"/>
            <ac:spMk id="6" creationId="{0B37DEEC-8FA4-6E59-CCB0-4F88A75347D2}"/>
          </ac:spMkLst>
        </pc:spChg>
        <pc:spChg chg="add del">
          <ac:chgData name="Stein Tünde" userId="e6c864ed-9ad0-41f3-9639-7aac5d2f5d93" providerId="ADAL" clId="{6A48EA5A-E562-49F3-87D5-A69A663C861A}" dt="2025-02-16T16:23:41.179" v="288" actId="11529"/>
          <ac:spMkLst>
            <pc:docMk/>
            <pc:sldMk cId="502149935" sldId="256"/>
            <ac:spMk id="7" creationId="{0697DB70-6DAF-8271-42D3-A6AF92695F6C}"/>
          </ac:spMkLst>
        </pc:spChg>
        <pc:spChg chg="add del">
          <ac:chgData name="Stein Tünde" userId="e6c864ed-9ad0-41f3-9639-7aac5d2f5d93" providerId="ADAL" clId="{6A48EA5A-E562-49F3-87D5-A69A663C861A}" dt="2025-02-16T16:23:51.046" v="290" actId="11529"/>
          <ac:spMkLst>
            <pc:docMk/>
            <pc:sldMk cId="502149935" sldId="256"/>
            <ac:spMk id="8" creationId="{96081E23-AC07-34B8-E962-2FB8266CA621}"/>
          </ac:spMkLst>
        </pc:spChg>
        <pc:spChg chg="add mod">
          <ac:chgData name="Stein Tünde" userId="e6c864ed-9ad0-41f3-9639-7aac5d2f5d93" providerId="ADAL" clId="{6A48EA5A-E562-49F3-87D5-A69A663C861A}" dt="2025-02-16T16:36:05.928" v="604" actId="207"/>
          <ac:spMkLst>
            <pc:docMk/>
            <pc:sldMk cId="502149935" sldId="256"/>
            <ac:spMk id="9" creationId="{89606E88-C36F-06DD-5BC6-F8C911D6455C}"/>
          </ac:spMkLst>
        </pc:spChg>
        <pc:spChg chg="add del mod">
          <ac:chgData name="Stein Tünde" userId="e6c864ed-9ad0-41f3-9639-7aac5d2f5d93" providerId="ADAL" clId="{6A48EA5A-E562-49F3-87D5-A69A663C861A}" dt="2025-02-16T16:29:58.805" v="487" actId="21"/>
          <ac:spMkLst>
            <pc:docMk/>
            <pc:sldMk cId="502149935" sldId="256"/>
            <ac:spMk id="10" creationId="{C002F68A-DCFB-CEB5-ADF1-993F4D51ED3E}"/>
          </ac:spMkLst>
        </pc:spChg>
        <pc:spChg chg="add mod">
          <ac:chgData name="Stein Tünde" userId="e6c864ed-9ad0-41f3-9639-7aac5d2f5d93" providerId="ADAL" clId="{6A48EA5A-E562-49F3-87D5-A69A663C861A}" dt="2025-02-16T16:27:43.776" v="399"/>
          <ac:spMkLst>
            <pc:docMk/>
            <pc:sldMk cId="502149935" sldId="256"/>
            <ac:spMk id="11" creationId="{3287EFDA-0EDD-816D-8509-CD02283428D7}"/>
          </ac:spMkLst>
        </pc:spChg>
        <pc:spChg chg="add mod">
          <ac:chgData name="Stein Tünde" userId="e6c864ed-9ad0-41f3-9639-7aac5d2f5d93" providerId="ADAL" clId="{6A48EA5A-E562-49F3-87D5-A69A663C861A}" dt="2025-02-16T16:36:05.928" v="604" actId="207"/>
          <ac:spMkLst>
            <pc:docMk/>
            <pc:sldMk cId="502149935" sldId="256"/>
            <ac:spMk id="13" creationId="{3FB02C77-9791-B938-A39D-8A2AF356E6BB}"/>
          </ac:spMkLst>
        </pc:spChg>
        <pc:spChg chg="add del mod">
          <ac:chgData name="Stein Tünde" userId="e6c864ed-9ad0-41f3-9639-7aac5d2f5d93" providerId="ADAL" clId="{6A48EA5A-E562-49F3-87D5-A69A663C861A}" dt="2025-02-16T16:29:48.970" v="484" actId="21"/>
          <ac:spMkLst>
            <pc:docMk/>
            <pc:sldMk cId="502149935" sldId="256"/>
            <ac:spMk id="14" creationId="{2AC876B0-4485-CF1F-AA8B-1469B193C715}"/>
          </ac:spMkLst>
        </pc:spChg>
        <pc:spChg chg="add mod">
          <ac:chgData name="Stein Tünde" userId="e6c864ed-9ad0-41f3-9639-7aac5d2f5d93" providerId="ADAL" clId="{6A48EA5A-E562-49F3-87D5-A69A663C861A}" dt="2025-02-16T16:38:30.812" v="655" actId="165"/>
          <ac:spMkLst>
            <pc:docMk/>
            <pc:sldMk cId="502149935" sldId="256"/>
            <ac:spMk id="15" creationId="{2F49D98C-0AE1-D743-5910-0DCA32D3F101}"/>
          </ac:spMkLst>
        </pc:spChg>
        <pc:spChg chg="add mod">
          <ac:chgData name="Stein Tünde" userId="e6c864ed-9ad0-41f3-9639-7aac5d2f5d93" providerId="ADAL" clId="{6A48EA5A-E562-49F3-87D5-A69A663C861A}" dt="2025-02-16T16:38:30.812" v="655" actId="165"/>
          <ac:spMkLst>
            <pc:docMk/>
            <pc:sldMk cId="502149935" sldId="256"/>
            <ac:spMk id="16" creationId="{D7C8040E-15BF-E711-534C-03A73A1D1886}"/>
          </ac:spMkLst>
        </pc:spChg>
        <pc:spChg chg="add mod ord topLvl">
          <ac:chgData name="Stein Tünde" userId="e6c864ed-9ad0-41f3-9639-7aac5d2f5d93" providerId="ADAL" clId="{6A48EA5A-E562-49F3-87D5-A69A663C861A}" dt="2025-02-16T16:45:29.835" v="757" actId="164"/>
          <ac:spMkLst>
            <pc:docMk/>
            <pc:sldMk cId="502149935" sldId="256"/>
            <ac:spMk id="18" creationId="{63F0073C-0AAE-AC75-C1DA-0D8DDE6A1376}"/>
          </ac:spMkLst>
        </pc:spChg>
        <pc:spChg chg="add mod topLvl">
          <ac:chgData name="Stein Tünde" userId="e6c864ed-9ad0-41f3-9639-7aac5d2f5d93" providerId="ADAL" clId="{6A48EA5A-E562-49F3-87D5-A69A663C861A}" dt="2025-02-16T16:45:29.835" v="757" actId="164"/>
          <ac:spMkLst>
            <pc:docMk/>
            <pc:sldMk cId="502149935" sldId="256"/>
            <ac:spMk id="19" creationId="{27E7CD29-17BE-7868-1082-FBAA5ED0BC3F}"/>
          </ac:spMkLst>
        </pc:spChg>
        <pc:spChg chg="add mod topLvl">
          <ac:chgData name="Stein Tünde" userId="e6c864ed-9ad0-41f3-9639-7aac5d2f5d93" providerId="ADAL" clId="{6A48EA5A-E562-49F3-87D5-A69A663C861A}" dt="2025-02-16T16:45:29.835" v="757" actId="164"/>
          <ac:spMkLst>
            <pc:docMk/>
            <pc:sldMk cId="502149935" sldId="256"/>
            <ac:spMk id="20" creationId="{14A2E65C-BE4F-BEF6-DF12-8513BF9ECC03}"/>
          </ac:spMkLst>
        </pc:spChg>
        <pc:spChg chg="add mod ord topLvl">
          <ac:chgData name="Stein Tünde" userId="e6c864ed-9ad0-41f3-9639-7aac5d2f5d93" providerId="ADAL" clId="{6A48EA5A-E562-49F3-87D5-A69A663C861A}" dt="2025-02-16T16:45:29.835" v="757" actId="164"/>
          <ac:spMkLst>
            <pc:docMk/>
            <pc:sldMk cId="502149935" sldId="256"/>
            <ac:spMk id="21" creationId="{62CC3808-327F-A409-1368-44DF00A9A311}"/>
          </ac:spMkLst>
        </pc:spChg>
        <pc:spChg chg="add mod">
          <ac:chgData name="Stein Tünde" userId="e6c864ed-9ad0-41f3-9639-7aac5d2f5d93" providerId="ADAL" clId="{6A48EA5A-E562-49F3-87D5-A69A663C861A}" dt="2025-02-16T16:41:44.601" v="745" actId="164"/>
          <ac:spMkLst>
            <pc:docMk/>
            <pc:sldMk cId="502149935" sldId="256"/>
            <ac:spMk id="23" creationId="{78DE5CCF-5923-003B-0AAE-4ABCC39A22A6}"/>
          </ac:spMkLst>
        </pc:spChg>
        <pc:spChg chg="add mod">
          <ac:chgData name="Stein Tünde" userId="e6c864ed-9ad0-41f3-9639-7aac5d2f5d93" providerId="ADAL" clId="{6A48EA5A-E562-49F3-87D5-A69A663C861A}" dt="2025-02-16T16:41:44.601" v="745" actId="164"/>
          <ac:spMkLst>
            <pc:docMk/>
            <pc:sldMk cId="502149935" sldId="256"/>
            <ac:spMk id="24" creationId="{E5DB8CD4-39F7-D4A5-80C0-42D765859FC6}"/>
          </ac:spMkLst>
        </pc:spChg>
        <pc:spChg chg="add mod">
          <ac:chgData name="Stein Tünde" userId="e6c864ed-9ad0-41f3-9639-7aac5d2f5d93" providerId="ADAL" clId="{6A48EA5A-E562-49F3-87D5-A69A663C861A}" dt="2025-02-16T16:41:44.601" v="745" actId="164"/>
          <ac:spMkLst>
            <pc:docMk/>
            <pc:sldMk cId="502149935" sldId="256"/>
            <ac:spMk id="25" creationId="{7A3683A7-BE14-204D-602B-FB9419593457}"/>
          </ac:spMkLst>
        </pc:spChg>
        <pc:grpChg chg="add del mod ord">
          <ac:chgData name="Stein Tünde" userId="e6c864ed-9ad0-41f3-9639-7aac5d2f5d93" providerId="ADAL" clId="{6A48EA5A-E562-49F3-87D5-A69A663C861A}" dt="2025-02-16T16:45:29.835" v="757" actId="164"/>
          <ac:grpSpMkLst>
            <pc:docMk/>
            <pc:sldMk cId="502149935" sldId="256"/>
            <ac:grpSpMk id="12" creationId="{A5F803AD-9424-8508-9C18-86320A4E9793}"/>
          </ac:grpSpMkLst>
        </pc:grpChg>
        <pc:grpChg chg="add mod topLvl">
          <ac:chgData name="Stein Tünde" userId="e6c864ed-9ad0-41f3-9639-7aac5d2f5d93" providerId="ADAL" clId="{6A48EA5A-E562-49F3-87D5-A69A663C861A}" dt="2025-02-16T16:45:29.835" v="757" actId="164"/>
          <ac:grpSpMkLst>
            <pc:docMk/>
            <pc:sldMk cId="502149935" sldId="256"/>
            <ac:grpSpMk id="17" creationId="{96228C48-6F06-4A2A-3B32-7A45FF50083C}"/>
          </ac:grpSpMkLst>
        </pc:grpChg>
        <pc:grpChg chg="add del mod ord">
          <ac:chgData name="Stein Tünde" userId="e6c864ed-9ad0-41f3-9639-7aac5d2f5d93" providerId="ADAL" clId="{6A48EA5A-E562-49F3-87D5-A69A663C861A}" dt="2025-02-16T16:38:30.812" v="655" actId="165"/>
          <ac:grpSpMkLst>
            <pc:docMk/>
            <pc:sldMk cId="502149935" sldId="256"/>
            <ac:grpSpMk id="22" creationId="{4C876E1A-701B-654B-9831-3303836F5D70}"/>
          </ac:grpSpMkLst>
        </pc:grpChg>
        <pc:grpChg chg="add mod">
          <ac:chgData name="Stein Tünde" userId="e6c864ed-9ad0-41f3-9639-7aac5d2f5d93" providerId="ADAL" clId="{6A48EA5A-E562-49F3-87D5-A69A663C861A}" dt="2025-02-16T16:41:35.150" v="741" actId="164"/>
          <ac:grpSpMkLst>
            <pc:docMk/>
            <pc:sldMk cId="502149935" sldId="256"/>
            <ac:grpSpMk id="26" creationId="{64C06664-AFE0-831E-1D3B-EF6ECD1FB73F}"/>
          </ac:grpSpMkLst>
        </pc:grpChg>
        <pc:grpChg chg="add mod">
          <ac:chgData name="Stein Tünde" userId="e6c864ed-9ad0-41f3-9639-7aac5d2f5d93" providerId="ADAL" clId="{6A48EA5A-E562-49F3-87D5-A69A663C861A}" dt="2025-02-16T16:45:29.835" v="757" actId="164"/>
          <ac:grpSpMkLst>
            <pc:docMk/>
            <pc:sldMk cId="502149935" sldId="256"/>
            <ac:grpSpMk id="27" creationId="{C1A1825D-C827-566F-F7CE-BA5871644AAF}"/>
          </ac:grpSpMkLst>
        </pc:grpChg>
        <pc:grpChg chg="add mod">
          <ac:chgData name="Stein Tünde" userId="e6c864ed-9ad0-41f3-9639-7aac5d2f5d93" providerId="ADAL" clId="{6A48EA5A-E562-49F3-87D5-A69A663C861A}" dt="2025-02-16T16:45:33.958" v="758" actId="1076"/>
          <ac:grpSpMkLst>
            <pc:docMk/>
            <pc:sldMk cId="502149935" sldId="256"/>
            <ac:grpSpMk id="28" creationId="{F86506A0-B333-C673-13B1-17160461A447}"/>
          </ac:grpSpMkLst>
        </pc:grpChg>
      </pc:sldChg>
      <pc:sldChg chg="addSp delSp modSp new mod setBg">
        <pc:chgData name="Stein Tünde" userId="e6c864ed-9ad0-41f3-9639-7aac5d2f5d93" providerId="ADAL" clId="{6A48EA5A-E562-49F3-87D5-A69A663C861A}" dt="2025-02-16T16:48:06.552" v="895" actId="27636"/>
        <pc:sldMkLst>
          <pc:docMk/>
          <pc:sldMk cId="3159993120" sldId="257"/>
        </pc:sldMkLst>
        <pc:spChg chg="mod">
          <ac:chgData name="Stein Tünde" userId="e6c864ed-9ad0-41f3-9639-7aac5d2f5d93" providerId="ADAL" clId="{6A48EA5A-E562-49F3-87D5-A69A663C861A}" dt="2025-02-16T16:27:24.850" v="393" actId="113"/>
          <ac:spMkLst>
            <pc:docMk/>
            <pc:sldMk cId="3159993120" sldId="257"/>
            <ac:spMk id="2" creationId="{BBDD5CC1-3950-4991-1A9D-9786E4B47FFF}"/>
          </ac:spMkLst>
        </pc:spChg>
        <pc:spChg chg="mod">
          <ac:chgData name="Stein Tünde" userId="e6c864ed-9ad0-41f3-9639-7aac5d2f5d93" providerId="ADAL" clId="{6A48EA5A-E562-49F3-87D5-A69A663C861A}" dt="2025-02-16T16:48:06.551" v="894" actId="27636"/>
          <ac:spMkLst>
            <pc:docMk/>
            <pc:sldMk cId="3159993120" sldId="257"/>
            <ac:spMk id="3" creationId="{96ACF32D-4B27-8BB8-7672-49D948EEA507}"/>
          </ac:spMkLst>
        </pc:spChg>
        <pc:spChg chg="mod">
          <ac:chgData name="Stein Tünde" userId="e6c864ed-9ad0-41f3-9639-7aac5d2f5d93" providerId="ADAL" clId="{6A48EA5A-E562-49F3-87D5-A69A663C861A}" dt="2025-02-16T16:48:06.552" v="895" actId="27636"/>
          <ac:spMkLst>
            <pc:docMk/>
            <pc:sldMk cId="3159993120" sldId="257"/>
            <ac:spMk id="4" creationId="{43322309-CBD0-B77C-7E7C-B4878CC54767}"/>
          </ac:spMkLst>
        </pc:spChg>
        <pc:spChg chg="add del mod ord">
          <ac:chgData name="Stein Tünde" userId="e6c864ed-9ad0-41f3-9639-7aac5d2f5d93" providerId="ADAL" clId="{6A48EA5A-E562-49F3-87D5-A69A663C861A}" dt="2025-02-16T16:13:29.623" v="211" actId="21"/>
          <ac:spMkLst>
            <pc:docMk/>
            <pc:sldMk cId="3159993120" sldId="257"/>
            <ac:spMk id="5" creationId="{E6CE1E44-445C-6836-5C00-D6D4E16BC640}"/>
          </ac:spMkLst>
        </pc:spChg>
        <pc:spChg chg="add mod ord">
          <ac:chgData name="Stein Tünde" userId="e6c864ed-9ad0-41f3-9639-7aac5d2f5d93" providerId="ADAL" clId="{6A48EA5A-E562-49F3-87D5-A69A663C861A}" dt="2025-02-16T16:17:22.559" v="254" actId="12789"/>
          <ac:spMkLst>
            <pc:docMk/>
            <pc:sldMk cId="3159993120" sldId="257"/>
            <ac:spMk id="6" creationId="{4DF0A57A-4D86-4C21-F747-AF969F3DA449}"/>
          </ac:spMkLst>
        </pc:spChg>
        <pc:picChg chg="add mod">
          <ac:chgData name="Stein Tünde" userId="e6c864ed-9ad0-41f3-9639-7aac5d2f5d93" providerId="ADAL" clId="{6A48EA5A-E562-49F3-87D5-A69A663C861A}" dt="2025-02-16T16:47:31.982" v="789" actId="1076"/>
          <ac:picMkLst>
            <pc:docMk/>
            <pc:sldMk cId="3159993120" sldId="257"/>
            <ac:picMk id="8" creationId="{3DDF903C-3726-26BA-ACA6-AEC9CE1A66A8}"/>
          </ac:picMkLst>
        </pc:picChg>
        <pc:picChg chg="add mod">
          <ac:chgData name="Stein Tünde" userId="e6c864ed-9ad0-41f3-9639-7aac5d2f5d93" providerId="ADAL" clId="{6A48EA5A-E562-49F3-87D5-A69A663C861A}" dt="2025-02-16T16:47:59.285" v="892" actId="1076"/>
          <ac:picMkLst>
            <pc:docMk/>
            <pc:sldMk cId="3159993120" sldId="257"/>
            <ac:picMk id="10" creationId="{89911B94-4AD5-DA53-AB64-72D88D6C5E68}"/>
          </ac:picMkLst>
        </pc:picChg>
      </pc:sldChg>
      <pc:sldChg chg="addSp delSp modSp new mod setBg">
        <pc:chgData name="Stein Tünde" userId="e6c864ed-9ad0-41f3-9639-7aac5d2f5d93" providerId="ADAL" clId="{6A48EA5A-E562-49F3-87D5-A69A663C861A}" dt="2025-02-16T16:48:56.277" v="899" actId="1076"/>
        <pc:sldMkLst>
          <pc:docMk/>
          <pc:sldMk cId="122678610" sldId="258"/>
        </pc:sldMkLst>
        <pc:spChg chg="mod">
          <ac:chgData name="Stein Tünde" userId="e6c864ed-9ad0-41f3-9639-7aac5d2f5d93" providerId="ADAL" clId="{6A48EA5A-E562-49F3-87D5-A69A663C861A}" dt="2025-02-16T16:27:27.304" v="394" actId="113"/>
          <ac:spMkLst>
            <pc:docMk/>
            <pc:sldMk cId="122678610" sldId="258"/>
            <ac:spMk id="2" creationId="{9114B799-E816-46FB-8255-BC8093B88103}"/>
          </ac:spMkLst>
        </pc:spChg>
        <pc:spChg chg="add del mod ord">
          <ac:chgData name="Stein Tünde" userId="e6c864ed-9ad0-41f3-9639-7aac5d2f5d93" providerId="ADAL" clId="{6A48EA5A-E562-49F3-87D5-A69A663C861A}" dt="2025-02-16T16:13:25.573" v="210" actId="21"/>
          <ac:spMkLst>
            <pc:docMk/>
            <pc:sldMk cId="122678610" sldId="258"/>
            <ac:spMk id="3" creationId="{40AA4ABF-C6D4-5C42-0D70-6557026F624C}"/>
          </ac:spMkLst>
        </pc:spChg>
        <pc:spChg chg="add mod ord">
          <ac:chgData name="Stein Tünde" userId="e6c864ed-9ad0-41f3-9639-7aac5d2f5d93" providerId="ADAL" clId="{6A48EA5A-E562-49F3-87D5-A69A663C861A}" dt="2025-02-16T16:17:31.521" v="255" actId="12789"/>
          <ac:spMkLst>
            <pc:docMk/>
            <pc:sldMk cId="122678610" sldId="258"/>
            <ac:spMk id="4" creationId="{3A2C6324-9525-0B2A-A235-0DF4DD47B0AC}"/>
          </ac:spMkLst>
        </pc:spChg>
        <pc:picChg chg="add mod">
          <ac:chgData name="Stein Tünde" userId="e6c864ed-9ad0-41f3-9639-7aac5d2f5d93" providerId="ADAL" clId="{6A48EA5A-E562-49F3-87D5-A69A663C861A}" dt="2025-02-16T16:48:56.277" v="899" actId="1076"/>
          <ac:picMkLst>
            <pc:docMk/>
            <pc:sldMk cId="122678610" sldId="258"/>
            <ac:picMk id="6" creationId="{697A723F-5C53-EC35-D76D-B26D69A40CEE}"/>
          </ac:picMkLst>
        </pc:picChg>
      </pc:sldChg>
      <pc:sldChg chg="addSp delSp modSp new mod setBg">
        <pc:chgData name="Stein Tünde" userId="e6c864ed-9ad0-41f3-9639-7aac5d2f5d93" providerId="ADAL" clId="{6A48EA5A-E562-49F3-87D5-A69A663C861A}" dt="2025-02-16T16:50:10.325" v="982" actId="1076"/>
        <pc:sldMkLst>
          <pc:docMk/>
          <pc:sldMk cId="1932677826" sldId="259"/>
        </pc:sldMkLst>
        <pc:spChg chg="mod">
          <ac:chgData name="Stein Tünde" userId="e6c864ed-9ad0-41f3-9639-7aac5d2f5d93" providerId="ADAL" clId="{6A48EA5A-E562-49F3-87D5-A69A663C861A}" dt="2025-02-16T16:27:30.720" v="395" actId="113"/>
          <ac:spMkLst>
            <pc:docMk/>
            <pc:sldMk cId="1932677826" sldId="259"/>
            <ac:spMk id="2" creationId="{A11A2AA7-CDFE-7F31-ACB9-8716F1BBE378}"/>
          </ac:spMkLst>
        </pc:spChg>
        <pc:spChg chg="mod">
          <ac:chgData name="Stein Tünde" userId="e6c864ed-9ad0-41f3-9639-7aac5d2f5d93" providerId="ADAL" clId="{6A48EA5A-E562-49F3-87D5-A69A663C861A}" dt="2025-02-16T16:50:08.045" v="981" actId="1076"/>
          <ac:spMkLst>
            <pc:docMk/>
            <pc:sldMk cId="1932677826" sldId="259"/>
            <ac:spMk id="3" creationId="{1C21C057-37ED-B7A9-77C3-236EE14E5D03}"/>
          </ac:spMkLst>
        </pc:spChg>
        <pc:spChg chg="add del mod ord">
          <ac:chgData name="Stein Tünde" userId="e6c864ed-9ad0-41f3-9639-7aac5d2f5d93" providerId="ADAL" clId="{6A48EA5A-E562-49F3-87D5-A69A663C861A}" dt="2025-02-16T16:13:22.469" v="209" actId="21"/>
          <ac:spMkLst>
            <pc:docMk/>
            <pc:sldMk cId="1932677826" sldId="259"/>
            <ac:spMk id="4" creationId="{20658C28-273E-AAA7-0038-136F5806A1BC}"/>
          </ac:spMkLst>
        </pc:spChg>
        <pc:spChg chg="add mod ord">
          <ac:chgData name="Stein Tünde" userId="e6c864ed-9ad0-41f3-9639-7aac5d2f5d93" providerId="ADAL" clId="{6A48EA5A-E562-49F3-87D5-A69A663C861A}" dt="2025-02-16T16:17:37.328" v="256" actId="12789"/>
          <ac:spMkLst>
            <pc:docMk/>
            <pc:sldMk cId="1932677826" sldId="259"/>
            <ac:spMk id="5" creationId="{F6473FC4-466D-38A1-38EA-7D50156700DC}"/>
          </ac:spMkLst>
        </pc:spChg>
        <pc:picChg chg="add mod">
          <ac:chgData name="Stein Tünde" userId="e6c864ed-9ad0-41f3-9639-7aac5d2f5d93" providerId="ADAL" clId="{6A48EA5A-E562-49F3-87D5-A69A663C861A}" dt="2025-02-16T16:50:10.325" v="982" actId="1076"/>
          <ac:picMkLst>
            <pc:docMk/>
            <pc:sldMk cId="1932677826" sldId="259"/>
            <ac:picMk id="7" creationId="{09C4A667-5B78-7874-41F3-B89BEAFE70FF}"/>
          </ac:picMkLst>
        </pc:picChg>
      </pc:sldChg>
      <pc:sldChg chg="addSp delSp modSp new mod setBg">
        <pc:chgData name="Stein Tünde" userId="e6c864ed-9ad0-41f3-9639-7aac5d2f5d93" providerId="ADAL" clId="{6A48EA5A-E562-49F3-87D5-A69A663C861A}" dt="2025-02-16T16:50:51.525" v="1010" actId="1076"/>
        <pc:sldMkLst>
          <pc:docMk/>
          <pc:sldMk cId="3765575098" sldId="260"/>
        </pc:sldMkLst>
        <pc:spChg chg="mod">
          <ac:chgData name="Stein Tünde" userId="e6c864ed-9ad0-41f3-9639-7aac5d2f5d93" providerId="ADAL" clId="{6A48EA5A-E562-49F3-87D5-A69A663C861A}" dt="2025-02-16T16:27:35.040" v="396" actId="113"/>
          <ac:spMkLst>
            <pc:docMk/>
            <pc:sldMk cId="3765575098" sldId="260"/>
            <ac:spMk id="2" creationId="{E21FCC2D-23C1-7D4C-C973-AE57EA2D2934}"/>
          </ac:spMkLst>
        </pc:spChg>
        <pc:spChg chg="mod">
          <ac:chgData name="Stein Tünde" userId="e6c864ed-9ad0-41f3-9639-7aac5d2f5d93" providerId="ADAL" clId="{6A48EA5A-E562-49F3-87D5-A69A663C861A}" dt="2025-02-16T16:50:34.638" v="985" actId="1076"/>
          <ac:spMkLst>
            <pc:docMk/>
            <pc:sldMk cId="3765575098" sldId="260"/>
            <ac:spMk id="3" creationId="{D480FB43-9028-2444-A3F6-B732C75DAD70}"/>
          </ac:spMkLst>
        </pc:spChg>
        <pc:spChg chg="add del mod ord">
          <ac:chgData name="Stein Tünde" userId="e6c864ed-9ad0-41f3-9639-7aac5d2f5d93" providerId="ADAL" clId="{6A48EA5A-E562-49F3-87D5-A69A663C861A}" dt="2025-02-16T16:13:16.415" v="207" actId="21"/>
          <ac:spMkLst>
            <pc:docMk/>
            <pc:sldMk cId="3765575098" sldId="260"/>
            <ac:spMk id="4" creationId="{9EDFFCCF-C4F5-9B7A-124C-A67EA7A2AC5E}"/>
          </ac:spMkLst>
        </pc:spChg>
        <pc:spChg chg="add mod">
          <ac:chgData name="Stein Tünde" userId="e6c864ed-9ad0-41f3-9639-7aac5d2f5d93" providerId="ADAL" clId="{6A48EA5A-E562-49F3-87D5-A69A663C861A}" dt="2025-02-16T16:13:16.897" v="208"/>
          <ac:spMkLst>
            <pc:docMk/>
            <pc:sldMk cId="3765575098" sldId="260"/>
            <ac:spMk id="5" creationId="{9EDFFCCF-C4F5-9B7A-124C-A67EA7A2AC5E}"/>
          </ac:spMkLst>
        </pc:spChg>
        <pc:spChg chg="add mod ord">
          <ac:chgData name="Stein Tünde" userId="e6c864ed-9ad0-41f3-9639-7aac5d2f5d93" providerId="ADAL" clId="{6A48EA5A-E562-49F3-87D5-A69A663C861A}" dt="2025-02-16T16:17:43.250" v="257" actId="12789"/>
          <ac:spMkLst>
            <pc:docMk/>
            <pc:sldMk cId="3765575098" sldId="260"/>
            <ac:spMk id="6" creationId="{3061873D-0BA7-2C03-063E-40BCBC4D6895}"/>
          </ac:spMkLst>
        </pc:spChg>
        <pc:picChg chg="add mod">
          <ac:chgData name="Stein Tünde" userId="e6c864ed-9ad0-41f3-9639-7aac5d2f5d93" providerId="ADAL" clId="{6A48EA5A-E562-49F3-87D5-A69A663C861A}" dt="2025-02-16T16:50:51.525" v="1010" actId="1076"/>
          <ac:picMkLst>
            <pc:docMk/>
            <pc:sldMk cId="3765575098" sldId="260"/>
            <ac:picMk id="8" creationId="{80D364AF-2291-E7D4-0513-9C27C0C78986}"/>
          </ac:picMkLst>
        </pc:picChg>
      </pc:sldChg>
      <pc:sldChg chg="new del">
        <pc:chgData name="Stein Tünde" userId="e6c864ed-9ad0-41f3-9639-7aac5d2f5d93" providerId="ADAL" clId="{6A48EA5A-E562-49F3-87D5-A69A663C861A}" dt="2025-02-16T08:54:29.724" v="30" actId="2696"/>
        <pc:sldMkLst>
          <pc:docMk/>
          <pc:sldMk cId="1901506469" sldId="261"/>
        </pc:sldMkLst>
      </pc:sldChg>
      <pc:sldChg chg="addSp modSp new mod setBg">
        <pc:chgData name="Stein Tünde" userId="e6c864ed-9ad0-41f3-9639-7aac5d2f5d93" providerId="ADAL" clId="{6A48EA5A-E562-49F3-87D5-A69A663C861A}" dt="2025-02-16T16:53:07.597" v="1088" actId="1076"/>
        <pc:sldMkLst>
          <pc:docMk/>
          <pc:sldMk cId="1390309357" sldId="262"/>
        </pc:sldMkLst>
        <pc:spChg chg="mod">
          <ac:chgData name="Stein Tünde" userId="e6c864ed-9ad0-41f3-9639-7aac5d2f5d93" providerId="ADAL" clId="{6A48EA5A-E562-49F3-87D5-A69A663C861A}" dt="2025-02-16T16:27:37.571" v="397" actId="113"/>
          <ac:spMkLst>
            <pc:docMk/>
            <pc:sldMk cId="1390309357" sldId="262"/>
            <ac:spMk id="2" creationId="{80F88FA1-214D-8BD6-0E18-156D15823956}"/>
          </ac:spMkLst>
        </pc:spChg>
        <pc:spChg chg="mod">
          <ac:chgData name="Stein Tünde" userId="e6c864ed-9ad0-41f3-9639-7aac5d2f5d93" providerId="ADAL" clId="{6A48EA5A-E562-49F3-87D5-A69A663C861A}" dt="2025-02-16T16:52:44.573" v="1085" actId="14100"/>
          <ac:spMkLst>
            <pc:docMk/>
            <pc:sldMk cId="1390309357" sldId="262"/>
            <ac:spMk id="3" creationId="{433D5EEC-C187-628E-A8C6-3CED1ACA4529}"/>
          </ac:spMkLst>
        </pc:spChg>
        <pc:spChg chg="mod">
          <ac:chgData name="Stein Tünde" userId="e6c864ed-9ad0-41f3-9639-7aac5d2f5d93" providerId="ADAL" clId="{6A48EA5A-E562-49F3-87D5-A69A663C861A}" dt="2025-02-16T16:53:07.597" v="1088" actId="1076"/>
          <ac:spMkLst>
            <pc:docMk/>
            <pc:sldMk cId="1390309357" sldId="262"/>
            <ac:spMk id="4" creationId="{F02B9A27-FDEE-D707-DBA1-80F80DE8488E}"/>
          </ac:spMkLst>
        </pc:spChg>
        <pc:spChg chg="add mod ord">
          <ac:chgData name="Stein Tünde" userId="e6c864ed-9ad0-41f3-9639-7aac5d2f5d93" providerId="ADAL" clId="{6A48EA5A-E562-49F3-87D5-A69A663C861A}" dt="2025-02-16T16:17:47.714" v="258" actId="12789"/>
          <ac:spMkLst>
            <pc:docMk/>
            <pc:sldMk cId="1390309357" sldId="262"/>
            <ac:spMk id="5" creationId="{B83B24F4-A4CE-95B2-6BDD-BB7430A279BD}"/>
          </ac:spMkLst>
        </pc:spChg>
        <pc:picChg chg="add mod">
          <ac:chgData name="Stein Tünde" userId="e6c864ed-9ad0-41f3-9639-7aac5d2f5d93" providerId="ADAL" clId="{6A48EA5A-E562-49F3-87D5-A69A663C861A}" dt="2025-02-16T16:52:13.262" v="1024" actId="1076"/>
          <ac:picMkLst>
            <pc:docMk/>
            <pc:sldMk cId="1390309357" sldId="262"/>
            <ac:picMk id="7" creationId="{5EB7E9D8-F4A1-AE49-F1A5-F29B7B7A6CBE}"/>
          </ac:picMkLst>
        </pc:picChg>
        <pc:picChg chg="add mod">
          <ac:chgData name="Stein Tünde" userId="e6c864ed-9ad0-41f3-9639-7aac5d2f5d93" providerId="ADAL" clId="{6A48EA5A-E562-49F3-87D5-A69A663C861A}" dt="2025-02-16T16:53:02.901" v="1087" actId="1076"/>
          <ac:picMkLst>
            <pc:docMk/>
            <pc:sldMk cId="1390309357" sldId="262"/>
            <ac:picMk id="9" creationId="{712062FB-A622-0DA3-24C1-13FD65B5B51E}"/>
          </ac:picMkLst>
        </pc:picChg>
      </pc:sldChg>
      <pc:sldChg chg="new del">
        <pc:chgData name="Stein Tünde" userId="e6c864ed-9ad0-41f3-9639-7aac5d2f5d93" providerId="ADAL" clId="{6A48EA5A-E562-49F3-87D5-A69A663C861A}" dt="2025-02-16T08:53:30.970" v="21" actId="680"/>
        <pc:sldMkLst>
          <pc:docMk/>
          <pc:sldMk cId="3602697302" sldId="262"/>
        </pc:sldMkLst>
      </pc:sldChg>
      <pc:sldChg chg="addSp delSp modSp new mod setBg">
        <pc:chgData name="Stein Tünde" userId="e6c864ed-9ad0-41f3-9639-7aac5d2f5d93" providerId="ADAL" clId="{6A48EA5A-E562-49F3-87D5-A69A663C861A}" dt="2025-02-16T16:54:15.005" v="1232" actId="1076"/>
        <pc:sldMkLst>
          <pc:docMk/>
          <pc:sldMk cId="1117271310" sldId="263"/>
        </pc:sldMkLst>
        <pc:spChg chg="mod">
          <ac:chgData name="Stein Tünde" userId="e6c864ed-9ad0-41f3-9639-7aac5d2f5d93" providerId="ADAL" clId="{6A48EA5A-E562-49F3-87D5-A69A663C861A}" dt="2025-02-16T16:27:39.803" v="398" actId="113"/>
          <ac:spMkLst>
            <pc:docMk/>
            <pc:sldMk cId="1117271310" sldId="263"/>
            <ac:spMk id="2" creationId="{F65E6916-93E8-6210-025A-616733980700}"/>
          </ac:spMkLst>
        </pc:spChg>
        <pc:spChg chg="add del mod ord">
          <ac:chgData name="Stein Tünde" userId="e6c864ed-9ad0-41f3-9639-7aac5d2f5d93" providerId="ADAL" clId="{6A48EA5A-E562-49F3-87D5-A69A663C861A}" dt="2025-02-16T16:13:05.316" v="204" actId="21"/>
          <ac:spMkLst>
            <pc:docMk/>
            <pc:sldMk cId="1117271310" sldId="263"/>
            <ac:spMk id="3" creationId="{D1BB8BB8-082F-4B26-7F5E-9D7A687E0ACC}"/>
          </ac:spMkLst>
        </pc:spChg>
        <pc:spChg chg="add mod ord">
          <ac:chgData name="Stein Tünde" userId="e6c864ed-9ad0-41f3-9639-7aac5d2f5d93" providerId="ADAL" clId="{6A48EA5A-E562-49F3-87D5-A69A663C861A}" dt="2025-02-16T16:27:39.803" v="398" actId="113"/>
          <ac:spMkLst>
            <pc:docMk/>
            <pc:sldMk cId="1117271310" sldId="263"/>
            <ac:spMk id="4" creationId="{A4063E1B-ECEB-4FB1-8A42-9E9909CDC198}"/>
          </ac:spMkLst>
        </pc:spChg>
        <pc:picChg chg="add mod">
          <ac:chgData name="Stein Tünde" userId="e6c864ed-9ad0-41f3-9639-7aac5d2f5d93" providerId="ADAL" clId="{6A48EA5A-E562-49F3-87D5-A69A663C861A}" dt="2025-02-16T16:54:01.225" v="1224" actId="1076"/>
          <ac:picMkLst>
            <pc:docMk/>
            <pc:sldMk cId="1117271310" sldId="263"/>
            <ac:picMk id="6" creationId="{574B897E-D943-F376-C504-27841B1F4A83}"/>
          </ac:picMkLst>
        </pc:picChg>
        <pc:picChg chg="add mod">
          <ac:chgData name="Stein Tünde" userId="e6c864ed-9ad0-41f3-9639-7aac5d2f5d93" providerId="ADAL" clId="{6A48EA5A-E562-49F3-87D5-A69A663C861A}" dt="2025-02-16T16:54:15.005" v="1232" actId="1076"/>
          <ac:picMkLst>
            <pc:docMk/>
            <pc:sldMk cId="1117271310" sldId="263"/>
            <ac:picMk id="8" creationId="{F1262F3B-806C-8F6F-8D73-16C3DB6C40D9}"/>
          </ac:picMkLst>
        </pc:picChg>
        <pc:picChg chg="add mod">
          <ac:chgData name="Stein Tünde" userId="e6c864ed-9ad0-41f3-9639-7aac5d2f5d93" providerId="ADAL" clId="{6A48EA5A-E562-49F3-87D5-A69A663C861A}" dt="2025-02-16T16:54:13.205" v="1231" actId="1076"/>
          <ac:picMkLst>
            <pc:docMk/>
            <pc:sldMk cId="1117271310" sldId="263"/>
            <ac:picMk id="10" creationId="{1204368A-8A98-3CE6-7FC2-759FC130AA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26520"/>
            <a:ext cx="9179719" cy="2396443"/>
          </a:xfrm>
        </p:spPr>
        <p:txBody>
          <a:bodyPr anchor="b"/>
          <a:lstStyle>
            <a:lvl1pPr algn="ctr">
              <a:defRPr sz="602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615379"/>
            <a:ext cx="9179719" cy="1661894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892" indent="0" algn="ctr">
              <a:buNone/>
              <a:defRPr sz="2007"/>
            </a:lvl2pPr>
            <a:lvl3pPr marL="917783" indent="0" algn="ctr">
              <a:buNone/>
              <a:defRPr sz="1807"/>
            </a:lvl3pPr>
            <a:lvl4pPr marL="1376675" indent="0" algn="ctr">
              <a:buNone/>
              <a:defRPr sz="1606"/>
            </a:lvl4pPr>
            <a:lvl5pPr marL="1835567" indent="0" algn="ctr">
              <a:buNone/>
              <a:defRPr sz="1606"/>
            </a:lvl5pPr>
            <a:lvl6pPr marL="2294458" indent="0" algn="ctr">
              <a:buNone/>
              <a:defRPr sz="1606"/>
            </a:lvl6pPr>
            <a:lvl7pPr marL="2753350" indent="0" algn="ctr">
              <a:buNone/>
              <a:defRPr sz="1606"/>
            </a:lvl7pPr>
            <a:lvl8pPr marL="3212241" indent="0" algn="ctr">
              <a:buNone/>
              <a:defRPr sz="1606"/>
            </a:lvl8pPr>
            <a:lvl9pPr marL="3671133" indent="0" algn="ctr">
              <a:buNone/>
              <a:defRPr sz="160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3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99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6477"/>
            <a:ext cx="2639169" cy="583336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6477"/>
            <a:ext cx="7764512" cy="583336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25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51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16071"/>
            <a:ext cx="10556677" cy="2863303"/>
          </a:xfrm>
        </p:spPr>
        <p:txBody>
          <a:bodyPr anchor="b"/>
          <a:lstStyle>
            <a:lvl1pPr>
              <a:defRPr sz="602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606462"/>
            <a:ext cx="10556677" cy="1505743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82000"/>
                  </a:schemeClr>
                </a:solidFill>
              </a:defRPr>
            </a:lvl1pPr>
            <a:lvl2pPr marL="458892" indent="0">
              <a:buNone/>
              <a:defRPr sz="2007">
                <a:solidFill>
                  <a:schemeClr val="tx1">
                    <a:tint val="82000"/>
                  </a:schemeClr>
                </a:solidFill>
              </a:defRPr>
            </a:lvl2pPr>
            <a:lvl3pPr marL="917783" indent="0">
              <a:buNone/>
              <a:defRPr sz="1807">
                <a:solidFill>
                  <a:schemeClr val="tx1">
                    <a:tint val="82000"/>
                  </a:schemeClr>
                </a:solidFill>
              </a:defRPr>
            </a:lvl3pPr>
            <a:lvl4pPr marL="1376675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4pPr>
            <a:lvl5pPr marL="1835567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5pPr>
            <a:lvl6pPr marL="2294458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6pPr>
            <a:lvl7pPr marL="275335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7pPr>
            <a:lvl8pPr marL="3212241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8pPr>
            <a:lvl9pPr marL="3671133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6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32387"/>
            <a:ext cx="5201841" cy="436745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32387"/>
            <a:ext cx="5201841" cy="436745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33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6478"/>
            <a:ext cx="10556677" cy="13304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87389"/>
            <a:ext cx="5177935" cy="826964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892" indent="0">
              <a:buNone/>
              <a:defRPr sz="2007" b="1"/>
            </a:lvl2pPr>
            <a:lvl3pPr marL="917783" indent="0">
              <a:buNone/>
              <a:defRPr sz="1807" b="1"/>
            </a:lvl3pPr>
            <a:lvl4pPr marL="1376675" indent="0">
              <a:buNone/>
              <a:defRPr sz="1606" b="1"/>
            </a:lvl4pPr>
            <a:lvl5pPr marL="1835567" indent="0">
              <a:buNone/>
              <a:defRPr sz="1606" b="1"/>
            </a:lvl5pPr>
            <a:lvl6pPr marL="2294458" indent="0">
              <a:buNone/>
              <a:defRPr sz="1606" b="1"/>
            </a:lvl6pPr>
            <a:lvl7pPr marL="2753350" indent="0">
              <a:buNone/>
              <a:defRPr sz="1606" b="1"/>
            </a:lvl7pPr>
            <a:lvl8pPr marL="3212241" indent="0">
              <a:buNone/>
              <a:defRPr sz="1606" b="1"/>
            </a:lvl8pPr>
            <a:lvl9pPr marL="3671133" indent="0">
              <a:buNone/>
              <a:defRPr sz="160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514353"/>
            <a:ext cx="5177935" cy="369823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87389"/>
            <a:ext cx="5203435" cy="826964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892" indent="0">
              <a:buNone/>
              <a:defRPr sz="2007" b="1"/>
            </a:lvl2pPr>
            <a:lvl3pPr marL="917783" indent="0">
              <a:buNone/>
              <a:defRPr sz="1807" b="1"/>
            </a:lvl3pPr>
            <a:lvl4pPr marL="1376675" indent="0">
              <a:buNone/>
              <a:defRPr sz="1606" b="1"/>
            </a:lvl4pPr>
            <a:lvl5pPr marL="1835567" indent="0">
              <a:buNone/>
              <a:defRPr sz="1606" b="1"/>
            </a:lvl5pPr>
            <a:lvl6pPr marL="2294458" indent="0">
              <a:buNone/>
              <a:defRPr sz="1606" b="1"/>
            </a:lvl6pPr>
            <a:lvl7pPr marL="2753350" indent="0">
              <a:buNone/>
              <a:defRPr sz="1606" b="1"/>
            </a:lvl7pPr>
            <a:lvl8pPr marL="3212241" indent="0">
              <a:buNone/>
              <a:defRPr sz="1606" b="1"/>
            </a:lvl8pPr>
            <a:lvl9pPr marL="3671133" indent="0">
              <a:buNone/>
              <a:defRPr sz="160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514353"/>
            <a:ext cx="5203435" cy="369823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7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6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94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8893"/>
            <a:ext cx="3947597" cy="1606127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91083"/>
            <a:ext cx="6196310" cy="4891675"/>
          </a:xfrm>
        </p:spPr>
        <p:txBody>
          <a:bodyPr/>
          <a:lstStyle>
            <a:lvl1pPr>
              <a:defRPr sz="3212"/>
            </a:lvl1pPr>
            <a:lvl2pPr>
              <a:defRPr sz="2810"/>
            </a:lvl2pPr>
            <a:lvl3pPr>
              <a:defRPr sz="2409"/>
            </a:lvl3pPr>
            <a:lvl4pPr>
              <a:defRPr sz="2007"/>
            </a:lvl4pPr>
            <a:lvl5pPr>
              <a:defRPr sz="2007"/>
            </a:lvl5pPr>
            <a:lvl6pPr>
              <a:defRPr sz="2007"/>
            </a:lvl6pPr>
            <a:lvl7pPr>
              <a:defRPr sz="2007"/>
            </a:lvl7pPr>
            <a:lvl8pPr>
              <a:defRPr sz="2007"/>
            </a:lvl8pPr>
            <a:lvl9pPr>
              <a:defRPr sz="2007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65020"/>
            <a:ext cx="3947597" cy="3825705"/>
          </a:xfrm>
        </p:spPr>
        <p:txBody>
          <a:bodyPr/>
          <a:lstStyle>
            <a:lvl1pPr marL="0" indent="0">
              <a:buNone/>
              <a:defRPr sz="1606"/>
            </a:lvl1pPr>
            <a:lvl2pPr marL="458892" indent="0">
              <a:buNone/>
              <a:defRPr sz="1405"/>
            </a:lvl2pPr>
            <a:lvl3pPr marL="917783" indent="0">
              <a:buNone/>
              <a:defRPr sz="1204"/>
            </a:lvl3pPr>
            <a:lvl4pPr marL="1376675" indent="0">
              <a:buNone/>
              <a:defRPr sz="1004"/>
            </a:lvl4pPr>
            <a:lvl5pPr marL="1835567" indent="0">
              <a:buNone/>
              <a:defRPr sz="1004"/>
            </a:lvl5pPr>
            <a:lvl6pPr marL="2294458" indent="0">
              <a:buNone/>
              <a:defRPr sz="1004"/>
            </a:lvl6pPr>
            <a:lvl7pPr marL="2753350" indent="0">
              <a:buNone/>
              <a:defRPr sz="1004"/>
            </a:lvl7pPr>
            <a:lvl8pPr marL="3212241" indent="0">
              <a:buNone/>
              <a:defRPr sz="1004"/>
            </a:lvl8pPr>
            <a:lvl9pPr marL="3671133" indent="0">
              <a:buNone/>
              <a:defRPr sz="100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1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8893"/>
            <a:ext cx="3947597" cy="1606127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91083"/>
            <a:ext cx="6196310" cy="4891675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892" indent="0">
              <a:buNone/>
              <a:defRPr sz="2810"/>
            </a:lvl2pPr>
            <a:lvl3pPr marL="917783" indent="0">
              <a:buNone/>
              <a:defRPr sz="2409"/>
            </a:lvl3pPr>
            <a:lvl4pPr marL="1376675" indent="0">
              <a:buNone/>
              <a:defRPr sz="2007"/>
            </a:lvl4pPr>
            <a:lvl5pPr marL="1835567" indent="0">
              <a:buNone/>
              <a:defRPr sz="2007"/>
            </a:lvl5pPr>
            <a:lvl6pPr marL="2294458" indent="0">
              <a:buNone/>
              <a:defRPr sz="2007"/>
            </a:lvl6pPr>
            <a:lvl7pPr marL="2753350" indent="0">
              <a:buNone/>
              <a:defRPr sz="2007"/>
            </a:lvl7pPr>
            <a:lvl8pPr marL="3212241" indent="0">
              <a:buNone/>
              <a:defRPr sz="2007"/>
            </a:lvl8pPr>
            <a:lvl9pPr marL="3671133" indent="0">
              <a:buNone/>
              <a:defRPr sz="2007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65020"/>
            <a:ext cx="3947597" cy="3825705"/>
          </a:xfrm>
        </p:spPr>
        <p:txBody>
          <a:bodyPr/>
          <a:lstStyle>
            <a:lvl1pPr marL="0" indent="0">
              <a:buNone/>
              <a:defRPr sz="1606"/>
            </a:lvl1pPr>
            <a:lvl2pPr marL="458892" indent="0">
              <a:buNone/>
              <a:defRPr sz="1405"/>
            </a:lvl2pPr>
            <a:lvl3pPr marL="917783" indent="0">
              <a:buNone/>
              <a:defRPr sz="1204"/>
            </a:lvl3pPr>
            <a:lvl4pPr marL="1376675" indent="0">
              <a:buNone/>
              <a:defRPr sz="1004"/>
            </a:lvl4pPr>
            <a:lvl5pPr marL="1835567" indent="0">
              <a:buNone/>
              <a:defRPr sz="1004"/>
            </a:lvl5pPr>
            <a:lvl6pPr marL="2294458" indent="0">
              <a:buNone/>
              <a:defRPr sz="1004"/>
            </a:lvl6pPr>
            <a:lvl7pPr marL="2753350" indent="0">
              <a:buNone/>
              <a:defRPr sz="1004"/>
            </a:lvl7pPr>
            <a:lvl8pPr marL="3212241" indent="0">
              <a:buNone/>
              <a:defRPr sz="1004"/>
            </a:lvl8pPr>
            <a:lvl9pPr marL="3671133" indent="0">
              <a:buNone/>
              <a:defRPr sz="100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0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6478"/>
            <a:ext cx="10556677" cy="1330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32387"/>
            <a:ext cx="10556677" cy="436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79893"/>
            <a:ext cx="2753916" cy="36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0FAEC-CCB8-49D9-9E39-777AA4A11AFC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79893"/>
            <a:ext cx="4130873" cy="36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79893"/>
            <a:ext cx="2753916" cy="36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A6266-BD81-465D-A86F-77329C6308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73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7783" rtl="0" eaLnBrk="1" latinLnBrk="0" hangingPunct="1">
        <a:lnSpc>
          <a:spcPct val="90000"/>
        </a:lnSpc>
        <a:spcBef>
          <a:spcPct val="0"/>
        </a:spcBef>
        <a:buNone/>
        <a:defRPr sz="4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46" indent="-229446" algn="l" defTabSz="917783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0" kern="1200">
          <a:solidFill>
            <a:schemeClr val="tx1"/>
          </a:solidFill>
          <a:latin typeface="+mn-lt"/>
          <a:ea typeface="+mn-ea"/>
          <a:cs typeface="+mn-cs"/>
        </a:defRPr>
      </a:lvl1pPr>
      <a:lvl2pPr marL="688337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229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7" kern="1200">
          <a:solidFill>
            <a:schemeClr val="tx1"/>
          </a:solidFill>
          <a:latin typeface="+mn-lt"/>
          <a:ea typeface="+mn-ea"/>
          <a:cs typeface="+mn-cs"/>
        </a:defRPr>
      </a:lvl3pPr>
      <a:lvl4pPr marL="1606121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012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3904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2796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1687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0579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892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783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675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567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458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350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241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133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048DC-515D-53E9-40AB-32DAB2E6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952" y="486888"/>
            <a:ext cx="9179719" cy="1385405"/>
          </a:xfrm>
        </p:spPr>
        <p:txBody>
          <a:bodyPr>
            <a:normAutofit/>
          </a:bodyPr>
          <a:lstStyle/>
          <a:p>
            <a:r>
              <a:rPr lang="hu-HU" sz="6000" b="1" cap="small" dirty="0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Kenutörténelem</a:t>
            </a:r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F86506A0-B333-C673-13B1-17160461A447}"/>
              </a:ext>
            </a:extLst>
          </p:cNvPr>
          <p:cNvGrpSpPr/>
          <p:nvPr/>
        </p:nvGrpSpPr>
        <p:grpSpPr>
          <a:xfrm>
            <a:off x="3689811" y="2594362"/>
            <a:ext cx="4860000" cy="4289038"/>
            <a:chOff x="3689811" y="2627840"/>
            <a:chExt cx="4860000" cy="4289038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96228C48-6F06-4A2A-3B32-7A45FF50083C}"/>
                </a:ext>
              </a:extLst>
            </p:cNvPr>
            <p:cNvGrpSpPr/>
            <p:nvPr/>
          </p:nvGrpSpPr>
          <p:grpSpPr>
            <a:xfrm rot="1278386">
              <a:off x="5119291" y="2627840"/>
              <a:ext cx="720000" cy="2238308"/>
              <a:chOff x="5106390" y="2539103"/>
              <a:chExt cx="720000" cy="2238308"/>
            </a:xfrm>
            <a:solidFill>
              <a:schemeClr val="tx1"/>
            </a:solidFill>
          </p:grpSpPr>
          <p:sp>
            <p:nvSpPr>
              <p:cNvPr id="15" name="Ellipszis 14">
                <a:extLst>
                  <a:ext uri="{FF2B5EF4-FFF2-40B4-BE49-F238E27FC236}">
                    <a16:creationId xmlns:a16="http://schemas.microsoft.com/office/drawing/2014/main" id="{2F49D98C-0AE1-D743-5910-0DCA32D3F101}"/>
                  </a:ext>
                </a:extLst>
              </p:cNvPr>
              <p:cNvSpPr/>
              <p:nvPr/>
            </p:nvSpPr>
            <p:spPr>
              <a:xfrm>
                <a:off x="5106390" y="2539103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Téglalap: lekerekített 15">
                <a:extLst>
                  <a:ext uri="{FF2B5EF4-FFF2-40B4-BE49-F238E27FC236}">
                    <a16:creationId xmlns:a16="http://schemas.microsoft.com/office/drawing/2014/main" id="{D7C8040E-15BF-E711-534C-03A73A1D1886}"/>
                  </a:ext>
                </a:extLst>
              </p:cNvPr>
              <p:cNvSpPr/>
              <p:nvPr/>
            </p:nvSpPr>
            <p:spPr>
              <a:xfrm>
                <a:off x="5196390" y="3337411"/>
                <a:ext cx="540000" cy="144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27E7CD29-17BE-7868-1082-FBAA5ED0BC3F}"/>
                </a:ext>
              </a:extLst>
            </p:cNvPr>
            <p:cNvSpPr/>
            <p:nvPr/>
          </p:nvSpPr>
          <p:spPr>
            <a:xfrm rot="17655252">
              <a:off x="5831052" y="3445640"/>
              <a:ext cx="288000" cy="82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: lekerekített 19">
              <a:extLst>
                <a:ext uri="{FF2B5EF4-FFF2-40B4-BE49-F238E27FC236}">
                  <a16:creationId xmlns:a16="http://schemas.microsoft.com/office/drawing/2014/main" id="{14A2E65C-BE4F-BEF6-DF12-8513BF9ECC03}"/>
                </a:ext>
              </a:extLst>
            </p:cNvPr>
            <p:cNvSpPr/>
            <p:nvPr/>
          </p:nvSpPr>
          <p:spPr>
            <a:xfrm rot="15222517">
              <a:off x="6463327" y="3489720"/>
              <a:ext cx="288000" cy="82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	</a:t>
              </a:r>
            </a:p>
          </p:txBody>
        </p:sp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A5F803AD-9424-8508-9C18-86320A4E9793}"/>
                </a:ext>
              </a:extLst>
            </p:cNvPr>
            <p:cNvGrpSpPr/>
            <p:nvPr/>
          </p:nvGrpSpPr>
          <p:grpSpPr>
            <a:xfrm>
              <a:off x="3689811" y="3746994"/>
              <a:ext cx="4860000" cy="1656000"/>
              <a:chOff x="3193348" y="3940800"/>
              <a:chExt cx="5552500" cy="1872000"/>
            </a:xfrm>
            <a:solidFill>
              <a:srgbClr val="733822"/>
            </a:solidFill>
          </p:grpSpPr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0B37DEEC-8FA4-6E59-CCB0-4F88A75347D2}"/>
                  </a:ext>
                </a:extLst>
              </p:cNvPr>
              <p:cNvSpPr/>
              <p:nvPr/>
            </p:nvSpPr>
            <p:spPr>
              <a:xfrm>
                <a:off x="4065848" y="4876800"/>
                <a:ext cx="3744000" cy="9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" name="Körcikk 8">
                <a:extLst>
                  <a:ext uri="{FF2B5EF4-FFF2-40B4-BE49-F238E27FC236}">
                    <a16:creationId xmlns:a16="http://schemas.microsoft.com/office/drawing/2014/main" id="{89606E88-C36F-06DD-5BC6-F8C911D6455C}"/>
                  </a:ext>
                </a:extLst>
              </p:cNvPr>
              <p:cNvSpPr/>
              <p:nvPr/>
            </p:nvSpPr>
            <p:spPr>
              <a:xfrm>
                <a:off x="3193348" y="3940800"/>
                <a:ext cx="1872000" cy="1872000"/>
              </a:xfrm>
              <a:prstGeom prst="pie">
                <a:avLst>
                  <a:gd name="adj1" fmla="val 5367373"/>
                  <a:gd name="adj2" fmla="val 117864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Körcikk 12">
                <a:extLst>
                  <a:ext uri="{FF2B5EF4-FFF2-40B4-BE49-F238E27FC236}">
                    <a16:creationId xmlns:a16="http://schemas.microsoft.com/office/drawing/2014/main" id="{3FB02C77-9791-B938-A39D-8A2AF356E6BB}"/>
                  </a:ext>
                </a:extLst>
              </p:cNvPr>
              <p:cNvSpPr/>
              <p:nvPr/>
            </p:nvSpPr>
            <p:spPr>
              <a:xfrm flipH="1">
                <a:off x="6873848" y="3940800"/>
                <a:ext cx="1872000" cy="1872000"/>
              </a:xfrm>
              <a:prstGeom prst="pie">
                <a:avLst>
                  <a:gd name="adj1" fmla="val 5367373"/>
                  <a:gd name="adj2" fmla="val 117864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églalap: lekerekített 17">
              <a:extLst>
                <a:ext uri="{FF2B5EF4-FFF2-40B4-BE49-F238E27FC236}">
                  <a16:creationId xmlns:a16="http://schemas.microsoft.com/office/drawing/2014/main" id="{63F0073C-0AAE-AC75-C1DA-0D8DDE6A1376}"/>
                </a:ext>
              </a:extLst>
            </p:cNvPr>
            <p:cNvSpPr/>
            <p:nvPr/>
          </p:nvSpPr>
          <p:spPr>
            <a:xfrm rot="20762969">
              <a:off x="5506417" y="3858369"/>
              <a:ext cx="288000" cy="82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C1A1825D-C827-566F-F7CE-BA5871644AAF}"/>
                </a:ext>
              </a:extLst>
            </p:cNvPr>
            <p:cNvGrpSpPr/>
            <p:nvPr/>
          </p:nvGrpSpPr>
          <p:grpSpPr>
            <a:xfrm rot="2019286">
              <a:off x="5731789" y="3466967"/>
              <a:ext cx="540000" cy="3449911"/>
              <a:chOff x="9284985" y="1539083"/>
              <a:chExt cx="540000" cy="3449911"/>
            </a:xfrm>
          </p:grpSpPr>
          <p:sp>
            <p:nvSpPr>
              <p:cNvPr id="23" name="Téglalap: lekerekített 22">
                <a:extLst>
                  <a:ext uri="{FF2B5EF4-FFF2-40B4-BE49-F238E27FC236}">
                    <a16:creationId xmlns:a16="http://schemas.microsoft.com/office/drawing/2014/main" id="{78DE5CCF-5923-003B-0AAE-4ABCC39A22A6}"/>
                  </a:ext>
                </a:extLst>
              </p:cNvPr>
              <p:cNvSpPr/>
              <p:nvPr/>
            </p:nvSpPr>
            <p:spPr>
              <a:xfrm>
                <a:off x="9284985" y="3908994"/>
                <a:ext cx="540000" cy="1080000"/>
              </a:xfrm>
              <a:prstGeom prst="roundRect">
                <a:avLst/>
              </a:prstGeom>
              <a:solidFill>
                <a:srgbClr val="508B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" name="Téglalap 23">
                <a:extLst>
                  <a:ext uri="{FF2B5EF4-FFF2-40B4-BE49-F238E27FC236}">
                    <a16:creationId xmlns:a16="http://schemas.microsoft.com/office/drawing/2014/main" id="{E5DB8CD4-39F7-D4A5-80C0-42D765859FC6}"/>
                  </a:ext>
                </a:extLst>
              </p:cNvPr>
              <p:cNvSpPr/>
              <p:nvPr/>
            </p:nvSpPr>
            <p:spPr>
              <a:xfrm>
                <a:off x="9500985" y="1590829"/>
                <a:ext cx="108000" cy="2340000"/>
              </a:xfrm>
              <a:prstGeom prst="rect">
                <a:avLst/>
              </a:prstGeom>
              <a:solidFill>
                <a:srgbClr val="508B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" name="Téglalap 24">
                <a:extLst>
                  <a:ext uri="{FF2B5EF4-FFF2-40B4-BE49-F238E27FC236}">
                    <a16:creationId xmlns:a16="http://schemas.microsoft.com/office/drawing/2014/main" id="{7A3683A7-BE14-204D-602B-FB9419593457}"/>
                  </a:ext>
                </a:extLst>
              </p:cNvPr>
              <p:cNvSpPr/>
              <p:nvPr/>
            </p:nvSpPr>
            <p:spPr>
              <a:xfrm>
                <a:off x="9374985" y="1539083"/>
                <a:ext cx="360000" cy="90000"/>
              </a:xfrm>
              <a:prstGeom prst="rect">
                <a:avLst/>
              </a:prstGeom>
              <a:solidFill>
                <a:srgbClr val="508B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62CC3808-327F-A409-1368-44DF00A9A311}"/>
                </a:ext>
              </a:extLst>
            </p:cNvPr>
            <p:cNvSpPr/>
            <p:nvPr/>
          </p:nvSpPr>
          <p:spPr>
            <a:xfrm rot="17074290">
              <a:off x="5885765" y="4242600"/>
              <a:ext cx="288000" cy="82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14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4DF0A57A-4D86-4C21-F747-AF969F3DA449}"/>
              </a:ext>
            </a:extLst>
          </p:cNvPr>
          <p:cNvSpPr/>
          <p:nvPr/>
        </p:nvSpPr>
        <p:spPr>
          <a:xfrm>
            <a:off x="0" y="366478"/>
            <a:ext cx="12240000" cy="1330472"/>
          </a:xfrm>
          <a:prstGeom prst="rect">
            <a:avLst/>
          </a:prstGeom>
          <a:solidFill>
            <a:srgbClr val="508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6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BDD5CC1-3950-4991-1A9D-9786E4B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6478"/>
            <a:ext cx="10556677" cy="1330472"/>
          </a:xfrm>
        </p:spPr>
        <p:txBody>
          <a:bodyPr>
            <a:normAutofit/>
          </a:bodyPr>
          <a:lstStyle/>
          <a:p>
            <a:r>
              <a:rPr lang="hu-HU" sz="4000" b="1" cap="small" dirty="0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Időszámításunk előtt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ACF32D-4B27-8BB8-7672-49D948EEA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474" y="1832387"/>
            <a:ext cx="6981726" cy="2400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legősibb kenumaradványt Hollandiában találták. 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000" dirty="0" err="1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Pesse</a:t>
            </a: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kenu skót fenyőből készült, </a:t>
            </a:r>
            <a:r>
              <a:rPr lang="hu-HU" sz="3000" dirty="0" err="1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8040. és </a:t>
            </a:r>
            <a:r>
              <a:rPr lang="hu-HU" sz="3000" dirty="0" err="1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7510. között.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322309-CBD0-B77C-7E7C-B4878CC5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000" y="4069409"/>
            <a:ext cx="5810151" cy="2400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harmadik legidősebb kenumaradványt 1987-ben </a:t>
            </a:r>
            <a:r>
              <a:rPr lang="hu-HU" sz="3000" dirty="0" err="1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Dufunában</a:t>
            </a: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(Nigériában) találták meg. Több mint 8000 éves, fekete mahagóniból készült.</a:t>
            </a:r>
          </a:p>
        </p:txBody>
      </p:sp>
      <p:pic>
        <p:nvPicPr>
          <p:cNvPr id="8" name="Kép 7" descr="A képen fal, vízijármű, fedett pályás, Tengerészeti múze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DDF903C-3726-26BA-ACA6-AEC9CE1A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4" y="3949710"/>
            <a:ext cx="4158000" cy="2520000"/>
          </a:xfrm>
          <a:prstGeom prst="rect">
            <a:avLst/>
          </a:prstGeom>
        </p:spPr>
      </p:pic>
      <p:pic>
        <p:nvPicPr>
          <p:cNvPr id="10" name="Kép 9" descr="A képen fából készített, fedett pályás, f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9911B94-4AD5-DA53-AB64-72D88D6C5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43" y="1838428"/>
            <a:ext cx="336140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3A2C6324-9525-0B2A-A235-0DF4DD47B0AC}"/>
              </a:ext>
            </a:extLst>
          </p:cNvPr>
          <p:cNvSpPr/>
          <p:nvPr/>
        </p:nvSpPr>
        <p:spPr>
          <a:xfrm>
            <a:off x="0" y="366478"/>
            <a:ext cx="12240000" cy="1330472"/>
          </a:xfrm>
          <a:prstGeom prst="rect">
            <a:avLst/>
          </a:prstGeom>
          <a:solidFill>
            <a:srgbClr val="508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6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14B799-E816-46FB-8255-BC8093B8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6478"/>
            <a:ext cx="10556677" cy="1330472"/>
          </a:xfrm>
        </p:spPr>
        <p:txBody>
          <a:bodyPr>
            <a:normAutofit/>
          </a:bodyPr>
          <a:lstStyle/>
          <a:p>
            <a:r>
              <a:rPr lang="hu-HU" sz="4000" b="1" cap="small" dirty="0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Kenuk kialakulása</a:t>
            </a:r>
          </a:p>
        </p:txBody>
      </p:sp>
      <p:pic>
        <p:nvPicPr>
          <p:cNvPr id="6" name="Kép 5" descr="A képen szöveg, képernyőkép, Betűtípus, diagra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97A723F-5C53-EC35-D76D-B26D69A4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2" y="1895771"/>
            <a:ext cx="960000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F6473FC4-466D-38A1-38EA-7D50156700DC}"/>
              </a:ext>
            </a:extLst>
          </p:cNvPr>
          <p:cNvSpPr/>
          <p:nvPr/>
        </p:nvSpPr>
        <p:spPr>
          <a:xfrm>
            <a:off x="0" y="366478"/>
            <a:ext cx="12240000" cy="1330472"/>
          </a:xfrm>
          <a:prstGeom prst="rect">
            <a:avLst/>
          </a:prstGeom>
          <a:solidFill>
            <a:srgbClr val="508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6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11A2AA7-CDFE-7F31-ACB9-8716F1BB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6478"/>
            <a:ext cx="10556677" cy="1330472"/>
          </a:xfrm>
        </p:spPr>
        <p:txBody>
          <a:bodyPr>
            <a:normAutofit/>
          </a:bodyPr>
          <a:lstStyle/>
          <a:p>
            <a:r>
              <a:rPr lang="hu-HU" sz="4000" b="1" cap="small" dirty="0" err="1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Egyfa</a:t>
            </a:r>
            <a:r>
              <a:rPr lang="hu-HU" sz="4000" b="1" cap="small" dirty="0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kenu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1C057-37ED-B7A9-77C3-236EE14E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182198"/>
            <a:ext cx="5546626" cy="436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fejlődés kezdetén egy ágaitól megfosztott fatörzs szolgált közlekedési eszközül.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Ezt a fatörzset elöl és hátul kőfejszékkel meghegyezték, a törzs </a:t>
            </a:r>
            <a:r>
              <a:rPr lang="hu-HU" sz="3000" dirty="0" err="1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belsejét</a:t>
            </a: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kiégették.</a:t>
            </a:r>
          </a:p>
        </p:txBody>
      </p:sp>
      <p:pic>
        <p:nvPicPr>
          <p:cNvPr id="7" name="Kép 6" descr="A képen kültéri, talaj, víz, kenu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9C4A667-5B78-7874-41F3-B89BEAFE7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12" y="2182198"/>
            <a:ext cx="3780000" cy="25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7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061873D-0BA7-2C03-063E-40BCBC4D6895}"/>
              </a:ext>
            </a:extLst>
          </p:cNvPr>
          <p:cNvSpPr/>
          <p:nvPr/>
        </p:nvSpPr>
        <p:spPr>
          <a:xfrm>
            <a:off x="0" y="366478"/>
            <a:ext cx="12240000" cy="1330472"/>
          </a:xfrm>
          <a:prstGeom prst="rect">
            <a:avLst/>
          </a:prstGeom>
          <a:solidFill>
            <a:srgbClr val="508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6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1FCC2D-23C1-7D4C-C973-AE57EA2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6478"/>
            <a:ext cx="10556677" cy="1330472"/>
          </a:xfrm>
        </p:spPr>
        <p:txBody>
          <a:bodyPr>
            <a:normAutofit/>
          </a:bodyPr>
          <a:lstStyle/>
          <a:p>
            <a:r>
              <a:rPr lang="hu-HU" sz="4000" b="1" cap="small" dirty="0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Kanadai kenu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80FB43-9028-2444-A3F6-B732C75D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06599"/>
            <a:ext cx="6181626" cy="420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Észak-Amerikában élő kanadai indiánok fejlesztették ki a kéregből készült kenut.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Mindig teljesen nyitott.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Formájára jellemző a merész kanyarulattal magasra felhúzott orr- és fartőke, és a víz felett behúzott keresztmetszet.</a:t>
            </a:r>
          </a:p>
        </p:txBody>
      </p:sp>
      <p:pic>
        <p:nvPicPr>
          <p:cNvPr id="8" name="Kép 7" descr="A képen fű, kültéri, vízijármű, kenu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0D364AF-2291-E7D4-0513-9C27C0C7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77" y="2647825"/>
            <a:ext cx="3780000" cy="29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B83B24F4-A4CE-95B2-6BDD-BB7430A279BD}"/>
              </a:ext>
            </a:extLst>
          </p:cNvPr>
          <p:cNvSpPr/>
          <p:nvPr/>
        </p:nvSpPr>
        <p:spPr>
          <a:xfrm>
            <a:off x="0" y="366478"/>
            <a:ext cx="12240000" cy="1330472"/>
          </a:xfrm>
          <a:prstGeom prst="rect">
            <a:avLst/>
          </a:prstGeom>
          <a:solidFill>
            <a:srgbClr val="508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6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0F88FA1-214D-8BD6-0E18-156D1582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6478"/>
            <a:ext cx="10556677" cy="1330472"/>
          </a:xfrm>
        </p:spPr>
        <p:txBody>
          <a:bodyPr>
            <a:normAutofit/>
          </a:bodyPr>
          <a:lstStyle/>
          <a:p>
            <a:r>
              <a:rPr lang="hu-HU" sz="4000" b="1" cap="small" dirty="0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Oldaltámaszos kenu és vitorlás oldaltámaszos kenu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3D5EEC-C187-628E-A8C6-3CED1ACA4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474" y="1777733"/>
            <a:ext cx="7070626" cy="226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Oldaltámaszos, oldalúszós vagy </a:t>
            </a:r>
            <a:r>
              <a:rPr lang="hu-HU" sz="3000" dirty="0" err="1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outrigger</a:t>
            </a: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kenu.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Csendes-óceáni (Polinézia, Mikronézia) térségből származik.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2B9A27-FDEE-D707-DBA1-80F80DE84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4945567"/>
            <a:ext cx="6661051" cy="144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solidFill>
                  <a:srgbClr val="465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oldaltámasz stabilitást biztosít, a vitorla pedig gyors haladást.</a:t>
            </a:r>
          </a:p>
        </p:txBody>
      </p:sp>
      <p:pic>
        <p:nvPicPr>
          <p:cNvPr id="7" name="Kép 6" descr="A képen vízijármű, hajó, közlekedés, Tengerészeti múze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EB7E9D8-F4A1-AE49-F1A5-F29B7B7A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25" y="1777734"/>
            <a:ext cx="3780000" cy="2835000"/>
          </a:xfrm>
          <a:prstGeom prst="rect">
            <a:avLst/>
          </a:prstGeom>
        </p:spPr>
      </p:pic>
      <p:pic>
        <p:nvPicPr>
          <p:cNvPr id="9" name="Kép 8" descr="A képen kültéri, közlekedés, vízijármű, felh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12062FB-A622-0DA3-24C1-13FD65B5B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0" y="3902889"/>
            <a:ext cx="3780000" cy="28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4063E1B-ECEB-4FB1-8A42-9E9909CDC198}"/>
              </a:ext>
            </a:extLst>
          </p:cNvPr>
          <p:cNvSpPr/>
          <p:nvPr/>
        </p:nvSpPr>
        <p:spPr>
          <a:xfrm>
            <a:off x="0" y="366478"/>
            <a:ext cx="12240000" cy="1330472"/>
          </a:xfrm>
          <a:prstGeom prst="rect">
            <a:avLst/>
          </a:prstGeom>
          <a:solidFill>
            <a:srgbClr val="508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600" b="1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5E6916-93E8-6210-025A-61673398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6478"/>
            <a:ext cx="10556677" cy="1330472"/>
          </a:xfrm>
        </p:spPr>
        <p:txBody>
          <a:bodyPr>
            <a:normAutofit/>
          </a:bodyPr>
          <a:lstStyle/>
          <a:p>
            <a:r>
              <a:rPr lang="hu-HU" sz="4000" b="1" cap="small" dirty="0">
                <a:solidFill>
                  <a:srgbClr val="7338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Verseny-, túra- és vitorlás kenu</a:t>
            </a:r>
          </a:p>
        </p:txBody>
      </p:sp>
      <p:pic>
        <p:nvPicPr>
          <p:cNvPr id="6" name="Kép 5" descr="A képen kültéri, személy, sport, ví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74B897E-D943-F376-C504-27841B1F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" y="1778337"/>
            <a:ext cx="3777518" cy="2412000"/>
          </a:xfrm>
          <a:prstGeom prst="rect">
            <a:avLst/>
          </a:prstGeom>
        </p:spPr>
      </p:pic>
      <p:pic>
        <p:nvPicPr>
          <p:cNvPr id="8" name="Kép 7" descr="A képen közlekedés, kültéri, fű, vízijármű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1262F3B-806C-8F6F-8D73-16C3DB6C4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76" y="1809587"/>
            <a:ext cx="5243924" cy="2412000"/>
          </a:xfrm>
          <a:prstGeom prst="rect">
            <a:avLst/>
          </a:prstGeom>
        </p:spPr>
      </p:pic>
      <p:pic>
        <p:nvPicPr>
          <p:cNvPr id="10" name="Kép 9" descr="A képen kültéri, ég, Csónakázás, közleked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204368A-8A98-3CE6-7FC2-759FC130A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2" y="4334225"/>
            <a:ext cx="331261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156</Words>
  <Application>Microsoft Office PowerPoint</Application>
  <PresentationFormat>Egyéni</PresentationFormat>
  <Paragraphs>20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Office-téma</vt:lpstr>
      <vt:lpstr>Kenutörténelem</vt:lpstr>
      <vt:lpstr>Időszámításunk előtt</vt:lpstr>
      <vt:lpstr>Kenuk kialakulása</vt:lpstr>
      <vt:lpstr>Egyfa kenu</vt:lpstr>
      <vt:lpstr>Kanadai kenu</vt:lpstr>
      <vt:lpstr>Oldaltámaszos kenu és vitorlás oldaltámaszos kenu </vt:lpstr>
      <vt:lpstr>Verseny-, túra- és vitorlás kenu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 Tünde</dc:creator>
  <cp:lastModifiedBy>Stein Tünde</cp:lastModifiedBy>
  <cp:revision>1</cp:revision>
  <dcterms:created xsi:type="dcterms:W3CDTF">2025-02-16T08:44:33Z</dcterms:created>
  <dcterms:modified xsi:type="dcterms:W3CDTF">2025-02-16T16:54:19Z</dcterms:modified>
</cp:coreProperties>
</file>