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794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150" d="100"/>
          <a:sy n="150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darkuti Márton" userId="947db05d-af6b-48e5-8029-db528bef1d00" providerId="ADAL" clId="{CDEE77EA-85F7-421E-89CB-3265865185F3}"/>
    <pc:docChg chg="undo custSel addSld delSld modSld">
      <pc:chgData name="Kadarkuti Márton" userId="947db05d-af6b-48e5-8029-db528bef1d00" providerId="ADAL" clId="{CDEE77EA-85F7-421E-89CB-3265865185F3}" dt="2024-12-19T10:54:40.990" v="264" actId="1076"/>
      <pc:docMkLst>
        <pc:docMk/>
      </pc:docMkLst>
      <pc:sldChg chg="addSp delSp modSp">
        <pc:chgData name="Kadarkuti Márton" userId="947db05d-af6b-48e5-8029-db528bef1d00" providerId="ADAL" clId="{CDEE77EA-85F7-421E-89CB-3265865185F3}" dt="2024-12-19T10:43:11.883" v="214" actId="403"/>
        <pc:sldMkLst>
          <pc:docMk/>
          <pc:sldMk cId="4107001953" sldId="256"/>
        </pc:sldMkLst>
        <pc:spChg chg="add mod">
          <ac:chgData name="Kadarkuti Márton" userId="947db05d-af6b-48e5-8029-db528bef1d00" providerId="ADAL" clId="{CDEE77EA-85F7-421E-89CB-3265865185F3}" dt="2024-12-19T10:42:56.131" v="212" actId="1076"/>
          <ac:spMkLst>
            <pc:docMk/>
            <pc:sldMk cId="4107001953" sldId="256"/>
            <ac:spMk id="11" creationId="{081A2C86-DAD2-4EC8-A2F1-0EE5084EA38C}"/>
          </ac:spMkLst>
        </pc:spChg>
        <pc:spChg chg="add del mod">
          <ac:chgData name="Kadarkuti Márton" userId="947db05d-af6b-48e5-8029-db528bef1d00" providerId="ADAL" clId="{CDEE77EA-85F7-421E-89CB-3265865185F3}" dt="2024-12-19T10:37:49.152" v="123" actId="478"/>
          <ac:spMkLst>
            <pc:docMk/>
            <pc:sldMk cId="4107001953" sldId="256"/>
            <ac:spMk id="12" creationId="{1ED910CD-EF6B-4069-9D7D-3A7B76A56D22}"/>
          </ac:spMkLst>
        </pc:spChg>
        <pc:spChg chg="add del mod">
          <ac:chgData name="Kadarkuti Márton" userId="947db05d-af6b-48e5-8029-db528bef1d00" providerId="ADAL" clId="{CDEE77EA-85F7-421E-89CB-3265865185F3}" dt="2024-12-19T10:43:11.883" v="214" actId="403"/>
          <ac:spMkLst>
            <pc:docMk/>
            <pc:sldMk cId="4107001953" sldId="256"/>
            <ac:spMk id="13" creationId="{A3622D88-43F4-4802-87E4-CA201EE60B2E}"/>
          </ac:spMkLst>
        </pc:spChg>
        <pc:spChg chg="add mod ord">
          <ac:chgData name="Kadarkuti Márton" userId="947db05d-af6b-48e5-8029-db528bef1d00" providerId="ADAL" clId="{CDEE77EA-85F7-421E-89CB-3265865185F3}" dt="2024-12-19T10:41:32.723" v="171" actId="1035"/>
          <ac:spMkLst>
            <pc:docMk/>
            <pc:sldMk cId="4107001953" sldId="256"/>
            <ac:spMk id="14" creationId="{AA612BCF-1B18-4D91-AC90-B057AF079EC9}"/>
          </ac:spMkLst>
        </pc:spChg>
        <pc:spChg chg="add del mod">
          <ac:chgData name="Kadarkuti Márton" userId="947db05d-af6b-48e5-8029-db528bef1d00" providerId="ADAL" clId="{CDEE77EA-85F7-421E-89CB-3265865185F3}" dt="2024-12-19T10:42:20.091" v="174" actId="478"/>
          <ac:spMkLst>
            <pc:docMk/>
            <pc:sldMk cId="4107001953" sldId="256"/>
            <ac:spMk id="15" creationId="{0B758800-4820-4055-8995-ECC7C9E68F20}"/>
          </ac:spMkLst>
        </pc:spChg>
        <pc:spChg chg="add mod">
          <ac:chgData name="Kadarkuti Márton" userId="947db05d-af6b-48e5-8029-db528bef1d00" providerId="ADAL" clId="{CDEE77EA-85F7-421E-89CB-3265865185F3}" dt="2024-12-19T10:43:01.226" v="213" actId="1076"/>
          <ac:spMkLst>
            <pc:docMk/>
            <pc:sldMk cId="4107001953" sldId="256"/>
            <ac:spMk id="16" creationId="{78348D22-FC53-4CAD-A365-87B960C551E3}"/>
          </ac:spMkLst>
        </pc:spChg>
        <pc:picChg chg="add del mod">
          <ac:chgData name="Kadarkuti Márton" userId="947db05d-af6b-48e5-8029-db528bef1d00" providerId="ADAL" clId="{CDEE77EA-85F7-421E-89CB-3265865185F3}" dt="2024-12-19T10:32:37.912" v="3"/>
          <ac:picMkLst>
            <pc:docMk/>
            <pc:sldMk cId="4107001953" sldId="256"/>
            <ac:picMk id="7" creationId="{37455594-466C-4CBA-830A-94EA092D33D6}"/>
          </ac:picMkLst>
        </pc:picChg>
        <pc:picChg chg="add del mod">
          <ac:chgData name="Kadarkuti Márton" userId="947db05d-af6b-48e5-8029-db528bef1d00" providerId="ADAL" clId="{CDEE77EA-85F7-421E-89CB-3265865185F3}" dt="2024-12-19T10:32:41.074" v="6" actId="478"/>
          <ac:picMkLst>
            <pc:docMk/>
            <pc:sldMk cId="4107001953" sldId="256"/>
            <ac:picMk id="8" creationId="{2729AC16-FF48-4E22-963E-487FB605BF81}"/>
          </ac:picMkLst>
        </pc:picChg>
        <pc:picChg chg="add del mod">
          <ac:chgData name="Kadarkuti Márton" userId="947db05d-af6b-48e5-8029-db528bef1d00" providerId="ADAL" clId="{CDEE77EA-85F7-421E-89CB-3265865185F3}" dt="2024-12-19T10:34:45.681" v="93"/>
          <ac:picMkLst>
            <pc:docMk/>
            <pc:sldMk cId="4107001953" sldId="256"/>
            <ac:picMk id="9" creationId="{004D5C93-B4C1-4FB7-9454-E719F5DAFFCA}"/>
          </ac:picMkLst>
        </pc:picChg>
        <pc:picChg chg="add">
          <ac:chgData name="Kadarkuti Márton" userId="947db05d-af6b-48e5-8029-db528bef1d00" providerId="ADAL" clId="{CDEE77EA-85F7-421E-89CB-3265865185F3}" dt="2024-12-19T10:35:53.422" v="102"/>
          <ac:picMkLst>
            <pc:docMk/>
            <pc:sldMk cId="4107001953" sldId="256"/>
            <ac:picMk id="10" creationId="{5A4C853E-9DF3-40E4-B629-13F53081311F}"/>
          </ac:picMkLst>
        </pc:picChg>
      </pc:sldChg>
      <pc:sldChg chg="addSp delSp modSp add del">
        <pc:chgData name="Kadarkuti Márton" userId="947db05d-af6b-48e5-8029-db528bef1d00" providerId="ADAL" clId="{CDEE77EA-85F7-421E-89CB-3265865185F3}" dt="2024-12-19T10:35:54.653" v="103" actId="2696"/>
        <pc:sldMkLst>
          <pc:docMk/>
          <pc:sldMk cId="3350091990" sldId="257"/>
        </pc:sldMkLst>
        <pc:spChg chg="del">
          <ac:chgData name="Kadarkuti Márton" userId="947db05d-af6b-48e5-8029-db528bef1d00" providerId="ADAL" clId="{CDEE77EA-85F7-421E-89CB-3265865185F3}" dt="2024-12-19T10:35:48.099" v="99" actId="478"/>
          <ac:spMkLst>
            <pc:docMk/>
            <pc:sldMk cId="3350091990" sldId="257"/>
            <ac:spMk id="2" creationId="{3F728DD7-0960-4C24-BF93-5A46D01E64C4}"/>
          </ac:spMkLst>
        </pc:spChg>
        <pc:spChg chg="del">
          <ac:chgData name="Kadarkuti Márton" userId="947db05d-af6b-48e5-8029-db528bef1d00" providerId="ADAL" clId="{CDEE77EA-85F7-421E-89CB-3265865185F3}" dt="2024-12-19T10:35:48.099" v="99" actId="478"/>
          <ac:spMkLst>
            <pc:docMk/>
            <pc:sldMk cId="3350091990" sldId="257"/>
            <ac:spMk id="3" creationId="{3398B9F5-BA33-4D9A-9859-048EC117BAC8}"/>
          </ac:spMkLst>
        </pc:spChg>
        <pc:picChg chg="add del mod">
          <ac:chgData name="Kadarkuti Márton" userId="947db05d-af6b-48e5-8029-db528bef1d00" providerId="ADAL" clId="{CDEE77EA-85F7-421E-89CB-3265865185F3}" dt="2024-12-19T10:35:46.981" v="98"/>
          <ac:picMkLst>
            <pc:docMk/>
            <pc:sldMk cId="3350091990" sldId="257"/>
            <ac:picMk id="4" creationId="{1B7890D6-E439-41BA-B50B-8689D7BCAB8C}"/>
          </ac:picMkLst>
        </pc:picChg>
        <pc:picChg chg="add del">
          <ac:chgData name="Kadarkuti Márton" userId="947db05d-af6b-48e5-8029-db528bef1d00" providerId="ADAL" clId="{CDEE77EA-85F7-421E-89CB-3265865185F3}" dt="2024-12-19T10:35:52.614" v="101"/>
          <ac:picMkLst>
            <pc:docMk/>
            <pc:sldMk cId="3350091990" sldId="257"/>
            <ac:picMk id="5" creationId="{7AC61BBE-8BB9-4E10-AD2B-CE95EF4467B1}"/>
          </ac:picMkLst>
        </pc:picChg>
      </pc:sldChg>
      <pc:sldChg chg="addSp delSp modSp add">
        <pc:chgData name="Kadarkuti Márton" userId="947db05d-af6b-48e5-8029-db528bef1d00" providerId="ADAL" clId="{CDEE77EA-85F7-421E-89CB-3265865185F3}" dt="2024-12-19T10:54:40.990" v="264" actId="1076"/>
        <pc:sldMkLst>
          <pc:docMk/>
          <pc:sldMk cId="3670374313" sldId="257"/>
        </pc:sldMkLst>
        <pc:spChg chg="del">
          <ac:chgData name="Kadarkuti Márton" userId="947db05d-af6b-48e5-8029-db528bef1d00" providerId="ADAL" clId="{CDEE77EA-85F7-421E-89CB-3265865185F3}" dt="2024-12-19T10:44:13.794" v="219" actId="478"/>
          <ac:spMkLst>
            <pc:docMk/>
            <pc:sldMk cId="3670374313" sldId="257"/>
            <ac:spMk id="2" creationId="{AA8523BE-D4B0-4D01-A857-BCD24EF3B5D3}"/>
          </ac:spMkLst>
        </pc:spChg>
        <pc:spChg chg="del">
          <ac:chgData name="Kadarkuti Márton" userId="947db05d-af6b-48e5-8029-db528bef1d00" providerId="ADAL" clId="{CDEE77EA-85F7-421E-89CB-3265865185F3}" dt="2024-12-19T10:44:13.794" v="219" actId="478"/>
          <ac:spMkLst>
            <pc:docMk/>
            <pc:sldMk cId="3670374313" sldId="257"/>
            <ac:spMk id="3" creationId="{58A38E5F-9AE0-481D-B8E5-8F9F47FEE629}"/>
          </ac:spMkLst>
        </pc:spChg>
        <pc:spChg chg="add del mod">
          <ac:chgData name="Kadarkuti Márton" userId="947db05d-af6b-48e5-8029-db528bef1d00" providerId="ADAL" clId="{CDEE77EA-85F7-421E-89CB-3265865185F3}" dt="2024-12-19T10:44:13.794" v="219" actId="478"/>
          <ac:spMkLst>
            <pc:docMk/>
            <pc:sldMk cId="3670374313" sldId="257"/>
            <ac:spMk id="4" creationId="{1EBBB8A8-2E86-454D-928D-00E8842244BD}"/>
          </ac:spMkLst>
        </pc:spChg>
        <pc:spChg chg="add del mod">
          <ac:chgData name="Kadarkuti Márton" userId="947db05d-af6b-48e5-8029-db528bef1d00" providerId="ADAL" clId="{CDEE77EA-85F7-421E-89CB-3265865185F3}" dt="2024-12-19T10:44:11.218" v="218" actId="478"/>
          <ac:spMkLst>
            <pc:docMk/>
            <pc:sldMk cId="3670374313" sldId="257"/>
            <ac:spMk id="5" creationId="{2324CF1A-CF3C-4C16-B46F-0A9A550CD6AC}"/>
          </ac:spMkLst>
        </pc:spChg>
        <pc:spChg chg="add del mod">
          <ac:chgData name="Kadarkuti Márton" userId="947db05d-af6b-48e5-8029-db528bef1d00" providerId="ADAL" clId="{CDEE77EA-85F7-421E-89CB-3265865185F3}" dt="2024-12-19T10:44:13.794" v="219" actId="478"/>
          <ac:spMkLst>
            <pc:docMk/>
            <pc:sldMk cId="3670374313" sldId="257"/>
            <ac:spMk id="6" creationId="{854AE135-CEB1-4BB4-BC90-8C91A8BBFF23}"/>
          </ac:spMkLst>
        </pc:spChg>
        <pc:spChg chg="add mod">
          <ac:chgData name="Kadarkuti Márton" userId="947db05d-af6b-48e5-8029-db528bef1d00" providerId="ADAL" clId="{CDEE77EA-85F7-421E-89CB-3265865185F3}" dt="2024-12-19T10:46:15.498" v="246" actId="12789"/>
          <ac:spMkLst>
            <pc:docMk/>
            <pc:sldMk cId="3670374313" sldId="257"/>
            <ac:spMk id="7" creationId="{3BCBB61B-24F6-42F0-978D-1F1B4926061B}"/>
          </ac:spMkLst>
        </pc:spChg>
        <pc:spChg chg="add mod">
          <ac:chgData name="Kadarkuti Márton" userId="947db05d-af6b-48e5-8029-db528bef1d00" providerId="ADAL" clId="{CDEE77EA-85F7-421E-89CB-3265865185F3}" dt="2024-12-19T10:54:12.533" v="256" actId="1076"/>
          <ac:spMkLst>
            <pc:docMk/>
            <pc:sldMk cId="3670374313" sldId="257"/>
            <ac:spMk id="10" creationId="{B3CD0868-A8E0-47AB-BA4F-C2FA61153CEC}"/>
          </ac:spMkLst>
        </pc:spChg>
        <pc:spChg chg="add mod">
          <ac:chgData name="Kadarkuti Márton" userId="947db05d-af6b-48e5-8029-db528bef1d00" providerId="ADAL" clId="{CDEE77EA-85F7-421E-89CB-3265865185F3}" dt="2024-12-19T10:54:16.388" v="258" actId="1076"/>
          <ac:spMkLst>
            <pc:docMk/>
            <pc:sldMk cId="3670374313" sldId="257"/>
            <ac:spMk id="11" creationId="{7B2BF705-1329-4E64-8E80-E290BC483875}"/>
          </ac:spMkLst>
        </pc:spChg>
        <pc:spChg chg="add mod">
          <ac:chgData name="Kadarkuti Márton" userId="947db05d-af6b-48e5-8029-db528bef1d00" providerId="ADAL" clId="{CDEE77EA-85F7-421E-89CB-3265865185F3}" dt="2024-12-19T10:54:20.501" v="260" actId="1076"/>
          <ac:spMkLst>
            <pc:docMk/>
            <pc:sldMk cId="3670374313" sldId="257"/>
            <ac:spMk id="12" creationId="{64C1F4F7-FE26-4D35-86F5-C7980EF92E10}"/>
          </ac:spMkLst>
        </pc:spChg>
        <pc:spChg chg="add mod">
          <ac:chgData name="Kadarkuti Márton" userId="947db05d-af6b-48e5-8029-db528bef1d00" providerId="ADAL" clId="{CDEE77EA-85F7-421E-89CB-3265865185F3}" dt="2024-12-19T10:54:32.485" v="262" actId="1076"/>
          <ac:spMkLst>
            <pc:docMk/>
            <pc:sldMk cId="3670374313" sldId="257"/>
            <ac:spMk id="13" creationId="{32AB0C7C-B06D-4840-B891-50E9E9673B21}"/>
          </ac:spMkLst>
        </pc:spChg>
        <pc:spChg chg="add mod">
          <ac:chgData name="Kadarkuti Márton" userId="947db05d-af6b-48e5-8029-db528bef1d00" providerId="ADAL" clId="{CDEE77EA-85F7-421E-89CB-3265865185F3}" dt="2024-12-19T10:54:32.485" v="262" actId="1076"/>
          <ac:spMkLst>
            <pc:docMk/>
            <pc:sldMk cId="3670374313" sldId="257"/>
            <ac:spMk id="14" creationId="{C54BC8C9-DAB1-4ED9-8966-09C40F494D1D}"/>
          </ac:spMkLst>
        </pc:spChg>
        <pc:spChg chg="add mod">
          <ac:chgData name="Kadarkuti Márton" userId="947db05d-af6b-48e5-8029-db528bef1d00" providerId="ADAL" clId="{CDEE77EA-85F7-421E-89CB-3265865185F3}" dt="2024-12-19T10:54:32.485" v="262" actId="1076"/>
          <ac:spMkLst>
            <pc:docMk/>
            <pc:sldMk cId="3670374313" sldId="257"/>
            <ac:spMk id="15" creationId="{B2DC2D66-8C9E-4FE8-B474-94B17493ACA6}"/>
          </ac:spMkLst>
        </pc:spChg>
        <pc:spChg chg="add mod">
          <ac:chgData name="Kadarkuti Márton" userId="947db05d-af6b-48e5-8029-db528bef1d00" providerId="ADAL" clId="{CDEE77EA-85F7-421E-89CB-3265865185F3}" dt="2024-12-19T10:54:40.990" v="264" actId="1076"/>
          <ac:spMkLst>
            <pc:docMk/>
            <pc:sldMk cId="3670374313" sldId="257"/>
            <ac:spMk id="16" creationId="{0FBD8D16-877D-4C6A-B0DC-8AD9682B6C09}"/>
          </ac:spMkLst>
        </pc:spChg>
        <pc:spChg chg="add mod">
          <ac:chgData name="Kadarkuti Márton" userId="947db05d-af6b-48e5-8029-db528bef1d00" providerId="ADAL" clId="{CDEE77EA-85F7-421E-89CB-3265865185F3}" dt="2024-12-19T10:54:40.990" v="264" actId="1076"/>
          <ac:spMkLst>
            <pc:docMk/>
            <pc:sldMk cId="3670374313" sldId="257"/>
            <ac:spMk id="17" creationId="{D94BB189-E197-43F7-BBFC-6FF54F1AAE49}"/>
          </ac:spMkLst>
        </pc:spChg>
        <pc:spChg chg="add mod">
          <ac:chgData name="Kadarkuti Márton" userId="947db05d-af6b-48e5-8029-db528bef1d00" providerId="ADAL" clId="{CDEE77EA-85F7-421E-89CB-3265865185F3}" dt="2024-12-19T10:54:40.990" v="264" actId="1076"/>
          <ac:spMkLst>
            <pc:docMk/>
            <pc:sldMk cId="3670374313" sldId="257"/>
            <ac:spMk id="18" creationId="{36559C6B-1F9D-44EB-A971-5B726C9A3194}"/>
          </ac:spMkLst>
        </pc:spChg>
        <pc:cxnChg chg="add mod">
          <ac:chgData name="Kadarkuti Márton" userId="947db05d-af6b-48e5-8029-db528bef1d00" providerId="ADAL" clId="{CDEE77EA-85F7-421E-89CB-3265865185F3}" dt="2024-12-19T10:46:15.498" v="246" actId="12789"/>
          <ac:cxnSpMkLst>
            <pc:docMk/>
            <pc:sldMk cId="3670374313" sldId="257"/>
            <ac:cxnSpMk id="9" creationId="{8AB17962-721E-4E48-A03D-6EDC78856B7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7387-9587-41D3-9956-42F63FDA5074}" type="datetimeFigureOut">
              <a:rPr lang="hu-HU" smtClean="0"/>
              <a:t>2024. 12. 19.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A93A-E856-4017-B691-AD53F3400A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7932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7387-9587-41D3-9956-42F63FDA5074}" type="datetimeFigureOut">
              <a:rPr lang="hu-HU" smtClean="0"/>
              <a:t>2024. 12. 19.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A93A-E856-4017-B691-AD53F3400A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2203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7387-9587-41D3-9956-42F63FDA5074}" type="datetimeFigureOut">
              <a:rPr lang="hu-HU" smtClean="0"/>
              <a:t>2024. 12. 19.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A93A-E856-4017-B691-AD53F3400A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9533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7387-9587-41D3-9956-42F63FDA5074}" type="datetimeFigureOut">
              <a:rPr lang="hu-HU" smtClean="0"/>
              <a:t>2024. 12. 19.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A93A-E856-4017-B691-AD53F3400A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0012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7387-9587-41D3-9956-42F63FDA5074}" type="datetimeFigureOut">
              <a:rPr lang="hu-HU" smtClean="0"/>
              <a:t>2024. 12. 19.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A93A-E856-4017-B691-AD53F3400A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3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7387-9587-41D3-9956-42F63FDA5074}" type="datetimeFigureOut">
              <a:rPr lang="hu-HU" smtClean="0"/>
              <a:t>2024. 12. 19.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A93A-E856-4017-B691-AD53F3400A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5028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7387-9587-41D3-9956-42F63FDA5074}" type="datetimeFigureOut">
              <a:rPr lang="hu-HU" smtClean="0"/>
              <a:t>2024. 12. 19.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A93A-E856-4017-B691-AD53F3400A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5561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7387-9587-41D3-9956-42F63FDA5074}" type="datetimeFigureOut">
              <a:rPr lang="hu-HU" smtClean="0"/>
              <a:t>2024. 12. 19.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A93A-E856-4017-B691-AD53F3400A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0566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7387-9587-41D3-9956-42F63FDA5074}" type="datetimeFigureOut">
              <a:rPr lang="hu-HU" smtClean="0"/>
              <a:t>2024. 12. 19.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A93A-E856-4017-B691-AD53F3400A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238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7387-9587-41D3-9956-42F63FDA5074}" type="datetimeFigureOut">
              <a:rPr lang="hu-HU" smtClean="0"/>
              <a:t>2024. 12. 19.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A93A-E856-4017-B691-AD53F3400A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0205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A7387-9587-41D3-9956-42F63FDA5074}" type="datetimeFigureOut">
              <a:rPr lang="hu-HU" smtClean="0"/>
              <a:t>2024. 12. 19.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A93A-E856-4017-B691-AD53F3400A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9073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A7387-9587-41D3-9956-42F63FDA5074}" type="datetimeFigureOut">
              <a:rPr lang="hu-HU" smtClean="0"/>
              <a:t>2024. 12. 19.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0A93A-E856-4017-B691-AD53F3400A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345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Nyíl: ötszög 13">
            <a:extLst>
              <a:ext uri="{FF2B5EF4-FFF2-40B4-BE49-F238E27FC236}">
                <a16:creationId xmlns:a16="http://schemas.microsoft.com/office/drawing/2014/main" id="{AA612BCF-1B18-4D91-AC90-B057AF079EC9}"/>
              </a:ext>
            </a:extLst>
          </p:cNvPr>
          <p:cNvSpPr/>
          <p:nvPr/>
        </p:nvSpPr>
        <p:spPr>
          <a:xfrm>
            <a:off x="12700" y="343385"/>
            <a:ext cx="2880000" cy="648000"/>
          </a:xfrm>
          <a:prstGeom prst="homePlat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 b="1" dirty="0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5A4C853E-9DF3-40E4-B629-13F530813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25270"/>
            <a:ext cx="9906000" cy="5332729"/>
          </a:xfrm>
          <a:prstGeom prst="rect">
            <a:avLst/>
          </a:prstGeom>
          <a:noFill/>
        </p:spPr>
      </p:pic>
      <p:sp>
        <p:nvSpPr>
          <p:cNvPr id="11" name="Téglalap 10">
            <a:extLst>
              <a:ext uri="{FF2B5EF4-FFF2-40B4-BE49-F238E27FC236}">
                <a16:creationId xmlns:a16="http://schemas.microsoft.com/office/drawing/2014/main" id="{081A2C86-DAD2-4EC8-A2F1-0EE5084EA38C}"/>
              </a:ext>
            </a:extLst>
          </p:cNvPr>
          <p:cNvSpPr/>
          <p:nvPr/>
        </p:nvSpPr>
        <p:spPr>
          <a:xfrm>
            <a:off x="0" y="0"/>
            <a:ext cx="9906000" cy="324000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3" name="Nyíl: ötszög 12">
            <a:extLst>
              <a:ext uri="{FF2B5EF4-FFF2-40B4-BE49-F238E27FC236}">
                <a16:creationId xmlns:a16="http://schemas.microsoft.com/office/drawing/2014/main" id="{A3622D88-43F4-4802-87E4-CA201EE60B2E}"/>
              </a:ext>
            </a:extLst>
          </p:cNvPr>
          <p:cNvSpPr/>
          <p:nvPr/>
        </p:nvSpPr>
        <p:spPr>
          <a:xfrm>
            <a:off x="0" y="286235"/>
            <a:ext cx="2880000" cy="648000"/>
          </a:xfrm>
          <a:prstGeom prst="homePlate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b="1" dirty="0"/>
              <a:t>Számold ki!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78348D22-FC53-4CAD-A365-87B960C551E3}"/>
              </a:ext>
            </a:extLst>
          </p:cNvPr>
          <p:cNvSpPr txBox="1"/>
          <p:nvPr/>
        </p:nvSpPr>
        <p:spPr>
          <a:xfrm>
            <a:off x="3219627" y="1943100"/>
            <a:ext cx="65212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400" b="1" dirty="0">
                <a:solidFill>
                  <a:schemeClr val="bg1"/>
                </a:solidFill>
              </a:rPr>
              <a:t>Dominós könnyű feladvány</a:t>
            </a:r>
          </a:p>
        </p:txBody>
      </p:sp>
    </p:spTree>
    <p:extLst>
      <p:ext uri="{BB962C8B-B14F-4D97-AF65-F5344CB8AC3E}">
        <p14:creationId xmlns:p14="http://schemas.microsoft.com/office/powerpoint/2010/main" val="4107001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3BCBB61B-24F6-42F0-978D-1F1B4926061B}"/>
              </a:ext>
            </a:extLst>
          </p:cNvPr>
          <p:cNvSpPr/>
          <p:nvPr/>
        </p:nvSpPr>
        <p:spPr>
          <a:xfrm>
            <a:off x="2921000" y="1320800"/>
            <a:ext cx="1080000" cy="2160000"/>
          </a:xfrm>
          <a:prstGeom prst="roundRect">
            <a:avLst/>
          </a:prstGeom>
          <a:solidFill>
            <a:schemeClr val="bg1"/>
          </a:solidFill>
          <a:ln w="68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8AB17962-721E-4E48-A03D-6EDC78856B7E}"/>
              </a:ext>
            </a:extLst>
          </p:cNvPr>
          <p:cNvCxnSpPr/>
          <p:nvPr/>
        </p:nvCxnSpPr>
        <p:spPr>
          <a:xfrm>
            <a:off x="3029000" y="2400800"/>
            <a:ext cx="864000" cy="0"/>
          </a:xfrm>
          <a:prstGeom prst="line">
            <a:avLst/>
          </a:prstGeom>
          <a:ln w="36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zis 9">
            <a:extLst>
              <a:ext uri="{FF2B5EF4-FFF2-40B4-BE49-F238E27FC236}">
                <a16:creationId xmlns:a16="http://schemas.microsoft.com/office/drawing/2014/main" id="{B3CD0868-A8E0-47AB-BA4F-C2FA61153CEC}"/>
              </a:ext>
            </a:extLst>
          </p:cNvPr>
          <p:cNvSpPr/>
          <p:nvPr/>
        </p:nvSpPr>
        <p:spPr>
          <a:xfrm>
            <a:off x="3353000" y="1752800"/>
            <a:ext cx="216000" cy="21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Ellipszis 10">
            <a:extLst>
              <a:ext uri="{FF2B5EF4-FFF2-40B4-BE49-F238E27FC236}">
                <a16:creationId xmlns:a16="http://schemas.microsoft.com/office/drawing/2014/main" id="{7B2BF705-1329-4E64-8E80-E290BC483875}"/>
              </a:ext>
            </a:extLst>
          </p:cNvPr>
          <p:cNvSpPr/>
          <p:nvPr/>
        </p:nvSpPr>
        <p:spPr>
          <a:xfrm>
            <a:off x="3664600" y="1752800"/>
            <a:ext cx="216000" cy="21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Ellipszis 11">
            <a:extLst>
              <a:ext uri="{FF2B5EF4-FFF2-40B4-BE49-F238E27FC236}">
                <a16:creationId xmlns:a16="http://schemas.microsoft.com/office/drawing/2014/main" id="{64C1F4F7-FE26-4D35-86F5-C7980EF92E10}"/>
              </a:ext>
            </a:extLst>
          </p:cNvPr>
          <p:cNvSpPr/>
          <p:nvPr/>
        </p:nvSpPr>
        <p:spPr>
          <a:xfrm>
            <a:off x="3041400" y="1752800"/>
            <a:ext cx="216000" cy="21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Ellipszis 12">
            <a:extLst>
              <a:ext uri="{FF2B5EF4-FFF2-40B4-BE49-F238E27FC236}">
                <a16:creationId xmlns:a16="http://schemas.microsoft.com/office/drawing/2014/main" id="{32AB0C7C-B06D-4840-B891-50E9E9673B21}"/>
              </a:ext>
            </a:extLst>
          </p:cNvPr>
          <p:cNvSpPr/>
          <p:nvPr/>
        </p:nvSpPr>
        <p:spPr>
          <a:xfrm>
            <a:off x="3350300" y="1428800"/>
            <a:ext cx="216000" cy="21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Ellipszis 13">
            <a:extLst>
              <a:ext uri="{FF2B5EF4-FFF2-40B4-BE49-F238E27FC236}">
                <a16:creationId xmlns:a16="http://schemas.microsoft.com/office/drawing/2014/main" id="{C54BC8C9-DAB1-4ED9-8966-09C40F494D1D}"/>
              </a:ext>
            </a:extLst>
          </p:cNvPr>
          <p:cNvSpPr/>
          <p:nvPr/>
        </p:nvSpPr>
        <p:spPr>
          <a:xfrm>
            <a:off x="3661900" y="1428800"/>
            <a:ext cx="216000" cy="21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Ellipszis 14">
            <a:extLst>
              <a:ext uri="{FF2B5EF4-FFF2-40B4-BE49-F238E27FC236}">
                <a16:creationId xmlns:a16="http://schemas.microsoft.com/office/drawing/2014/main" id="{B2DC2D66-8C9E-4FE8-B474-94B17493ACA6}"/>
              </a:ext>
            </a:extLst>
          </p:cNvPr>
          <p:cNvSpPr/>
          <p:nvPr/>
        </p:nvSpPr>
        <p:spPr>
          <a:xfrm>
            <a:off x="3038700" y="1428800"/>
            <a:ext cx="216000" cy="21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Ellipszis 15">
            <a:extLst>
              <a:ext uri="{FF2B5EF4-FFF2-40B4-BE49-F238E27FC236}">
                <a16:creationId xmlns:a16="http://schemas.microsoft.com/office/drawing/2014/main" id="{0FBD8D16-877D-4C6A-B0DC-8AD9682B6C09}"/>
              </a:ext>
            </a:extLst>
          </p:cNvPr>
          <p:cNvSpPr/>
          <p:nvPr/>
        </p:nvSpPr>
        <p:spPr>
          <a:xfrm>
            <a:off x="3350300" y="2076799"/>
            <a:ext cx="216000" cy="21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Ellipszis 16">
            <a:extLst>
              <a:ext uri="{FF2B5EF4-FFF2-40B4-BE49-F238E27FC236}">
                <a16:creationId xmlns:a16="http://schemas.microsoft.com/office/drawing/2014/main" id="{D94BB189-E197-43F7-BBFC-6FF54F1AAE49}"/>
              </a:ext>
            </a:extLst>
          </p:cNvPr>
          <p:cNvSpPr/>
          <p:nvPr/>
        </p:nvSpPr>
        <p:spPr>
          <a:xfrm>
            <a:off x="3661900" y="2076799"/>
            <a:ext cx="216000" cy="21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Ellipszis 17">
            <a:extLst>
              <a:ext uri="{FF2B5EF4-FFF2-40B4-BE49-F238E27FC236}">
                <a16:creationId xmlns:a16="http://schemas.microsoft.com/office/drawing/2014/main" id="{36559C6B-1F9D-44EB-A971-5B726C9A3194}"/>
              </a:ext>
            </a:extLst>
          </p:cNvPr>
          <p:cNvSpPr/>
          <p:nvPr/>
        </p:nvSpPr>
        <p:spPr>
          <a:xfrm>
            <a:off x="3038700" y="2076799"/>
            <a:ext cx="216000" cy="21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0374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9AE82BD902A47644A5E4D56DF3CCA1E9" ma:contentTypeVersion="14" ma:contentTypeDescription="Új dokumentum létrehozása." ma:contentTypeScope="" ma:versionID="282739e00257845f7fd6d1c4569c022f">
  <xsd:schema xmlns:xsd="http://www.w3.org/2001/XMLSchema" xmlns:xs="http://www.w3.org/2001/XMLSchema" xmlns:p="http://schemas.microsoft.com/office/2006/metadata/properties" xmlns:ns3="84647b37-4f80-4447-b526-19b3eac6576c" xmlns:ns4="7ac5ad9a-cf71-4940-a596-ba9893dcab86" targetNamespace="http://schemas.microsoft.com/office/2006/metadata/properties" ma:root="true" ma:fieldsID="8e1571269d8d82c640ed1bbe686303da" ns3:_="" ns4:_="">
    <xsd:import namespace="84647b37-4f80-4447-b526-19b3eac6576c"/>
    <xsd:import namespace="7ac5ad9a-cf71-4940-a596-ba9893dcab8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3:MediaServiceDateTaken" minOccurs="0"/>
                <xsd:element ref="ns3:MediaServiceSearchPropertie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647b37-4f80-4447-b526-19b3eac657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c5ad9a-cf71-4940-a596-ba9893dcab86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Résztvevők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Megosztva részletekkel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Megosztási tipp kivonat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4647b37-4f80-4447-b526-19b3eac6576c" xsi:nil="true"/>
  </documentManagement>
</p:properties>
</file>

<file path=customXml/itemProps1.xml><?xml version="1.0" encoding="utf-8"?>
<ds:datastoreItem xmlns:ds="http://schemas.openxmlformats.org/officeDocument/2006/customXml" ds:itemID="{14F07453-685F-4D6B-98E0-627402C21D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647b37-4f80-4447-b526-19b3eac6576c"/>
    <ds:schemaRef ds:uri="7ac5ad9a-cf71-4940-a596-ba9893dcab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7B3675-DAB2-4F0A-96E9-8BB1F41D27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E1B9F8-234A-419F-9BF4-3DDFFA35B3A3}">
  <ds:schemaRefs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84647b37-4f80-4447-b526-19b3eac6576c"/>
    <ds:schemaRef ds:uri="7ac5ad9a-cf71-4940-a596-ba9893dcab86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</Words>
  <Application>Microsoft Office PowerPoint</Application>
  <PresentationFormat>A4 (210x297 mm)</PresentationFormat>
  <Paragraphs>2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Office-téma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Kadarkuti Márton</dc:creator>
  <cp:lastModifiedBy>Kadarkuti Márton</cp:lastModifiedBy>
  <cp:revision>2</cp:revision>
  <dcterms:created xsi:type="dcterms:W3CDTF">2024-12-19T10:27:17Z</dcterms:created>
  <dcterms:modified xsi:type="dcterms:W3CDTF">2024-12-19T10:54:42Z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0x0101009AE82BD902A47644A5E4D56DF3CCA1E9</vt:lpwstr>
  </property>
</Properties>
</file>