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6119813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CCCCCC"/>
    <a:srgbClr val="4472C4"/>
    <a:srgbClr val="EE1C24"/>
    <a:srgbClr val="F325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2" autoAdjust="0"/>
    <p:restoredTop sz="94660"/>
  </p:normalViewPr>
  <p:slideViewPr>
    <p:cSldViewPr snapToGrid="0">
      <p:cViewPr>
        <p:scale>
          <a:sx n="150" d="100"/>
          <a:sy n="150" d="100"/>
        </p:scale>
        <p:origin x="708" y="-3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ünde Stein" userId="e6c864ed-9ad0-41f3-9639-7aac5d2f5d93" providerId="ADAL" clId="{6F3FA4A9-9AE3-4922-82D0-C96F34360B4E}"/>
    <pc:docChg chg="undo custSel modSld">
      <pc:chgData name="Tünde Stein" userId="e6c864ed-9ad0-41f3-9639-7aac5d2f5d93" providerId="ADAL" clId="{6F3FA4A9-9AE3-4922-82D0-C96F34360B4E}" dt="2025-01-16T10:56:09.218" v="884" actId="12789"/>
      <pc:docMkLst>
        <pc:docMk/>
      </pc:docMkLst>
      <pc:sldChg chg="addSp delSp modSp">
        <pc:chgData name="Tünde Stein" userId="e6c864ed-9ad0-41f3-9639-7aac5d2f5d93" providerId="ADAL" clId="{6F3FA4A9-9AE3-4922-82D0-C96F34360B4E}" dt="2025-01-16T10:56:09.218" v="884" actId="12789"/>
        <pc:sldMkLst>
          <pc:docMk/>
          <pc:sldMk cId="1847995379" sldId="256"/>
        </pc:sldMkLst>
        <pc:spChg chg="del ord">
          <ac:chgData name="Tünde Stein" userId="e6c864ed-9ad0-41f3-9639-7aac5d2f5d93" providerId="ADAL" clId="{6F3FA4A9-9AE3-4922-82D0-C96F34360B4E}" dt="2025-01-16T10:20:21.277" v="486"/>
          <ac:spMkLst>
            <pc:docMk/>
            <pc:sldMk cId="1847995379" sldId="256"/>
            <ac:spMk id="2" creationId="{B2AC71C3-F881-4E30-BF13-C9BB24E3833E}"/>
          </ac:spMkLst>
        </pc:spChg>
        <pc:spChg chg="del ord">
          <ac:chgData name="Tünde Stein" userId="e6c864ed-9ad0-41f3-9639-7aac5d2f5d93" providerId="ADAL" clId="{6F3FA4A9-9AE3-4922-82D0-C96F34360B4E}" dt="2025-01-16T10:20:24.547" v="487"/>
          <ac:spMkLst>
            <pc:docMk/>
            <pc:sldMk cId="1847995379" sldId="256"/>
            <ac:spMk id="3" creationId="{C9C32156-6EA9-4E23-9FDA-444747ED1859}"/>
          </ac:spMkLst>
        </pc:spChg>
        <pc:spChg chg="add mod topLvl">
          <ac:chgData name="Tünde Stein" userId="e6c864ed-9ad0-41f3-9639-7aac5d2f5d93" providerId="ADAL" clId="{6F3FA4A9-9AE3-4922-82D0-C96F34360B4E}" dt="2025-01-16T10:53:12.919" v="853" actId="1076"/>
          <ac:spMkLst>
            <pc:docMk/>
            <pc:sldMk cId="1847995379" sldId="256"/>
            <ac:spMk id="4" creationId="{836CBC22-4C3D-40C3-BE86-9BF40CB93CB9}"/>
          </ac:spMkLst>
        </pc:spChg>
        <pc:spChg chg="add del mod">
          <ac:chgData name="Tünde Stein" userId="e6c864ed-9ad0-41f3-9639-7aac5d2f5d93" providerId="ADAL" clId="{6F3FA4A9-9AE3-4922-82D0-C96F34360B4E}" dt="2025-01-13T10:31:30.482" v="7" actId="11529"/>
          <ac:spMkLst>
            <pc:docMk/>
            <pc:sldMk cId="1847995379" sldId="256"/>
            <ac:spMk id="5" creationId="{3BB1C96C-9EB1-4EA0-88CD-11040D5B4B55}"/>
          </ac:spMkLst>
        </pc:spChg>
        <pc:spChg chg="add del mod">
          <ac:chgData name="Tünde Stein" userId="e6c864ed-9ad0-41f3-9639-7aac5d2f5d93" providerId="ADAL" clId="{6F3FA4A9-9AE3-4922-82D0-C96F34360B4E}" dt="2025-01-13T10:33:18.897" v="33" actId="11529"/>
          <ac:spMkLst>
            <pc:docMk/>
            <pc:sldMk cId="1847995379" sldId="256"/>
            <ac:spMk id="8" creationId="{46E5717C-F843-4AE8-B8EC-AD1183223F67}"/>
          </ac:spMkLst>
        </pc:spChg>
        <pc:spChg chg="add mod ord topLvl">
          <ac:chgData name="Tünde Stein" userId="e6c864ed-9ad0-41f3-9639-7aac5d2f5d93" providerId="ADAL" clId="{6F3FA4A9-9AE3-4922-82D0-C96F34360B4E}" dt="2025-01-16T10:51:20.728" v="852" actId="164"/>
          <ac:spMkLst>
            <pc:docMk/>
            <pc:sldMk cId="1847995379" sldId="256"/>
            <ac:spMk id="9" creationId="{D377048D-BC66-4979-8EB5-E660CD0FA734}"/>
          </ac:spMkLst>
        </pc:spChg>
        <pc:spChg chg="add del mod ord topLvl">
          <ac:chgData name="Tünde Stein" userId="e6c864ed-9ad0-41f3-9639-7aac5d2f5d93" providerId="ADAL" clId="{6F3FA4A9-9AE3-4922-82D0-C96F34360B4E}" dt="2025-01-16T10:51:20.728" v="852" actId="164"/>
          <ac:spMkLst>
            <pc:docMk/>
            <pc:sldMk cId="1847995379" sldId="256"/>
            <ac:spMk id="10" creationId="{0017F06E-1AB2-46B5-80E1-1ADA74EA50E9}"/>
          </ac:spMkLst>
        </pc:spChg>
        <pc:spChg chg="add mod">
          <ac:chgData name="Tünde Stein" userId="e6c864ed-9ad0-41f3-9639-7aac5d2f5d93" providerId="ADAL" clId="{6F3FA4A9-9AE3-4922-82D0-C96F34360B4E}" dt="2025-01-16T10:51:20.728" v="852" actId="164"/>
          <ac:spMkLst>
            <pc:docMk/>
            <pc:sldMk cId="1847995379" sldId="256"/>
            <ac:spMk id="11" creationId="{8ACD2B81-EC67-4FBD-8AEC-AA0BEF61FD60}"/>
          </ac:spMkLst>
        </pc:spChg>
        <pc:spChg chg="mod ord topLvl">
          <ac:chgData name="Tünde Stein" userId="e6c864ed-9ad0-41f3-9639-7aac5d2f5d93" providerId="ADAL" clId="{6F3FA4A9-9AE3-4922-82D0-C96F34360B4E}" dt="2025-01-16T10:51:20.728" v="852" actId="164"/>
          <ac:spMkLst>
            <pc:docMk/>
            <pc:sldMk cId="1847995379" sldId="256"/>
            <ac:spMk id="13" creationId="{0E50CAE1-5A1B-4A15-9267-3721D81CE586}"/>
          </ac:spMkLst>
        </pc:spChg>
        <pc:spChg chg="mod ord topLvl">
          <ac:chgData name="Tünde Stein" userId="e6c864ed-9ad0-41f3-9639-7aac5d2f5d93" providerId="ADAL" clId="{6F3FA4A9-9AE3-4922-82D0-C96F34360B4E}" dt="2025-01-16T10:51:20.728" v="852" actId="164"/>
          <ac:spMkLst>
            <pc:docMk/>
            <pc:sldMk cId="1847995379" sldId="256"/>
            <ac:spMk id="14" creationId="{67ABE158-88FC-4060-8786-D2BB1BC60EA1}"/>
          </ac:spMkLst>
        </pc:spChg>
        <pc:spChg chg="add del mod ord">
          <ac:chgData name="Tünde Stein" userId="e6c864ed-9ad0-41f3-9639-7aac5d2f5d93" providerId="ADAL" clId="{6F3FA4A9-9AE3-4922-82D0-C96F34360B4E}" dt="2025-01-16T10:56:09.218" v="884" actId="12789"/>
          <ac:spMkLst>
            <pc:docMk/>
            <pc:sldMk cId="1847995379" sldId="256"/>
            <ac:spMk id="16" creationId="{5773E0DD-4C5C-4F29-A2B3-43100A2C4F59}"/>
          </ac:spMkLst>
        </pc:spChg>
        <pc:spChg chg="add del mod topLvl">
          <ac:chgData name="Tünde Stein" userId="e6c864ed-9ad0-41f3-9639-7aac5d2f5d93" providerId="ADAL" clId="{6F3FA4A9-9AE3-4922-82D0-C96F34360B4E}" dt="2025-01-16T10:14:21.612" v="443"/>
          <ac:spMkLst>
            <pc:docMk/>
            <pc:sldMk cId="1847995379" sldId="256"/>
            <ac:spMk id="17" creationId="{474C03B7-266F-474D-A915-B22BD6701001}"/>
          </ac:spMkLst>
        </pc:spChg>
        <pc:spChg chg="add del mod">
          <ac:chgData name="Tünde Stein" userId="e6c864ed-9ad0-41f3-9639-7aac5d2f5d93" providerId="ADAL" clId="{6F3FA4A9-9AE3-4922-82D0-C96F34360B4E}" dt="2025-01-16T10:51:20.728" v="852" actId="164"/>
          <ac:spMkLst>
            <pc:docMk/>
            <pc:sldMk cId="1847995379" sldId="256"/>
            <ac:spMk id="19" creationId="{B925901C-DB41-4360-A01A-2E4F12DD2622}"/>
          </ac:spMkLst>
        </pc:spChg>
        <pc:spChg chg="add del mod">
          <ac:chgData name="Tünde Stein" userId="e6c864ed-9ad0-41f3-9639-7aac5d2f5d93" providerId="ADAL" clId="{6F3FA4A9-9AE3-4922-82D0-C96F34360B4E}" dt="2025-01-16T10:27:29.176" v="535" actId="11529"/>
          <ac:spMkLst>
            <pc:docMk/>
            <pc:sldMk cId="1847995379" sldId="256"/>
            <ac:spMk id="20" creationId="{AD1558DB-47B7-4890-B8C2-9ECE6BB27100}"/>
          </ac:spMkLst>
        </pc:spChg>
        <pc:spChg chg="add del mod">
          <ac:chgData name="Tünde Stein" userId="e6c864ed-9ad0-41f3-9639-7aac5d2f5d93" providerId="ADAL" clId="{6F3FA4A9-9AE3-4922-82D0-C96F34360B4E}" dt="2025-01-16T10:27:53.312" v="539" actId="11529"/>
          <ac:spMkLst>
            <pc:docMk/>
            <pc:sldMk cId="1847995379" sldId="256"/>
            <ac:spMk id="21" creationId="{5614AD30-C9FA-4938-977B-60CC4F61561E}"/>
          </ac:spMkLst>
        </pc:spChg>
        <pc:spChg chg="add mod">
          <ac:chgData name="Tünde Stein" userId="e6c864ed-9ad0-41f3-9639-7aac5d2f5d93" providerId="ADAL" clId="{6F3FA4A9-9AE3-4922-82D0-C96F34360B4E}" dt="2025-01-16T10:51:20.728" v="852" actId="164"/>
          <ac:spMkLst>
            <pc:docMk/>
            <pc:sldMk cId="1847995379" sldId="256"/>
            <ac:spMk id="22" creationId="{727863C0-41F1-4BB7-8711-FD09ECFFFF24}"/>
          </ac:spMkLst>
        </pc:spChg>
        <pc:spChg chg="add del mod ord">
          <ac:chgData name="Tünde Stein" userId="e6c864ed-9ad0-41f3-9639-7aac5d2f5d93" providerId="ADAL" clId="{6F3FA4A9-9AE3-4922-82D0-C96F34360B4E}" dt="2025-01-16T10:40:33.587" v="614"/>
          <ac:spMkLst>
            <pc:docMk/>
            <pc:sldMk cId="1847995379" sldId="256"/>
            <ac:spMk id="27" creationId="{2BD9EB9C-E049-403E-9EB5-7ED95582AD86}"/>
          </ac:spMkLst>
        </pc:spChg>
        <pc:spChg chg="add mod ord">
          <ac:chgData name="Tünde Stein" userId="e6c864ed-9ad0-41f3-9639-7aac5d2f5d93" providerId="ADAL" clId="{6F3FA4A9-9AE3-4922-82D0-C96F34360B4E}" dt="2025-01-16T10:51:20.728" v="852" actId="164"/>
          <ac:spMkLst>
            <pc:docMk/>
            <pc:sldMk cId="1847995379" sldId="256"/>
            <ac:spMk id="29" creationId="{06D6E779-0A39-4650-9688-BEAFB72F97B4}"/>
          </ac:spMkLst>
        </pc:spChg>
        <pc:spChg chg="add del mod">
          <ac:chgData name="Tünde Stein" userId="e6c864ed-9ad0-41f3-9639-7aac5d2f5d93" providerId="ADAL" clId="{6F3FA4A9-9AE3-4922-82D0-C96F34360B4E}" dt="2025-01-16T10:37:35.085" v="589" actId="11529"/>
          <ac:spMkLst>
            <pc:docMk/>
            <pc:sldMk cId="1847995379" sldId="256"/>
            <ac:spMk id="30" creationId="{38577987-6F2C-4F68-A0E0-99CA2D6981B3}"/>
          </ac:spMkLst>
        </pc:spChg>
        <pc:spChg chg="add del mod">
          <ac:chgData name="Tünde Stein" userId="e6c864ed-9ad0-41f3-9639-7aac5d2f5d93" providerId="ADAL" clId="{6F3FA4A9-9AE3-4922-82D0-C96F34360B4E}" dt="2025-01-16T10:38:12.199" v="591" actId="11529"/>
          <ac:spMkLst>
            <pc:docMk/>
            <pc:sldMk cId="1847995379" sldId="256"/>
            <ac:spMk id="32" creationId="{CCF17DD2-2376-400D-ADE6-B0A0EFE32934}"/>
          </ac:spMkLst>
        </pc:spChg>
        <pc:spChg chg="add del mod">
          <ac:chgData name="Tünde Stein" userId="e6c864ed-9ad0-41f3-9639-7aac5d2f5d93" providerId="ADAL" clId="{6F3FA4A9-9AE3-4922-82D0-C96F34360B4E}" dt="2025-01-16T10:11:46.320" v="424"/>
          <ac:spMkLst>
            <pc:docMk/>
            <pc:sldMk cId="1847995379" sldId="256"/>
            <ac:spMk id="34" creationId="{23F4E443-8B2C-4E4C-AC02-F067C71A3266}"/>
          </ac:spMkLst>
        </pc:spChg>
        <pc:spChg chg="add del mod topLvl">
          <ac:chgData name="Tünde Stein" userId="e6c864ed-9ad0-41f3-9639-7aac5d2f5d93" providerId="ADAL" clId="{6F3FA4A9-9AE3-4922-82D0-C96F34360B4E}" dt="2025-01-16T10:14:21.612" v="443"/>
          <ac:spMkLst>
            <pc:docMk/>
            <pc:sldMk cId="1847995379" sldId="256"/>
            <ac:spMk id="35" creationId="{2447478E-B523-4584-98EE-CFE9345E05D1}"/>
          </ac:spMkLst>
        </pc:spChg>
        <pc:spChg chg="add del mod topLvl">
          <ac:chgData name="Tünde Stein" userId="e6c864ed-9ad0-41f3-9639-7aac5d2f5d93" providerId="ADAL" clId="{6F3FA4A9-9AE3-4922-82D0-C96F34360B4E}" dt="2025-01-16T10:14:21.612" v="443"/>
          <ac:spMkLst>
            <pc:docMk/>
            <pc:sldMk cId="1847995379" sldId="256"/>
            <ac:spMk id="36" creationId="{09501E38-905E-4A5E-9ED8-C5B5A03038BF}"/>
          </ac:spMkLst>
        </pc:spChg>
        <pc:spChg chg="mod ord">
          <ac:chgData name="Tünde Stein" userId="e6c864ed-9ad0-41f3-9639-7aac5d2f5d93" providerId="ADAL" clId="{6F3FA4A9-9AE3-4922-82D0-C96F34360B4E}" dt="2025-01-16T10:51:20.728" v="852" actId="164"/>
          <ac:spMkLst>
            <pc:docMk/>
            <pc:sldMk cId="1847995379" sldId="256"/>
            <ac:spMk id="38" creationId="{73374654-FB3B-4F4E-B5FF-1F101D516B5A}"/>
          </ac:spMkLst>
        </pc:spChg>
        <pc:spChg chg="add mod ord">
          <ac:chgData name="Tünde Stein" userId="e6c864ed-9ad0-41f3-9639-7aac5d2f5d93" providerId="ADAL" clId="{6F3FA4A9-9AE3-4922-82D0-C96F34360B4E}" dt="2025-01-16T10:51:20.728" v="852" actId="164"/>
          <ac:spMkLst>
            <pc:docMk/>
            <pc:sldMk cId="1847995379" sldId="256"/>
            <ac:spMk id="40" creationId="{76A81FED-EA67-47ED-AD53-51F9367BC320}"/>
          </ac:spMkLst>
        </pc:spChg>
        <pc:spChg chg="add mod ord topLvl">
          <ac:chgData name="Tünde Stein" userId="e6c864ed-9ad0-41f3-9639-7aac5d2f5d93" providerId="ADAL" clId="{6F3FA4A9-9AE3-4922-82D0-C96F34360B4E}" dt="2025-01-16T10:51:20.728" v="852" actId="164"/>
          <ac:spMkLst>
            <pc:docMk/>
            <pc:sldMk cId="1847995379" sldId="256"/>
            <ac:spMk id="41" creationId="{37911EB6-7B9C-418A-80F4-75680E099ED3}"/>
          </ac:spMkLst>
        </pc:spChg>
        <pc:spChg chg="add mod ord topLvl">
          <ac:chgData name="Tünde Stein" userId="e6c864ed-9ad0-41f3-9639-7aac5d2f5d93" providerId="ADAL" clId="{6F3FA4A9-9AE3-4922-82D0-C96F34360B4E}" dt="2025-01-16T10:51:20.728" v="852" actId="164"/>
          <ac:spMkLst>
            <pc:docMk/>
            <pc:sldMk cId="1847995379" sldId="256"/>
            <ac:spMk id="42" creationId="{539BC799-5F99-4250-B20A-950A357586B2}"/>
          </ac:spMkLst>
        </pc:spChg>
        <pc:spChg chg="add mod ord topLvl">
          <ac:chgData name="Tünde Stein" userId="e6c864ed-9ad0-41f3-9639-7aac5d2f5d93" providerId="ADAL" clId="{6F3FA4A9-9AE3-4922-82D0-C96F34360B4E}" dt="2025-01-16T10:51:20.728" v="852" actId="164"/>
          <ac:spMkLst>
            <pc:docMk/>
            <pc:sldMk cId="1847995379" sldId="256"/>
            <ac:spMk id="43" creationId="{BB1DD20B-B167-452E-937F-E56637E18A33}"/>
          </ac:spMkLst>
        </pc:spChg>
        <pc:spChg chg="add mod ord topLvl">
          <ac:chgData name="Tünde Stein" userId="e6c864ed-9ad0-41f3-9639-7aac5d2f5d93" providerId="ADAL" clId="{6F3FA4A9-9AE3-4922-82D0-C96F34360B4E}" dt="2025-01-16T10:51:20.728" v="852" actId="164"/>
          <ac:spMkLst>
            <pc:docMk/>
            <pc:sldMk cId="1847995379" sldId="256"/>
            <ac:spMk id="44" creationId="{30357E02-B330-46D9-8CD5-5C29A9D35019}"/>
          </ac:spMkLst>
        </pc:spChg>
        <pc:spChg chg="add mod ord topLvl">
          <ac:chgData name="Tünde Stein" userId="e6c864ed-9ad0-41f3-9639-7aac5d2f5d93" providerId="ADAL" clId="{6F3FA4A9-9AE3-4922-82D0-C96F34360B4E}" dt="2025-01-16T10:56:09.218" v="884" actId="12789"/>
          <ac:spMkLst>
            <pc:docMk/>
            <pc:sldMk cId="1847995379" sldId="256"/>
            <ac:spMk id="45" creationId="{7220499C-766C-4D52-B091-F66EDB098EAF}"/>
          </ac:spMkLst>
        </pc:spChg>
        <pc:spChg chg="add del mod ord topLvl">
          <ac:chgData name="Tünde Stein" userId="e6c864ed-9ad0-41f3-9639-7aac5d2f5d93" providerId="ADAL" clId="{6F3FA4A9-9AE3-4922-82D0-C96F34360B4E}" dt="2025-01-16T10:51:20.728" v="852" actId="164"/>
          <ac:spMkLst>
            <pc:docMk/>
            <pc:sldMk cId="1847995379" sldId="256"/>
            <ac:spMk id="46" creationId="{A65EF90D-2A46-4C91-81C0-082CF8A2B281}"/>
          </ac:spMkLst>
        </pc:spChg>
        <pc:spChg chg="add mod ord topLvl">
          <ac:chgData name="Tünde Stein" userId="e6c864ed-9ad0-41f3-9639-7aac5d2f5d93" providerId="ADAL" clId="{6F3FA4A9-9AE3-4922-82D0-C96F34360B4E}" dt="2025-01-16T10:51:20.728" v="852" actId="164"/>
          <ac:spMkLst>
            <pc:docMk/>
            <pc:sldMk cId="1847995379" sldId="256"/>
            <ac:spMk id="47" creationId="{B9C908F5-0D85-49EA-9D72-D7447CF5C795}"/>
          </ac:spMkLst>
        </pc:spChg>
        <pc:spChg chg="add mod ord topLvl">
          <ac:chgData name="Tünde Stein" userId="e6c864ed-9ad0-41f3-9639-7aac5d2f5d93" providerId="ADAL" clId="{6F3FA4A9-9AE3-4922-82D0-C96F34360B4E}" dt="2025-01-16T10:51:20.728" v="852" actId="164"/>
          <ac:spMkLst>
            <pc:docMk/>
            <pc:sldMk cId="1847995379" sldId="256"/>
            <ac:spMk id="48" creationId="{302E19D2-1A8E-4220-9C58-14D2D4C019AD}"/>
          </ac:spMkLst>
        </pc:spChg>
        <pc:spChg chg="add mod ord topLvl">
          <ac:chgData name="Tünde Stein" userId="e6c864ed-9ad0-41f3-9639-7aac5d2f5d93" providerId="ADAL" clId="{6F3FA4A9-9AE3-4922-82D0-C96F34360B4E}" dt="2025-01-16T10:51:20.728" v="852" actId="164"/>
          <ac:spMkLst>
            <pc:docMk/>
            <pc:sldMk cId="1847995379" sldId="256"/>
            <ac:spMk id="49" creationId="{B27B527A-7CA6-423F-B975-B31C7CBB2ACC}"/>
          </ac:spMkLst>
        </pc:spChg>
        <pc:spChg chg="add del mod ord">
          <ac:chgData name="Tünde Stein" userId="e6c864ed-9ad0-41f3-9639-7aac5d2f5d93" providerId="ADAL" clId="{6F3FA4A9-9AE3-4922-82D0-C96F34360B4E}" dt="2025-01-16T10:40:33.587" v="614"/>
          <ac:spMkLst>
            <pc:docMk/>
            <pc:sldMk cId="1847995379" sldId="256"/>
            <ac:spMk id="50" creationId="{62C5C97B-1A14-4478-9AF1-A37A35986A9A}"/>
          </ac:spMkLst>
        </pc:spChg>
        <pc:spChg chg="add del mod ord">
          <ac:chgData name="Tünde Stein" userId="e6c864ed-9ad0-41f3-9639-7aac5d2f5d93" providerId="ADAL" clId="{6F3FA4A9-9AE3-4922-82D0-C96F34360B4E}" dt="2025-01-16T10:40:33.587" v="614"/>
          <ac:spMkLst>
            <pc:docMk/>
            <pc:sldMk cId="1847995379" sldId="256"/>
            <ac:spMk id="51" creationId="{F415497D-E6B9-4282-BCA2-B51DA050FF91}"/>
          </ac:spMkLst>
        </pc:spChg>
        <pc:spChg chg="add del mod ord">
          <ac:chgData name="Tünde Stein" userId="e6c864ed-9ad0-41f3-9639-7aac5d2f5d93" providerId="ADAL" clId="{6F3FA4A9-9AE3-4922-82D0-C96F34360B4E}" dt="2025-01-16T10:40:33.587" v="614"/>
          <ac:spMkLst>
            <pc:docMk/>
            <pc:sldMk cId="1847995379" sldId="256"/>
            <ac:spMk id="52" creationId="{F93F8BFF-5472-40E1-9E2D-EF85E19D2042}"/>
          </ac:spMkLst>
        </pc:spChg>
        <pc:spChg chg="add del mod">
          <ac:chgData name="Tünde Stein" userId="e6c864ed-9ad0-41f3-9639-7aac5d2f5d93" providerId="ADAL" clId="{6F3FA4A9-9AE3-4922-82D0-C96F34360B4E}" dt="2025-01-16T10:41:36.529" v="634" actId="11529"/>
          <ac:spMkLst>
            <pc:docMk/>
            <pc:sldMk cId="1847995379" sldId="256"/>
            <ac:spMk id="53" creationId="{8F5D48AA-5255-49C7-8F33-410594C7EB4E}"/>
          </ac:spMkLst>
        </pc:spChg>
        <pc:spChg chg="add del mod">
          <ac:chgData name="Tünde Stein" userId="e6c864ed-9ad0-41f3-9639-7aac5d2f5d93" providerId="ADAL" clId="{6F3FA4A9-9AE3-4922-82D0-C96F34360B4E}" dt="2025-01-16T10:43:09.405" v="676"/>
          <ac:spMkLst>
            <pc:docMk/>
            <pc:sldMk cId="1847995379" sldId="256"/>
            <ac:spMk id="54" creationId="{3EF6FFA4-3242-4A6E-908D-FCA11614135C}"/>
          </ac:spMkLst>
        </pc:spChg>
        <pc:spChg chg="add del mod">
          <ac:chgData name="Tünde Stein" userId="e6c864ed-9ad0-41f3-9639-7aac5d2f5d93" providerId="ADAL" clId="{6F3FA4A9-9AE3-4922-82D0-C96F34360B4E}" dt="2025-01-16T10:43:09.405" v="676"/>
          <ac:spMkLst>
            <pc:docMk/>
            <pc:sldMk cId="1847995379" sldId="256"/>
            <ac:spMk id="55" creationId="{E94F2279-349B-4072-9D53-E2D73BF0D343}"/>
          </ac:spMkLst>
        </pc:spChg>
        <pc:spChg chg="add mod">
          <ac:chgData name="Tünde Stein" userId="e6c864ed-9ad0-41f3-9639-7aac5d2f5d93" providerId="ADAL" clId="{6F3FA4A9-9AE3-4922-82D0-C96F34360B4E}" dt="2025-01-16T10:42:57.057" v="673"/>
          <ac:spMkLst>
            <pc:docMk/>
            <pc:sldMk cId="1847995379" sldId="256"/>
            <ac:spMk id="56" creationId="{3C02CA90-9EF6-4DE3-A3FD-2B011EE02BB0}"/>
          </ac:spMkLst>
        </pc:spChg>
        <pc:spChg chg="add mod topLvl">
          <ac:chgData name="Tünde Stein" userId="e6c864ed-9ad0-41f3-9639-7aac5d2f5d93" providerId="ADAL" clId="{6F3FA4A9-9AE3-4922-82D0-C96F34360B4E}" dt="2025-01-16T10:44:26.503" v="711" actId="164"/>
          <ac:spMkLst>
            <pc:docMk/>
            <pc:sldMk cId="1847995379" sldId="256"/>
            <ac:spMk id="57" creationId="{6ECFA95D-8B03-4185-A63F-AF04430F2A44}"/>
          </ac:spMkLst>
        </pc:spChg>
        <pc:spChg chg="add mod topLvl">
          <ac:chgData name="Tünde Stein" userId="e6c864ed-9ad0-41f3-9639-7aac5d2f5d93" providerId="ADAL" clId="{6F3FA4A9-9AE3-4922-82D0-C96F34360B4E}" dt="2025-01-16T10:44:26.503" v="711" actId="164"/>
          <ac:spMkLst>
            <pc:docMk/>
            <pc:sldMk cId="1847995379" sldId="256"/>
            <ac:spMk id="58" creationId="{993DAB8B-B369-4E74-819D-F62A31149AB8}"/>
          </ac:spMkLst>
        </pc:spChg>
        <pc:spChg chg="add mod ord">
          <ac:chgData name="Tünde Stein" userId="e6c864ed-9ad0-41f3-9639-7aac5d2f5d93" providerId="ADAL" clId="{6F3FA4A9-9AE3-4922-82D0-C96F34360B4E}" dt="2025-01-16T10:51:20.728" v="852" actId="164"/>
          <ac:spMkLst>
            <pc:docMk/>
            <pc:sldMk cId="1847995379" sldId="256"/>
            <ac:spMk id="76" creationId="{E9A10310-721C-4F82-ADE2-27D07E9893EA}"/>
          </ac:spMkLst>
        </pc:spChg>
        <pc:spChg chg="add mod">
          <ac:chgData name="Tünde Stein" userId="e6c864ed-9ad0-41f3-9639-7aac5d2f5d93" providerId="ADAL" clId="{6F3FA4A9-9AE3-4922-82D0-C96F34360B4E}" dt="2025-01-16T10:51:20.728" v="852" actId="164"/>
          <ac:spMkLst>
            <pc:docMk/>
            <pc:sldMk cId="1847995379" sldId="256"/>
            <ac:spMk id="77" creationId="{CF192451-295D-47F7-95DA-C3A65855ECC4}"/>
          </ac:spMkLst>
        </pc:spChg>
        <pc:grpChg chg="add del mod">
          <ac:chgData name="Tünde Stein" userId="e6c864ed-9ad0-41f3-9639-7aac5d2f5d93" providerId="ADAL" clId="{6F3FA4A9-9AE3-4922-82D0-C96F34360B4E}" dt="2025-01-16T10:04:07.002" v="327" actId="165"/>
          <ac:grpSpMkLst>
            <pc:docMk/>
            <pc:sldMk cId="1847995379" sldId="256"/>
            <ac:grpSpMk id="5" creationId="{FD0E3C1E-2238-4B0E-997A-10A54638037A}"/>
          </ac:grpSpMkLst>
        </pc:grpChg>
        <pc:grpChg chg="add del mod ord">
          <ac:chgData name="Tünde Stein" userId="e6c864ed-9ad0-41f3-9639-7aac5d2f5d93" providerId="ADAL" clId="{6F3FA4A9-9AE3-4922-82D0-C96F34360B4E}" dt="2025-01-16T10:27:06.240" v="533"/>
          <ac:grpSpMkLst>
            <pc:docMk/>
            <pc:sldMk cId="1847995379" sldId="256"/>
            <ac:grpSpMk id="6" creationId="{49866696-E30B-4658-B294-ADCE3B33CEAE}"/>
          </ac:grpSpMkLst>
        </pc:grpChg>
        <pc:grpChg chg="add del mod">
          <ac:chgData name="Tünde Stein" userId="e6c864ed-9ad0-41f3-9639-7aac5d2f5d93" providerId="ADAL" clId="{6F3FA4A9-9AE3-4922-82D0-C96F34360B4E}" dt="2025-01-16T10:07:25.112" v="369" actId="165"/>
          <ac:grpSpMkLst>
            <pc:docMk/>
            <pc:sldMk cId="1847995379" sldId="256"/>
            <ac:grpSpMk id="8" creationId="{530EF65C-0358-4825-A202-E202BA33511C}"/>
          </ac:grpSpMkLst>
        </pc:grpChg>
        <pc:grpChg chg="add del mod">
          <ac:chgData name="Tünde Stein" userId="e6c864ed-9ad0-41f3-9639-7aac5d2f5d93" providerId="ADAL" clId="{6F3FA4A9-9AE3-4922-82D0-C96F34360B4E}" dt="2025-01-13T10:47:00.048" v="311" actId="165"/>
          <ac:grpSpMkLst>
            <pc:docMk/>
            <pc:sldMk cId="1847995379" sldId="256"/>
            <ac:grpSpMk id="11" creationId="{03211B96-B75E-4718-8BDC-C59B15B035C6}"/>
          </ac:grpSpMkLst>
        </pc:grpChg>
        <pc:grpChg chg="add del mod">
          <ac:chgData name="Tünde Stein" userId="e6c864ed-9ad0-41f3-9639-7aac5d2f5d93" providerId="ADAL" clId="{6F3FA4A9-9AE3-4922-82D0-C96F34360B4E}" dt="2025-01-13T10:47:00.048" v="311" actId="165"/>
          <ac:grpSpMkLst>
            <pc:docMk/>
            <pc:sldMk cId="1847995379" sldId="256"/>
            <ac:grpSpMk id="12" creationId="{A0C6E886-5501-44DE-AA50-68E7ACEC0038}"/>
          </ac:grpSpMkLst>
        </pc:grpChg>
        <pc:grpChg chg="add del mod">
          <ac:chgData name="Tünde Stein" userId="e6c864ed-9ad0-41f3-9639-7aac5d2f5d93" providerId="ADAL" clId="{6F3FA4A9-9AE3-4922-82D0-C96F34360B4E}" dt="2025-01-16T10:14:16.242" v="442" actId="165"/>
          <ac:grpSpMkLst>
            <pc:docMk/>
            <pc:sldMk cId="1847995379" sldId="256"/>
            <ac:grpSpMk id="18" creationId="{C73F903E-D6CE-4080-AA54-B2D637925FB3}"/>
          </ac:grpSpMkLst>
        </pc:grpChg>
        <pc:grpChg chg="add del mod">
          <ac:chgData name="Tünde Stein" userId="e6c864ed-9ad0-41f3-9639-7aac5d2f5d93" providerId="ADAL" clId="{6F3FA4A9-9AE3-4922-82D0-C96F34360B4E}" dt="2025-01-13T10:47:00.048" v="311" actId="165"/>
          <ac:grpSpMkLst>
            <pc:docMk/>
            <pc:sldMk cId="1847995379" sldId="256"/>
            <ac:grpSpMk id="40" creationId="{26FE35CD-7EBC-4CA4-93E6-CE60B2EBB7F4}"/>
          </ac:grpSpMkLst>
        </pc:grpChg>
        <pc:grpChg chg="add del mod">
          <ac:chgData name="Tünde Stein" userId="e6c864ed-9ad0-41f3-9639-7aac5d2f5d93" providerId="ADAL" clId="{6F3FA4A9-9AE3-4922-82D0-C96F34360B4E}" dt="2025-01-13T10:47:55.311" v="324" actId="338"/>
          <ac:grpSpMkLst>
            <pc:docMk/>
            <pc:sldMk cId="1847995379" sldId="256"/>
            <ac:grpSpMk id="50" creationId="{D9493D7C-A32B-4D2D-BEB6-42DEA2BA5506}"/>
          </ac:grpSpMkLst>
        </pc:grpChg>
        <pc:grpChg chg="add del mod">
          <ac:chgData name="Tünde Stein" userId="e6c864ed-9ad0-41f3-9639-7aac5d2f5d93" providerId="ADAL" clId="{6F3FA4A9-9AE3-4922-82D0-C96F34360B4E}" dt="2025-01-13T10:47:55.311" v="324" actId="338"/>
          <ac:grpSpMkLst>
            <pc:docMk/>
            <pc:sldMk cId="1847995379" sldId="256"/>
            <ac:grpSpMk id="51" creationId="{90B2C31F-F14B-4165-8E3D-6C47EFDE4082}"/>
          </ac:grpSpMkLst>
        </pc:grpChg>
        <pc:grpChg chg="add del mod">
          <ac:chgData name="Tünde Stein" userId="e6c864ed-9ad0-41f3-9639-7aac5d2f5d93" providerId="ADAL" clId="{6F3FA4A9-9AE3-4922-82D0-C96F34360B4E}" dt="2025-01-13T10:47:55.311" v="324" actId="338"/>
          <ac:grpSpMkLst>
            <pc:docMk/>
            <pc:sldMk cId="1847995379" sldId="256"/>
            <ac:grpSpMk id="52" creationId="{7D13BD10-D82F-47E7-AB44-F91687423D40}"/>
          </ac:grpSpMkLst>
        </pc:grpChg>
        <pc:grpChg chg="add mod">
          <ac:chgData name="Tünde Stein" userId="e6c864ed-9ad0-41f3-9639-7aac5d2f5d93" providerId="ADAL" clId="{6F3FA4A9-9AE3-4922-82D0-C96F34360B4E}" dt="2025-01-13T10:47:54.951" v="322" actId="338"/>
          <ac:grpSpMkLst>
            <pc:docMk/>
            <pc:sldMk cId="1847995379" sldId="256"/>
            <ac:grpSpMk id="53" creationId="{955FA429-F154-4FEF-9793-AF20977DA8CE}"/>
          </ac:grpSpMkLst>
        </pc:grpChg>
        <pc:grpChg chg="add mod">
          <ac:chgData name="Tünde Stein" userId="e6c864ed-9ad0-41f3-9639-7aac5d2f5d93" providerId="ADAL" clId="{6F3FA4A9-9AE3-4922-82D0-C96F34360B4E}" dt="2025-01-13T10:47:54.951" v="322" actId="338"/>
          <ac:grpSpMkLst>
            <pc:docMk/>
            <pc:sldMk cId="1847995379" sldId="256"/>
            <ac:grpSpMk id="54" creationId="{082AC0AD-314D-4256-8691-77B54383A2B1}"/>
          </ac:grpSpMkLst>
        </pc:grpChg>
        <pc:grpChg chg="add mod">
          <ac:chgData name="Tünde Stein" userId="e6c864ed-9ad0-41f3-9639-7aac5d2f5d93" providerId="ADAL" clId="{6F3FA4A9-9AE3-4922-82D0-C96F34360B4E}" dt="2025-01-13T10:47:54.951" v="322" actId="338"/>
          <ac:grpSpMkLst>
            <pc:docMk/>
            <pc:sldMk cId="1847995379" sldId="256"/>
            <ac:grpSpMk id="55" creationId="{D62205EA-5F68-4296-8726-DD5B586223A9}"/>
          </ac:grpSpMkLst>
        </pc:grpChg>
        <pc:grpChg chg="add mod">
          <ac:chgData name="Tünde Stein" userId="e6c864ed-9ad0-41f3-9639-7aac5d2f5d93" providerId="ADAL" clId="{6F3FA4A9-9AE3-4922-82D0-C96F34360B4E}" dt="2025-01-13T10:47:54.748" v="321" actId="164"/>
          <ac:grpSpMkLst>
            <pc:docMk/>
            <pc:sldMk cId="1847995379" sldId="256"/>
            <ac:grpSpMk id="56" creationId="{E5A9BD45-4828-4E7B-BB21-C16D42FDCF52}"/>
          </ac:grpSpMkLst>
        </pc:grpChg>
        <pc:grpChg chg="add del mod">
          <ac:chgData name="Tünde Stein" userId="e6c864ed-9ad0-41f3-9639-7aac5d2f5d93" providerId="ADAL" clId="{6F3FA4A9-9AE3-4922-82D0-C96F34360B4E}" dt="2025-01-16T10:44:17.679" v="707" actId="165"/>
          <ac:grpSpMkLst>
            <pc:docMk/>
            <pc:sldMk cId="1847995379" sldId="256"/>
            <ac:grpSpMk id="59" creationId="{62645C83-8B9A-4979-962E-207AF4AA5C91}"/>
          </ac:grpSpMkLst>
        </pc:grpChg>
        <pc:grpChg chg="add mod">
          <ac:chgData name="Tünde Stein" userId="e6c864ed-9ad0-41f3-9639-7aac5d2f5d93" providerId="ADAL" clId="{6F3FA4A9-9AE3-4922-82D0-C96F34360B4E}" dt="2025-01-16T10:44:14.786" v="706"/>
          <ac:grpSpMkLst>
            <pc:docMk/>
            <pc:sldMk cId="1847995379" sldId="256"/>
            <ac:grpSpMk id="60" creationId="{40EDD588-C402-45C9-8217-F0DB4C139692}"/>
          </ac:grpSpMkLst>
        </pc:grpChg>
        <pc:grpChg chg="add mod">
          <ac:chgData name="Tünde Stein" userId="e6c864ed-9ad0-41f3-9639-7aac5d2f5d93" providerId="ADAL" clId="{6F3FA4A9-9AE3-4922-82D0-C96F34360B4E}" dt="2025-01-16T10:44:13.904" v="702"/>
          <ac:grpSpMkLst>
            <pc:docMk/>
            <pc:sldMk cId="1847995379" sldId="256"/>
            <ac:grpSpMk id="63" creationId="{097B0468-6B99-4962-860B-BB5D43A8CEC2}"/>
          </ac:grpSpMkLst>
        </pc:grpChg>
        <pc:grpChg chg="add mod">
          <ac:chgData name="Tünde Stein" userId="e6c864ed-9ad0-41f3-9639-7aac5d2f5d93" providerId="ADAL" clId="{6F3FA4A9-9AE3-4922-82D0-C96F34360B4E}" dt="2025-01-16T10:45:24.535" v="732" actId="164"/>
          <ac:grpSpMkLst>
            <pc:docMk/>
            <pc:sldMk cId="1847995379" sldId="256"/>
            <ac:grpSpMk id="66" creationId="{723662EA-C0C2-4E49-AB79-7F5AC3599CAC}"/>
          </ac:grpSpMkLst>
        </pc:grpChg>
        <pc:grpChg chg="add mod">
          <ac:chgData name="Tünde Stein" userId="e6c864ed-9ad0-41f3-9639-7aac5d2f5d93" providerId="ADAL" clId="{6F3FA4A9-9AE3-4922-82D0-C96F34360B4E}" dt="2025-01-16T10:45:24.535" v="732" actId="164"/>
          <ac:grpSpMkLst>
            <pc:docMk/>
            <pc:sldMk cId="1847995379" sldId="256"/>
            <ac:grpSpMk id="67" creationId="{4C53D158-525B-4EF9-AF4E-C8971996AA22}"/>
          </ac:grpSpMkLst>
        </pc:grpChg>
        <pc:grpChg chg="add mod">
          <ac:chgData name="Tünde Stein" userId="e6c864ed-9ad0-41f3-9639-7aac5d2f5d93" providerId="ADAL" clId="{6F3FA4A9-9AE3-4922-82D0-C96F34360B4E}" dt="2025-01-16T10:45:24.535" v="732" actId="164"/>
          <ac:grpSpMkLst>
            <pc:docMk/>
            <pc:sldMk cId="1847995379" sldId="256"/>
            <ac:grpSpMk id="70" creationId="{D0232BC1-79C3-40F2-BCE4-29200AAD6393}"/>
          </ac:grpSpMkLst>
        </pc:grpChg>
        <pc:grpChg chg="add mod">
          <ac:chgData name="Tünde Stein" userId="e6c864ed-9ad0-41f3-9639-7aac5d2f5d93" providerId="ADAL" clId="{6F3FA4A9-9AE3-4922-82D0-C96F34360B4E}" dt="2025-01-16T10:51:20.728" v="852" actId="164"/>
          <ac:grpSpMkLst>
            <pc:docMk/>
            <pc:sldMk cId="1847995379" sldId="256"/>
            <ac:grpSpMk id="73" creationId="{5BAE5E0C-ED27-49FC-8F10-FD7ADE63ED4F}"/>
          </ac:grpSpMkLst>
        </pc:grpChg>
        <pc:grpChg chg="add mod">
          <ac:chgData name="Tünde Stein" userId="e6c864ed-9ad0-41f3-9639-7aac5d2f5d93" providerId="ADAL" clId="{6F3FA4A9-9AE3-4922-82D0-C96F34360B4E}" dt="2025-01-16T10:56:09.218" v="884" actId="12789"/>
          <ac:grpSpMkLst>
            <pc:docMk/>
            <pc:sldMk cId="1847995379" sldId="256"/>
            <ac:grpSpMk id="78" creationId="{0073549C-F55E-4F6D-BE7B-AD02A707A8E1}"/>
          </ac:grpSpMkLst>
        </pc:grpChg>
        <pc:picChg chg="add del mod">
          <ac:chgData name="Tünde Stein" userId="e6c864ed-9ad0-41f3-9639-7aac5d2f5d93" providerId="ADAL" clId="{6F3FA4A9-9AE3-4922-82D0-C96F34360B4E}" dt="2025-01-13T10:32:17.129" v="19"/>
          <ac:picMkLst>
            <pc:docMk/>
            <pc:sldMk cId="1847995379" sldId="256"/>
            <ac:picMk id="6" creationId="{FDDCE957-097F-47D7-B0E9-0BCF371E97C0}"/>
          </ac:picMkLst>
        </pc:picChg>
        <pc:picChg chg="add del mod ord">
          <ac:chgData name="Tünde Stein" userId="e6c864ed-9ad0-41f3-9639-7aac5d2f5d93" providerId="ADAL" clId="{6F3FA4A9-9AE3-4922-82D0-C96F34360B4E}" dt="2025-01-16T10:40:33.587" v="614"/>
          <ac:picMkLst>
            <pc:docMk/>
            <pc:sldMk cId="1847995379" sldId="256"/>
            <ac:picMk id="7" creationId="{C8F01C9E-0475-4540-AFB4-689C37779D57}"/>
          </ac:picMkLst>
        </pc:picChg>
        <pc:picChg chg="add del mod ord">
          <ac:chgData name="Tünde Stein" userId="e6c864ed-9ad0-41f3-9639-7aac5d2f5d93" providerId="ADAL" clId="{6F3FA4A9-9AE3-4922-82D0-C96F34360B4E}" dt="2025-01-16T10:28:50.020" v="550"/>
          <ac:picMkLst>
            <pc:docMk/>
            <pc:sldMk cId="1847995379" sldId="256"/>
            <ac:picMk id="15" creationId="{BF3E686C-E532-45D3-B792-86B7A262B04B}"/>
          </ac:picMkLst>
        </pc:picChg>
        <pc:picChg chg="add del mod">
          <ac:chgData name="Tünde Stein" userId="e6c864ed-9ad0-41f3-9639-7aac5d2f5d93" providerId="ADAL" clId="{6F3FA4A9-9AE3-4922-82D0-C96F34360B4E}" dt="2025-01-16T10:31:42.240" v="558"/>
          <ac:picMkLst>
            <pc:docMk/>
            <pc:sldMk cId="1847995379" sldId="256"/>
            <ac:picMk id="24" creationId="{8967E71F-5262-48F8-906D-73B3C9845341}"/>
          </ac:picMkLst>
        </pc:picChg>
        <pc:picChg chg="add del mod">
          <ac:chgData name="Tünde Stein" userId="e6c864ed-9ad0-41f3-9639-7aac5d2f5d93" providerId="ADAL" clId="{6F3FA4A9-9AE3-4922-82D0-C96F34360B4E}" dt="2025-01-16T10:46:02.477" v="740"/>
          <ac:picMkLst>
            <pc:docMk/>
            <pc:sldMk cId="1847995379" sldId="256"/>
            <ac:picMk id="26" creationId="{3773F955-ADC5-4DD0-9D72-B7DDE111A3A9}"/>
          </ac:picMkLst>
        </pc:picChg>
        <pc:picChg chg="add mod ord">
          <ac:chgData name="Tünde Stein" userId="e6c864ed-9ad0-41f3-9639-7aac5d2f5d93" providerId="ADAL" clId="{6F3FA4A9-9AE3-4922-82D0-C96F34360B4E}" dt="2025-01-16T10:56:09.218" v="884" actId="12789"/>
          <ac:picMkLst>
            <pc:docMk/>
            <pc:sldMk cId="1847995379" sldId="256"/>
            <ac:picMk id="75" creationId="{00855BAE-710D-4C56-BC28-452F75C17DD3}"/>
          </ac:picMkLst>
        </pc:picChg>
        <pc:cxnChg chg="add del mod">
          <ac:chgData name="Tünde Stein" userId="e6c864ed-9ad0-41f3-9639-7aac5d2f5d93" providerId="ADAL" clId="{6F3FA4A9-9AE3-4922-82D0-C96F34360B4E}" dt="2025-01-13T10:36:45.560" v="95" actId="11529"/>
          <ac:cxnSpMkLst>
            <pc:docMk/>
            <pc:sldMk cId="1847995379" sldId="256"/>
            <ac:cxnSpMk id="16" creationId="{AB58461A-AE35-485D-8C9D-F17820BD440A}"/>
          </ac:cxnSpMkLst>
        </pc:cxnChg>
        <pc:cxnChg chg="add mod">
          <ac:chgData name="Tünde Stein" userId="e6c864ed-9ad0-41f3-9639-7aac5d2f5d93" providerId="ADAL" clId="{6F3FA4A9-9AE3-4922-82D0-C96F34360B4E}" dt="2025-01-13T10:36:44.576" v="92"/>
          <ac:cxnSpMkLst>
            <pc:docMk/>
            <pc:sldMk cId="1847995379" sldId="256"/>
            <ac:cxnSpMk id="17" creationId="{E4C2072B-542B-4C8E-A9DB-EC207C2763BA}"/>
          </ac:cxnSpMkLst>
        </pc:cxnChg>
        <pc:cxnChg chg="add mod">
          <ac:chgData name="Tünde Stein" userId="e6c864ed-9ad0-41f3-9639-7aac5d2f5d93" providerId="ADAL" clId="{6F3FA4A9-9AE3-4922-82D0-C96F34360B4E}" dt="2025-01-13T10:36:44.326" v="91"/>
          <ac:cxnSpMkLst>
            <pc:docMk/>
            <pc:sldMk cId="1847995379" sldId="256"/>
            <ac:cxnSpMk id="18" creationId="{35243F5A-053A-45E3-B10D-E37AAD5AC841}"/>
          </ac:cxnSpMkLst>
        </pc:cxnChg>
        <pc:cxnChg chg="add mod">
          <ac:chgData name="Tünde Stein" userId="e6c864ed-9ad0-41f3-9639-7aac5d2f5d93" providerId="ADAL" clId="{6F3FA4A9-9AE3-4922-82D0-C96F34360B4E}" dt="2025-01-13T10:36:44.138" v="90"/>
          <ac:cxnSpMkLst>
            <pc:docMk/>
            <pc:sldMk cId="1847995379" sldId="256"/>
            <ac:cxnSpMk id="19" creationId="{C80D93B8-DC3A-4AE7-B56A-211F24417D5E}"/>
          </ac:cxnSpMkLst>
        </pc:cxnChg>
        <pc:cxnChg chg="add mod">
          <ac:chgData name="Tünde Stein" userId="e6c864ed-9ad0-41f3-9639-7aac5d2f5d93" providerId="ADAL" clId="{6F3FA4A9-9AE3-4922-82D0-C96F34360B4E}" dt="2025-01-13T10:36:43.904" v="89"/>
          <ac:cxnSpMkLst>
            <pc:docMk/>
            <pc:sldMk cId="1847995379" sldId="256"/>
            <ac:cxnSpMk id="20" creationId="{7EC095B7-9B50-4D20-8F9F-FE723D5227FC}"/>
          </ac:cxnSpMkLst>
        </pc:cxnChg>
        <pc:cxnChg chg="add del mod">
          <ac:chgData name="Tünde Stein" userId="e6c864ed-9ad0-41f3-9639-7aac5d2f5d93" providerId="ADAL" clId="{6F3FA4A9-9AE3-4922-82D0-C96F34360B4E}" dt="2025-01-13T10:38:06.213" v="103" actId="11529"/>
          <ac:cxnSpMkLst>
            <pc:docMk/>
            <pc:sldMk cId="1847995379" sldId="256"/>
            <ac:cxnSpMk id="23" creationId="{1C3FE140-0D92-4ADE-A62C-1CA488CD763D}"/>
          </ac:cxnSpMkLst>
        </pc:cxnChg>
        <pc:cxnChg chg="add mod topLvl">
          <ac:chgData name="Tünde Stein" userId="e6c864ed-9ad0-41f3-9639-7aac5d2f5d93" providerId="ADAL" clId="{6F3FA4A9-9AE3-4922-82D0-C96F34360B4E}" dt="2025-01-16T10:04:10.831" v="328" actId="164"/>
          <ac:cxnSpMkLst>
            <pc:docMk/>
            <pc:sldMk cId="1847995379" sldId="256"/>
            <ac:cxnSpMk id="28" creationId="{A30DCF32-41C5-43C1-AD92-150835527AE7}"/>
          </ac:cxnSpMkLst>
        </pc:cxnChg>
        <pc:cxnChg chg="add mod topLvl">
          <ac:chgData name="Tünde Stein" userId="e6c864ed-9ad0-41f3-9639-7aac5d2f5d93" providerId="ADAL" clId="{6F3FA4A9-9AE3-4922-82D0-C96F34360B4E}" dt="2025-01-16T10:04:10.831" v="328" actId="164"/>
          <ac:cxnSpMkLst>
            <pc:docMk/>
            <pc:sldMk cId="1847995379" sldId="256"/>
            <ac:cxnSpMk id="31" creationId="{EA651DCC-60E3-44C3-BDD9-318FE3434A18}"/>
          </ac:cxnSpMkLst>
        </pc:cxnChg>
        <pc:cxnChg chg="add mod topLvl">
          <ac:chgData name="Tünde Stein" userId="e6c864ed-9ad0-41f3-9639-7aac5d2f5d93" providerId="ADAL" clId="{6F3FA4A9-9AE3-4922-82D0-C96F34360B4E}" dt="2025-01-16T10:04:10.831" v="328" actId="164"/>
          <ac:cxnSpMkLst>
            <pc:docMk/>
            <pc:sldMk cId="1847995379" sldId="256"/>
            <ac:cxnSpMk id="33" creationId="{0510358C-F55C-4120-B522-86D6FCFD4B63}"/>
          </ac:cxnSpMkLst>
        </pc:cxnChg>
        <pc:cxnChg chg="add del mod">
          <ac:chgData name="Tünde Stein" userId="e6c864ed-9ad0-41f3-9639-7aac5d2f5d93" providerId="ADAL" clId="{6F3FA4A9-9AE3-4922-82D0-C96F34360B4E}" dt="2025-01-13T10:38:46.807" v="110" actId="11529"/>
          <ac:cxnSpMkLst>
            <pc:docMk/>
            <pc:sldMk cId="1847995379" sldId="256"/>
            <ac:cxnSpMk id="35" creationId="{E6431C04-55CD-405E-9352-C7DC83C2C699}"/>
          </ac:cxnSpMkLst>
        </pc:cxnChg>
        <pc:cxnChg chg="add mod topLvl">
          <ac:chgData name="Tünde Stein" userId="e6c864ed-9ad0-41f3-9639-7aac5d2f5d93" providerId="ADAL" clId="{6F3FA4A9-9AE3-4922-82D0-C96F34360B4E}" dt="2025-01-16T10:04:10.831" v="328" actId="164"/>
          <ac:cxnSpMkLst>
            <pc:docMk/>
            <pc:sldMk cId="1847995379" sldId="256"/>
            <ac:cxnSpMk id="37" creationId="{532B2601-3CCD-48F6-AD8F-2447A058021B}"/>
          </ac:cxnSpMkLst>
        </pc:cxnChg>
        <pc:cxnChg chg="add mod topLvl">
          <ac:chgData name="Tünde Stein" userId="e6c864ed-9ad0-41f3-9639-7aac5d2f5d93" providerId="ADAL" clId="{6F3FA4A9-9AE3-4922-82D0-C96F34360B4E}" dt="2025-01-16T10:04:10.831" v="328" actId="164"/>
          <ac:cxnSpMkLst>
            <pc:docMk/>
            <pc:sldMk cId="1847995379" sldId="256"/>
            <ac:cxnSpMk id="39" creationId="{09BF9317-ED2C-45C4-B8FD-5E567338E2B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590794"/>
            <a:ext cx="5201841" cy="3384092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5105389"/>
            <a:ext cx="4589860" cy="2346813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0B1B-6283-4119-85D4-6DC7D353459F}" type="datetimeFigureOut">
              <a:rPr lang="hu-HU" smtClean="0"/>
              <a:t>2025. 01. 16.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1EE7-B0D4-4600-B891-0E116B84FC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704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0B1B-6283-4119-85D4-6DC7D353459F}" type="datetimeFigureOut">
              <a:rPr lang="hu-HU" smtClean="0"/>
              <a:t>2025. 01. 16.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1EE7-B0D4-4600-B891-0E116B84FC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458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517514"/>
            <a:ext cx="1319585" cy="823747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517514"/>
            <a:ext cx="3882256" cy="823747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0B1B-6283-4119-85D4-6DC7D353459F}" type="datetimeFigureOut">
              <a:rPr lang="hu-HU" smtClean="0"/>
              <a:t>2025. 01. 16.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1EE7-B0D4-4600-B891-0E116B84FC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884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0B1B-6283-4119-85D4-6DC7D353459F}" type="datetimeFigureOut">
              <a:rPr lang="hu-HU" smtClean="0"/>
              <a:t>2025. 01. 16.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1EE7-B0D4-4600-B891-0E116B84FC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811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2423318"/>
            <a:ext cx="5278339" cy="4043359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6504929"/>
            <a:ext cx="5278339" cy="2126307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0B1B-6283-4119-85D4-6DC7D353459F}" type="datetimeFigureOut">
              <a:rPr lang="hu-HU" smtClean="0"/>
              <a:t>2025. 01. 16.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1EE7-B0D4-4600-B891-0E116B84FC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27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2587570"/>
            <a:ext cx="2600921" cy="616741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2587570"/>
            <a:ext cx="2600921" cy="616741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0B1B-6283-4119-85D4-6DC7D353459F}" type="datetimeFigureOut">
              <a:rPr lang="hu-HU" smtClean="0"/>
              <a:t>2025. 01. 16.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1EE7-B0D4-4600-B891-0E116B84FC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344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17516"/>
            <a:ext cx="5278339" cy="187880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2382815"/>
            <a:ext cx="2588967" cy="116778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3550596"/>
            <a:ext cx="2588967" cy="522239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2382815"/>
            <a:ext cx="2601718" cy="116778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3550596"/>
            <a:ext cx="2601718" cy="522239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0B1B-6283-4119-85D4-6DC7D353459F}" type="datetimeFigureOut">
              <a:rPr lang="hu-HU" smtClean="0"/>
              <a:t>2025. 01. 16.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1EE7-B0D4-4600-B891-0E116B84FC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079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0B1B-6283-4119-85D4-6DC7D353459F}" type="datetimeFigureOut">
              <a:rPr lang="hu-HU" smtClean="0"/>
              <a:t>2025. 01. 16.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1EE7-B0D4-4600-B891-0E116B84FC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981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0B1B-6283-4119-85D4-6DC7D353459F}" type="datetimeFigureOut">
              <a:rPr lang="hu-HU" smtClean="0"/>
              <a:t>2025. 01. 16.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1EE7-B0D4-4600-B891-0E116B84FC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424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648018"/>
            <a:ext cx="1973799" cy="2268061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1399540"/>
            <a:ext cx="3098155" cy="6907687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916079"/>
            <a:ext cx="1973799" cy="5402397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0B1B-6283-4119-85D4-6DC7D353459F}" type="datetimeFigureOut">
              <a:rPr lang="hu-HU" smtClean="0"/>
              <a:t>2025. 01. 16.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1EE7-B0D4-4600-B891-0E116B84FC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759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648018"/>
            <a:ext cx="1973799" cy="2268061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1399540"/>
            <a:ext cx="3098155" cy="6907687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916079"/>
            <a:ext cx="1973799" cy="5402397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0B1B-6283-4119-85D4-6DC7D353459F}" type="datetimeFigureOut">
              <a:rPr lang="hu-HU" smtClean="0"/>
              <a:t>2025. 01. 16.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1EE7-B0D4-4600-B891-0E116B84FC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771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517516"/>
            <a:ext cx="5278339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2587570"/>
            <a:ext cx="5278339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9009246"/>
            <a:ext cx="1376958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F0B1B-6283-4119-85D4-6DC7D353459F}" type="datetimeFigureOut">
              <a:rPr lang="hu-HU" smtClean="0"/>
              <a:t>2025. 01. 16.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9009246"/>
            <a:ext cx="2065437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9009246"/>
            <a:ext cx="1376958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C1EE7-B0D4-4600-B891-0E116B84FC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908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Csoportba foglalás 77">
            <a:extLst>
              <a:ext uri="{FF2B5EF4-FFF2-40B4-BE49-F238E27FC236}">
                <a16:creationId xmlns:a16="http://schemas.microsoft.com/office/drawing/2014/main" id="{0073549C-F55E-4F6D-BE7B-AD02A707A8E1}"/>
              </a:ext>
            </a:extLst>
          </p:cNvPr>
          <p:cNvGrpSpPr/>
          <p:nvPr/>
        </p:nvGrpSpPr>
        <p:grpSpPr>
          <a:xfrm>
            <a:off x="-187" y="-26360"/>
            <a:ext cx="6120000" cy="9720000"/>
            <a:chOff x="-187" y="-26360"/>
            <a:chExt cx="6120000" cy="9720000"/>
          </a:xfrm>
        </p:grpSpPr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836CBC22-4C3D-40C3-BE86-9BF40CB93CB9}"/>
                </a:ext>
              </a:extLst>
            </p:cNvPr>
            <p:cNvSpPr/>
            <p:nvPr/>
          </p:nvSpPr>
          <p:spPr>
            <a:xfrm>
              <a:off x="-187" y="-26360"/>
              <a:ext cx="6120000" cy="97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9604" tIns="64802" rIns="129604" bIns="648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u-HU" sz="2551" dirty="0"/>
            </a:p>
          </p:txBody>
        </p:sp>
        <p:sp>
          <p:nvSpPr>
            <p:cNvPr id="41" name="Téglalap: lekerekített 40">
              <a:extLst>
                <a:ext uri="{FF2B5EF4-FFF2-40B4-BE49-F238E27FC236}">
                  <a16:creationId xmlns:a16="http://schemas.microsoft.com/office/drawing/2014/main" id="{37911EB6-7B9C-418A-80F4-75680E099ED3}"/>
                </a:ext>
              </a:extLst>
            </p:cNvPr>
            <p:cNvSpPr/>
            <p:nvPr/>
          </p:nvSpPr>
          <p:spPr>
            <a:xfrm>
              <a:off x="1249329" y="1950278"/>
              <a:ext cx="3595326" cy="2022791"/>
            </a:xfrm>
            <a:prstGeom prst="roundRect">
              <a:avLst/>
            </a:prstGeom>
            <a:solidFill>
              <a:srgbClr val="CCCCCC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Ellipszis 8">
              <a:extLst>
                <a:ext uri="{FF2B5EF4-FFF2-40B4-BE49-F238E27FC236}">
                  <a16:creationId xmlns:a16="http://schemas.microsoft.com/office/drawing/2014/main" id="{D377048D-BC66-4979-8EB5-E660CD0FA734}"/>
                </a:ext>
              </a:extLst>
            </p:cNvPr>
            <p:cNvSpPr/>
            <p:nvPr/>
          </p:nvSpPr>
          <p:spPr>
            <a:xfrm>
              <a:off x="2171209" y="2300464"/>
              <a:ext cx="869408" cy="86940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0" name="Ellipszis 9">
              <a:extLst>
                <a:ext uri="{FF2B5EF4-FFF2-40B4-BE49-F238E27FC236}">
                  <a16:creationId xmlns:a16="http://schemas.microsoft.com/office/drawing/2014/main" id="{0017F06E-1AB2-46B5-80E1-1ADA74EA50E9}"/>
                </a:ext>
              </a:extLst>
            </p:cNvPr>
            <p:cNvSpPr/>
            <p:nvPr/>
          </p:nvSpPr>
          <p:spPr>
            <a:xfrm>
              <a:off x="2527126" y="2713258"/>
              <a:ext cx="269600" cy="2696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0E50CAE1-5A1B-4A15-9267-3721D81CE586}"/>
                </a:ext>
              </a:extLst>
            </p:cNvPr>
            <p:cNvSpPr/>
            <p:nvPr/>
          </p:nvSpPr>
          <p:spPr>
            <a:xfrm>
              <a:off x="3309374" y="2300464"/>
              <a:ext cx="869408" cy="86940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67ABE158-88FC-4060-8786-D2BB1BC60EA1}"/>
                </a:ext>
              </a:extLst>
            </p:cNvPr>
            <p:cNvSpPr/>
            <p:nvPr/>
          </p:nvSpPr>
          <p:spPr>
            <a:xfrm>
              <a:off x="3665291" y="2713258"/>
              <a:ext cx="269600" cy="26960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4" name="Téglalap 43">
              <a:extLst>
                <a:ext uri="{FF2B5EF4-FFF2-40B4-BE49-F238E27FC236}">
                  <a16:creationId xmlns:a16="http://schemas.microsoft.com/office/drawing/2014/main" id="{30357E02-B330-46D9-8CD5-5C29A9D35019}"/>
                </a:ext>
              </a:extLst>
            </p:cNvPr>
            <p:cNvSpPr/>
            <p:nvPr/>
          </p:nvSpPr>
          <p:spPr>
            <a:xfrm>
              <a:off x="2533370" y="3980666"/>
              <a:ext cx="1027244" cy="706428"/>
            </a:xfrm>
            <a:prstGeom prst="rect">
              <a:avLst/>
            </a:prstGeom>
            <a:solidFill>
              <a:srgbClr val="CCCCCC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9" name="Téglalap 48">
              <a:extLst>
                <a:ext uri="{FF2B5EF4-FFF2-40B4-BE49-F238E27FC236}">
                  <a16:creationId xmlns:a16="http://schemas.microsoft.com/office/drawing/2014/main" id="{B27B527A-7CA6-423F-B975-B31C7CBB2ACC}"/>
                </a:ext>
              </a:extLst>
            </p:cNvPr>
            <p:cNvSpPr/>
            <p:nvPr/>
          </p:nvSpPr>
          <p:spPr>
            <a:xfrm rot="14896482">
              <a:off x="4671123" y="6180315"/>
              <a:ext cx="720950" cy="237997"/>
            </a:xfrm>
            <a:prstGeom prst="rect">
              <a:avLst/>
            </a:prstGeom>
            <a:solidFill>
              <a:srgbClr val="CCCCCC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7" name="Téglalap 46">
              <a:extLst>
                <a:ext uri="{FF2B5EF4-FFF2-40B4-BE49-F238E27FC236}">
                  <a16:creationId xmlns:a16="http://schemas.microsoft.com/office/drawing/2014/main" id="{B9C908F5-0D85-49EA-9D72-D7447CF5C795}"/>
                </a:ext>
              </a:extLst>
            </p:cNvPr>
            <p:cNvSpPr/>
            <p:nvPr/>
          </p:nvSpPr>
          <p:spPr>
            <a:xfrm rot="4056821">
              <a:off x="4299764" y="5378068"/>
              <a:ext cx="936334" cy="414240"/>
            </a:xfrm>
            <a:prstGeom prst="rect">
              <a:avLst/>
            </a:prstGeom>
            <a:solidFill>
              <a:srgbClr val="CCCCCC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Ellipszis 10">
              <a:extLst>
                <a:ext uri="{FF2B5EF4-FFF2-40B4-BE49-F238E27FC236}">
                  <a16:creationId xmlns:a16="http://schemas.microsoft.com/office/drawing/2014/main" id="{8ACD2B81-EC67-4FBD-8AEC-AA0BEF61FD60}"/>
                </a:ext>
              </a:extLst>
            </p:cNvPr>
            <p:cNvSpPr/>
            <p:nvPr/>
          </p:nvSpPr>
          <p:spPr>
            <a:xfrm>
              <a:off x="4047643" y="4423007"/>
              <a:ext cx="821267" cy="821267"/>
            </a:xfrm>
            <a:prstGeom prst="ellipse">
              <a:avLst/>
            </a:prstGeom>
            <a:solidFill>
              <a:srgbClr val="CCCCCC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B925901C-DB41-4360-A01A-2E4F12DD2622}"/>
                </a:ext>
              </a:extLst>
            </p:cNvPr>
            <p:cNvSpPr/>
            <p:nvPr/>
          </p:nvSpPr>
          <p:spPr>
            <a:xfrm>
              <a:off x="752475" y="6802319"/>
              <a:ext cx="4600575" cy="2657112"/>
            </a:xfrm>
            <a:prstGeom prst="rect">
              <a:avLst/>
            </a:prstGeom>
            <a:solidFill>
              <a:srgbClr val="00808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6000" b="1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latin typeface="Bahnschrift SemiCondensed" panose="020B0502040204020203" pitchFamily="34" charset="0"/>
              </a:endParaRPr>
            </a:p>
          </p:txBody>
        </p:sp>
        <p:sp>
          <p:nvSpPr>
            <p:cNvPr id="40" name="Szabadkézi sokszög: alakzat 39">
              <a:extLst>
                <a:ext uri="{FF2B5EF4-FFF2-40B4-BE49-F238E27FC236}">
                  <a16:creationId xmlns:a16="http://schemas.microsoft.com/office/drawing/2014/main" id="{76A81FED-EA67-47ED-AD53-51F9367BC320}"/>
                </a:ext>
              </a:extLst>
            </p:cNvPr>
            <p:cNvSpPr/>
            <p:nvPr/>
          </p:nvSpPr>
          <p:spPr>
            <a:xfrm rot="11419727">
              <a:off x="4943993" y="6604170"/>
              <a:ext cx="473687" cy="474412"/>
            </a:xfrm>
            <a:custGeom>
              <a:avLst/>
              <a:gdLst>
                <a:gd name="connsiteX0" fmla="*/ 24281 w 1496741"/>
                <a:gd name="connsiteY0" fmla="*/ 947210 h 1499033"/>
                <a:gd name="connsiteX1" fmla="*/ 27867 w 1496741"/>
                <a:gd name="connsiteY1" fmla="*/ 946217 h 1499033"/>
                <a:gd name="connsiteX2" fmla="*/ 22136 w 1496741"/>
                <a:gd name="connsiteY2" fmla="*/ 929385 h 1499033"/>
                <a:gd name="connsiteX3" fmla="*/ 403357 w 1496741"/>
                <a:gd name="connsiteY3" fmla="*/ 84118 h 1499033"/>
                <a:gd name="connsiteX4" fmla="*/ 579399 w 1496741"/>
                <a:gd name="connsiteY4" fmla="*/ 793525 h 1499033"/>
                <a:gd name="connsiteX5" fmla="*/ 916257 w 1496741"/>
                <a:gd name="connsiteY5" fmla="*/ 700266 h 1499033"/>
                <a:gd name="connsiteX6" fmla="*/ 739078 w 1496741"/>
                <a:gd name="connsiteY6" fmla="*/ 45 h 1499033"/>
                <a:gd name="connsiteX7" fmla="*/ 1432097 w 1496741"/>
                <a:gd name="connsiteY7" fmla="*/ 444842 h 1499033"/>
                <a:gd name="connsiteX8" fmla="*/ 1467620 w 1496741"/>
                <a:gd name="connsiteY8" fmla="*/ 547620 h 1499033"/>
                <a:gd name="connsiteX9" fmla="*/ 1468947 w 1496741"/>
                <a:gd name="connsiteY9" fmla="*/ 547253 h 1499033"/>
                <a:gd name="connsiteX10" fmla="*/ 1471193 w 1496741"/>
                <a:gd name="connsiteY10" fmla="*/ 557957 h 1499033"/>
                <a:gd name="connsiteX11" fmla="*/ 1473853 w 1496741"/>
                <a:gd name="connsiteY11" fmla="*/ 565653 h 1499033"/>
                <a:gd name="connsiteX12" fmla="*/ 1477631 w 1496741"/>
                <a:gd name="connsiteY12" fmla="*/ 588645 h 1499033"/>
                <a:gd name="connsiteX13" fmla="*/ 1489420 w 1496741"/>
                <a:gd name="connsiteY13" fmla="*/ 644832 h 1499033"/>
                <a:gd name="connsiteX14" fmla="*/ 1491543 w 1496741"/>
                <a:gd name="connsiteY14" fmla="*/ 673296 h 1499033"/>
                <a:gd name="connsiteX15" fmla="*/ 1494582 w 1496741"/>
                <a:gd name="connsiteY15" fmla="*/ 691785 h 1499033"/>
                <a:gd name="connsiteX16" fmla="*/ 1494452 w 1496741"/>
                <a:gd name="connsiteY16" fmla="*/ 712286 h 1499033"/>
                <a:gd name="connsiteX17" fmla="*/ 1496741 w 1496741"/>
                <a:gd name="connsiteY17" fmla="*/ 742962 h 1499033"/>
                <a:gd name="connsiteX18" fmla="*/ 1493945 w 1496741"/>
                <a:gd name="connsiteY18" fmla="*/ 792359 h 1499033"/>
                <a:gd name="connsiteX19" fmla="*/ 1493790 w 1496741"/>
                <a:gd name="connsiteY19" fmla="*/ 816893 h 1499033"/>
                <a:gd name="connsiteX20" fmla="*/ 1491966 w 1496741"/>
                <a:gd name="connsiteY20" fmla="*/ 827341 h 1499033"/>
                <a:gd name="connsiteX21" fmla="*/ 1491225 w 1496741"/>
                <a:gd name="connsiteY21" fmla="*/ 840416 h 1499033"/>
                <a:gd name="connsiteX22" fmla="*/ 1473190 w 1496741"/>
                <a:gd name="connsiteY22" fmla="*/ 935964 h 1499033"/>
                <a:gd name="connsiteX23" fmla="*/ 1472777 w 1496741"/>
                <a:gd name="connsiteY23" fmla="*/ 937224 h 1499033"/>
                <a:gd name="connsiteX24" fmla="*/ 1472538 w 1496741"/>
                <a:gd name="connsiteY24" fmla="*/ 938597 h 1499033"/>
                <a:gd name="connsiteX25" fmla="*/ 1469405 w 1496741"/>
                <a:gd name="connsiteY25" fmla="*/ 947528 h 1499033"/>
                <a:gd name="connsiteX26" fmla="*/ 1442949 w 1496741"/>
                <a:gd name="connsiteY26" fmla="*/ 1028377 h 1499033"/>
                <a:gd name="connsiteX27" fmla="*/ 1435847 w 1496741"/>
                <a:gd name="connsiteY27" fmla="*/ 1043219 h 1499033"/>
                <a:gd name="connsiteX28" fmla="*/ 1431886 w 1496741"/>
                <a:gd name="connsiteY28" fmla="*/ 1054512 h 1499033"/>
                <a:gd name="connsiteX29" fmla="*/ 1420435 w 1496741"/>
                <a:gd name="connsiteY29" fmla="*/ 1075430 h 1499033"/>
                <a:gd name="connsiteX30" fmla="*/ 1400818 w 1496741"/>
                <a:gd name="connsiteY30" fmla="*/ 1116427 h 1499033"/>
                <a:gd name="connsiteX31" fmla="*/ 1383074 w 1496741"/>
                <a:gd name="connsiteY31" fmla="*/ 1143671 h 1499033"/>
                <a:gd name="connsiteX32" fmla="*/ 1372897 w 1496741"/>
                <a:gd name="connsiteY32" fmla="*/ 1162259 h 1499033"/>
                <a:gd name="connsiteX33" fmla="*/ 1361543 w 1496741"/>
                <a:gd name="connsiteY33" fmla="*/ 1176729 h 1499033"/>
                <a:gd name="connsiteX34" fmla="*/ 1347114 w 1496741"/>
                <a:gd name="connsiteY34" fmla="*/ 1198883 h 1499033"/>
                <a:gd name="connsiteX35" fmla="*/ 1312927 w 1496741"/>
                <a:gd name="connsiteY35" fmla="*/ 1238688 h 1499033"/>
                <a:gd name="connsiteX36" fmla="*/ 1296632 w 1496741"/>
                <a:gd name="connsiteY36" fmla="*/ 1259454 h 1499033"/>
                <a:gd name="connsiteX37" fmla="*/ 1289543 w 1496741"/>
                <a:gd name="connsiteY37" fmla="*/ 1265913 h 1499033"/>
                <a:gd name="connsiteX38" fmla="*/ 1282152 w 1496741"/>
                <a:gd name="connsiteY38" fmla="*/ 1274518 h 1499033"/>
                <a:gd name="connsiteX39" fmla="*/ 1217454 w 1496741"/>
                <a:gd name="connsiteY39" fmla="*/ 1333188 h 1499033"/>
                <a:gd name="connsiteX40" fmla="*/ 1209339 w 1496741"/>
                <a:gd name="connsiteY40" fmla="*/ 1338989 h 1499033"/>
                <a:gd name="connsiteX41" fmla="*/ 1204151 w 1496741"/>
                <a:gd name="connsiteY41" fmla="*/ 1343716 h 1499033"/>
                <a:gd name="connsiteX42" fmla="*/ 1190446 w 1496741"/>
                <a:gd name="connsiteY42" fmla="*/ 1352494 h 1499033"/>
                <a:gd name="connsiteX43" fmla="*/ 1147256 w 1496741"/>
                <a:gd name="connsiteY43" fmla="*/ 1383369 h 1499033"/>
                <a:gd name="connsiteX44" fmla="*/ 1110272 w 1496741"/>
                <a:gd name="connsiteY44" fmla="*/ 1403850 h 1499033"/>
                <a:gd name="connsiteX45" fmla="*/ 1096516 w 1496741"/>
                <a:gd name="connsiteY45" fmla="*/ 1412662 h 1499033"/>
                <a:gd name="connsiteX46" fmla="*/ 1096251 w 1496741"/>
                <a:gd name="connsiteY46" fmla="*/ 1411615 h 1499033"/>
                <a:gd name="connsiteX47" fmla="*/ 1072377 w 1496741"/>
                <a:gd name="connsiteY47" fmla="*/ 1424836 h 1499033"/>
                <a:gd name="connsiteX48" fmla="*/ 656445 w 1496741"/>
                <a:gd name="connsiteY48" fmla="*/ 1493509 h 1499033"/>
                <a:gd name="connsiteX49" fmla="*/ 630823 w 1496741"/>
                <a:gd name="connsiteY49" fmla="*/ 1488631 h 1499033"/>
                <a:gd name="connsiteX50" fmla="*/ 626878 w 1496741"/>
                <a:gd name="connsiteY50" fmla="*/ 1488320 h 1499033"/>
                <a:gd name="connsiteX51" fmla="*/ 619853 w 1496741"/>
                <a:gd name="connsiteY51" fmla="*/ 1486542 h 1499033"/>
                <a:gd name="connsiteX52" fmla="*/ 558501 w 1496741"/>
                <a:gd name="connsiteY52" fmla="*/ 1474862 h 1499033"/>
                <a:gd name="connsiteX53" fmla="*/ 510089 w 1496741"/>
                <a:gd name="connsiteY53" fmla="*/ 1458766 h 1499033"/>
                <a:gd name="connsiteX54" fmla="*/ 505590 w 1496741"/>
                <a:gd name="connsiteY54" fmla="*/ 1457627 h 1499033"/>
                <a:gd name="connsiteX55" fmla="*/ 502262 w 1496741"/>
                <a:gd name="connsiteY55" fmla="*/ 1456163 h 1499033"/>
                <a:gd name="connsiteX56" fmla="*/ 463890 w 1496741"/>
                <a:gd name="connsiteY56" fmla="*/ 1443405 h 1499033"/>
                <a:gd name="connsiteX57" fmla="*/ 24281 w 1496741"/>
                <a:gd name="connsiteY57" fmla="*/ 947210 h 149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496741" h="1499033">
                  <a:moveTo>
                    <a:pt x="24281" y="947210"/>
                  </a:moveTo>
                  <a:lnTo>
                    <a:pt x="27867" y="946217"/>
                  </a:lnTo>
                  <a:lnTo>
                    <a:pt x="22136" y="929385"/>
                  </a:lnTo>
                  <a:cubicBezTo>
                    <a:pt x="-61239" y="593401"/>
                    <a:pt x="96331" y="244028"/>
                    <a:pt x="403357" y="84118"/>
                  </a:cubicBezTo>
                  <a:lnTo>
                    <a:pt x="579399" y="793525"/>
                  </a:lnTo>
                  <a:lnTo>
                    <a:pt x="916257" y="700266"/>
                  </a:lnTo>
                  <a:lnTo>
                    <a:pt x="739078" y="45"/>
                  </a:lnTo>
                  <a:cubicBezTo>
                    <a:pt x="1041963" y="-3255"/>
                    <a:pt x="1312346" y="175322"/>
                    <a:pt x="1432097" y="444842"/>
                  </a:cubicBezTo>
                  <a:lnTo>
                    <a:pt x="1467620" y="547620"/>
                  </a:lnTo>
                  <a:lnTo>
                    <a:pt x="1468947" y="547253"/>
                  </a:lnTo>
                  <a:lnTo>
                    <a:pt x="1471193" y="557957"/>
                  </a:lnTo>
                  <a:lnTo>
                    <a:pt x="1473853" y="565653"/>
                  </a:lnTo>
                  <a:lnTo>
                    <a:pt x="1477631" y="588645"/>
                  </a:lnTo>
                  <a:lnTo>
                    <a:pt x="1489420" y="644832"/>
                  </a:lnTo>
                  <a:lnTo>
                    <a:pt x="1491543" y="673296"/>
                  </a:lnTo>
                  <a:lnTo>
                    <a:pt x="1494582" y="691785"/>
                  </a:lnTo>
                  <a:lnTo>
                    <a:pt x="1494452" y="712286"/>
                  </a:lnTo>
                  <a:lnTo>
                    <a:pt x="1496741" y="742962"/>
                  </a:lnTo>
                  <a:lnTo>
                    <a:pt x="1493945" y="792359"/>
                  </a:lnTo>
                  <a:lnTo>
                    <a:pt x="1493790" y="816893"/>
                  </a:lnTo>
                  <a:lnTo>
                    <a:pt x="1491966" y="827341"/>
                  </a:lnTo>
                  <a:lnTo>
                    <a:pt x="1491225" y="840416"/>
                  </a:lnTo>
                  <a:cubicBezTo>
                    <a:pt x="1487283" y="872652"/>
                    <a:pt x="1481253" y="904569"/>
                    <a:pt x="1473190" y="935964"/>
                  </a:cubicBezTo>
                  <a:lnTo>
                    <a:pt x="1472777" y="937224"/>
                  </a:lnTo>
                  <a:lnTo>
                    <a:pt x="1472538" y="938597"/>
                  </a:lnTo>
                  <a:lnTo>
                    <a:pt x="1469405" y="947528"/>
                  </a:lnTo>
                  <a:lnTo>
                    <a:pt x="1442949" y="1028377"/>
                  </a:lnTo>
                  <a:lnTo>
                    <a:pt x="1435847" y="1043219"/>
                  </a:lnTo>
                  <a:lnTo>
                    <a:pt x="1431886" y="1054512"/>
                  </a:lnTo>
                  <a:lnTo>
                    <a:pt x="1420435" y="1075430"/>
                  </a:lnTo>
                  <a:lnTo>
                    <a:pt x="1400818" y="1116427"/>
                  </a:lnTo>
                  <a:lnTo>
                    <a:pt x="1383074" y="1143671"/>
                  </a:lnTo>
                  <a:lnTo>
                    <a:pt x="1372897" y="1162259"/>
                  </a:lnTo>
                  <a:lnTo>
                    <a:pt x="1361543" y="1176729"/>
                  </a:lnTo>
                  <a:lnTo>
                    <a:pt x="1347114" y="1198883"/>
                  </a:lnTo>
                  <a:lnTo>
                    <a:pt x="1312927" y="1238688"/>
                  </a:lnTo>
                  <a:lnTo>
                    <a:pt x="1296632" y="1259454"/>
                  </a:lnTo>
                  <a:lnTo>
                    <a:pt x="1289543" y="1265913"/>
                  </a:lnTo>
                  <a:lnTo>
                    <a:pt x="1282152" y="1274518"/>
                  </a:lnTo>
                  <a:cubicBezTo>
                    <a:pt x="1261594" y="1295464"/>
                    <a:pt x="1239982" y="1315033"/>
                    <a:pt x="1217454" y="1333188"/>
                  </a:cubicBezTo>
                  <a:lnTo>
                    <a:pt x="1209339" y="1338989"/>
                  </a:lnTo>
                  <a:lnTo>
                    <a:pt x="1204151" y="1343716"/>
                  </a:lnTo>
                  <a:lnTo>
                    <a:pt x="1190446" y="1352494"/>
                  </a:lnTo>
                  <a:lnTo>
                    <a:pt x="1147256" y="1383369"/>
                  </a:lnTo>
                  <a:lnTo>
                    <a:pt x="1110272" y="1403850"/>
                  </a:lnTo>
                  <a:lnTo>
                    <a:pt x="1096516" y="1412662"/>
                  </a:lnTo>
                  <a:lnTo>
                    <a:pt x="1096251" y="1411615"/>
                  </a:lnTo>
                  <a:lnTo>
                    <a:pt x="1072377" y="1424836"/>
                  </a:lnTo>
                  <a:cubicBezTo>
                    <a:pt x="944134" y="1486558"/>
                    <a:pt x="799801" y="1511024"/>
                    <a:pt x="656445" y="1493509"/>
                  </a:cubicBezTo>
                  <a:lnTo>
                    <a:pt x="630823" y="1488631"/>
                  </a:lnTo>
                  <a:lnTo>
                    <a:pt x="626878" y="1488320"/>
                  </a:lnTo>
                  <a:lnTo>
                    <a:pt x="619853" y="1486542"/>
                  </a:lnTo>
                  <a:lnTo>
                    <a:pt x="558501" y="1474862"/>
                  </a:lnTo>
                  <a:lnTo>
                    <a:pt x="510089" y="1458766"/>
                  </a:lnTo>
                  <a:lnTo>
                    <a:pt x="505590" y="1457627"/>
                  </a:lnTo>
                  <a:lnTo>
                    <a:pt x="502262" y="1456163"/>
                  </a:lnTo>
                  <a:lnTo>
                    <a:pt x="463890" y="1443405"/>
                  </a:lnTo>
                  <a:cubicBezTo>
                    <a:pt x="249952" y="1356077"/>
                    <a:pt x="86213" y="1173688"/>
                    <a:pt x="24281" y="947210"/>
                  </a:cubicBezTo>
                  <a:close/>
                </a:path>
              </a:pathLst>
            </a:custGeom>
            <a:solidFill>
              <a:srgbClr val="CCCCCC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Szabadkézi sokszög: alakzat 21">
              <a:extLst>
                <a:ext uri="{FF2B5EF4-FFF2-40B4-BE49-F238E27FC236}">
                  <a16:creationId xmlns:a16="http://schemas.microsoft.com/office/drawing/2014/main" id="{727863C0-41F1-4BB7-8711-FD09ECFFFF24}"/>
                </a:ext>
              </a:extLst>
            </p:cNvPr>
            <p:cNvSpPr/>
            <p:nvPr/>
          </p:nvSpPr>
          <p:spPr>
            <a:xfrm>
              <a:off x="1912620" y="3459480"/>
              <a:ext cx="2476500" cy="312420"/>
            </a:xfrm>
            <a:custGeom>
              <a:avLst/>
              <a:gdLst>
                <a:gd name="connsiteX0" fmla="*/ 0 w 2476500"/>
                <a:gd name="connsiteY0" fmla="*/ 0 h 312420"/>
                <a:gd name="connsiteX1" fmla="*/ 807720 w 2476500"/>
                <a:gd name="connsiteY1" fmla="*/ 0 h 312420"/>
                <a:gd name="connsiteX2" fmla="*/ 975360 w 2476500"/>
                <a:gd name="connsiteY2" fmla="*/ 312420 h 312420"/>
                <a:gd name="connsiteX3" fmla="*/ 1760220 w 2476500"/>
                <a:gd name="connsiteY3" fmla="*/ 312420 h 312420"/>
                <a:gd name="connsiteX4" fmla="*/ 1874520 w 2476500"/>
                <a:gd name="connsiteY4" fmla="*/ 144780 h 312420"/>
                <a:gd name="connsiteX5" fmla="*/ 2476500 w 2476500"/>
                <a:gd name="connsiteY5" fmla="*/ 14478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6500" h="312420">
                  <a:moveTo>
                    <a:pt x="0" y="0"/>
                  </a:moveTo>
                  <a:lnTo>
                    <a:pt x="807720" y="0"/>
                  </a:lnTo>
                  <a:lnTo>
                    <a:pt x="975360" y="312420"/>
                  </a:lnTo>
                  <a:lnTo>
                    <a:pt x="1760220" y="312420"/>
                  </a:lnTo>
                  <a:lnTo>
                    <a:pt x="1874520" y="144780"/>
                  </a:lnTo>
                  <a:lnTo>
                    <a:pt x="2476500" y="1447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" name="Háromszög 41">
              <a:extLst>
                <a:ext uri="{FF2B5EF4-FFF2-40B4-BE49-F238E27FC236}">
                  <a16:creationId xmlns:a16="http://schemas.microsoft.com/office/drawing/2014/main" id="{539BC799-5F99-4250-B20A-950A357586B2}"/>
                </a:ext>
              </a:extLst>
            </p:cNvPr>
            <p:cNvSpPr/>
            <p:nvPr/>
          </p:nvSpPr>
          <p:spPr>
            <a:xfrm>
              <a:off x="2858924" y="1227874"/>
              <a:ext cx="376137" cy="714807"/>
            </a:xfrm>
            <a:prstGeom prst="triangle">
              <a:avLst>
                <a:gd name="adj" fmla="val 47618"/>
              </a:avLst>
            </a:prstGeom>
            <a:solidFill>
              <a:srgbClr val="CCCCCC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6" name="Téglalap 75">
              <a:extLst>
                <a:ext uri="{FF2B5EF4-FFF2-40B4-BE49-F238E27FC236}">
                  <a16:creationId xmlns:a16="http://schemas.microsoft.com/office/drawing/2014/main" id="{E9A10310-721C-4F82-ADE2-27D07E9893EA}"/>
                </a:ext>
              </a:extLst>
            </p:cNvPr>
            <p:cNvSpPr/>
            <p:nvPr/>
          </p:nvSpPr>
          <p:spPr>
            <a:xfrm>
              <a:off x="1261973" y="7195279"/>
              <a:ext cx="3639318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u-HU" sz="6000" b="1" dirty="0">
                  <a:ln w="9525">
                    <a:solidFill>
                      <a:schemeClr val="tx1"/>
                    </a:solidFill>
                    <a:prstDash val="solid"/>
                  </a:ln>
                  <a:latin typeface="Bahnschrift SemiCondensed" panose="020B0502040204020203" pitchFamily="34" charset="0"/>
                </a:rPr>
                <a:t>ROBOTIKA-</a:t>
              </a:r>
              <a:br>
                <a:rPr lang="hu-HU" sz="6000" b="1" dirty="0">
                  <a:ln w="9525">
                    <a:solidFill>
                      <a:schemeClr val="tx1"/>
                    </a:solidFill>
                    <a:prstDash val="solid"/>
                  </a:ln>
                  <a:latin typeface="Bahnschrift SemiCondensed" panose="020B0502040204020203" pitchFamily="34" charset="0"/>
                </a:rPr>
              </a:br>
              <a:r>
                <a:rPr lang="hu-HU" sz="6000" b="1" dirty="0">
                  <a:ln w="9525">
                    <a:solidFill>
                      <a:schemeClr val="tx1"/>
                    </a:solidFill>
                    <a:prstDash val="solid"/>
                  </a:ln>
                  <a:latin typeface="Bahnschrift SemiCondensed" panose="020B0502040204020203" pitchFamily="34" charset="0"/>
                </a:rPr>
                <a:t>SZAKKÖR</a:t>
              </a:r>
            </a:p>
          </p:txBody>
        </p:sp>
        <p:sp>
          <p:nvSpPr>
            <p:cNvPr id="43" name="Ellipszis 42">
              <a:extLst>
                <a:ext uri="{FF2B5EF4-FFF2-40B4-BE49-F238E27FC236}">
                  <a16:creationId xmlns:a16="http://schemas.microsoft.com/office/drawing/2014/main" id="{BB1DD20B-B167-452E-937F-E56637E18A33}"/>
                </a:ext>
              </a:extLst>
            </p:cNvPr>
            <p:cNvSpPr/>
            <p:nvPr/>
          </p:nvSpPr>
          <p:spPr>
            <a:xfrm>
              <a:off x="2753335" y="694641"/>
              <a:ext cx="587314" cy="587314"/>
            </a:xfrm>
            <a:prstGeom prst="ellipse">
              <a:avLst/>
            </a:prstGeom>
            <a:solidFill>
              <a:srgbClr val="00808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grpSp>
          <p:nvGrpSpPr>
            <p:cNvPr id="73" name="Csoportba foglalás 72">
              <a:extLst>
                <a:ext uri="{FF2B5EF4-FFF2-40B4-BE49-F238E27FC236}">
                  <a16:creationId xmlns:a16="http://schemas.microsoft.com/office/drawing/2014/main" id="{5BAE5E0C-ED27-49FC-8F10-FD7ADE63ED4F}"/>
                </a:ext>
              </a:extLst>
            </p:cNvPr>
            <p:cNvGrpSpPr/>
            <p:nvPr/>
          </p:nvGrpSpPr>
          <p:grpSpPr>
            <a:xfrm>
              <a:off x="3297101" y="186984"/>
              <a:ext cx="1468845" cy="1602629"/>
              <a:chOff x="3337635" y="141963"/>
              <a:chExt cx="1468845" cy="1602629"/>
            </a:xfrm>
          </p:grpSpPr>
          <p:grpSp>
            <p:nvGrpSpPr>
              <p:cNvPr id="66" name="Csoportba foglalás 65">
                <a:extLst>
                  <a:ext uri="{FF2B5EF4-FFF2-40B4-BE49-F238E27FC236}">
                    <a16:creationId xmlns:a16="http://schemas.microsoft.com/office/drawing/2014/main" id="{723662EA-C0C2-4E49-AB79-7F5AC3599CAC}"/>
                  </a:ext>
                </a:extLst>
              </p:cNvPr>
              <p:cNvGrpSpPr/>
              <p:nvPr/>
            </p:nvGrpSpPr>
            <p:grpSpPr>
              <a:xfrm>
                <a:off x="3337635" y="706002"/>
                <a:ext cx="463227" cy="474550"/>
                <a:chOff x="3337635" y="693216"/>
                <a:chExt cx="463227" cy="474550"/>
              </a:xfrm>
            </p:grpSpPr>
            <p:sp>
              <p:nvSpPr>
                <p:cNvPr id="57" name="Ív 56">
                  <a:extLst>
                    <a:ext uri="{FF2B5EF4-FFF2-40B4-BE49-F238E27FC236}">
                      <a16:creationId xmlns:a16="http://schemas.microsoft.com/office/drawing/2014/main" id="{6ECFA95D-8B03-4185-A63F-AF04430F2A44}"/>
                    </a:ext>
                  </a:extLst>
                </p:cNvPr>
                <p:cNvSpPr/>
                <p:nvPr/>
              </p:nvSpPr>
              <p:spPr>
                <a:xfrm>
                  <a:off x="3337635" y="710566"/>
                  <a:ext cx="463227" cy="457200"/>
                </a:xfrm>
                <a:prstGeom prst="arc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58" name="Ív 57">
                  <a:extLst>
                    <a:ext uri="{FF2B5EF4-FFF2-40B4-BE49-F238E27FC236}">
                      <a16:creationId xmlns:a16="http://schemas.microsoft.com/office/drawing/2014/main" id="{993DAB8B-B369-4E74-819D-F62A31149AB8}"/>
                    </a:ext>
                  </a:extLst>
                </p:cNvPr>
                <p:cNvSpPr/>
                <p:nvPr/>
              </p:nvSpPr>
              <p:spPr>
                <a:xfrm rot="5400000">
                  <a:off x="3339877" y="696230"/>
                  <a:ext cx="463227" cy="457200"/>
                </a:xfrm>
                <a:prstGeom prst="arc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  <p:grpSp>
            <p:nvGrpSpPr>
              <p:cNvPr id="67" name="Csoportba foglalás 66">
                <a:extLst>
                  <a:ext uri="{FF2B5EF4-FFF2-40B4-BE49-F238E27FC236}">
                    <a16:creationId xmlns:a16="http://schemas.microsoft.com/office/drawing/2014/main" id="{4C53D158-525B-4EF9-AF4E-C8971996AA22}"/>
                  </a:ext>
                </a:extLst>
              </p:cNvPr>
              <p:cNvGrpSpPr/>
              <p:nvPr/>
            </p:nvGrpSpPr>
            <p:grpSpPr>
              <a:xfrm>
                <a:off x="3393447" y="438688"/>
                <a:ext cx="887638" cy="1009178"/>
                <a:chOff x="3337635" y="693216"/>
                <a:chExt cx="463227" cy="474550"/>
              </a:xfrm>
            </p:grpSpPr>
            <p:sp>
              <p:nvSpPr>
                <p:cNvPr id="68" name="Ív 67">
                  <a:extLst>
                    <a:ext uri="{FF2B5EF4-FFF2-40B4-BE49-F238E27FC236}">
                      <a16:creationId xmlns:a16="http://schemas.microsoft.com/office/drawing/2014/main" id="{36D30A09-D7A3-414F-8229-2872F361E7E6}"/>
                    </a:ext>
                  </a:extLst>
                </p:cNvPr>
                <p:cNvSpPr/>
                <p:nvPr/>
              </p:nvSpPr>
              <p:spPr>
                <a:xfrm>
                  <a:off x="3337635" y="710566"/>
                  <a:ext cx="463227" cy="457200"/>
                </a:xfrm>
                <a:prstGeom prst="arc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69" name="Ív 68">
                  <a:extLst>
                    <a:ext uri="{FF2B5EF4-FFF2-40B4-BE49-F238E27FC236}">
                      <a16:creationId xmlns:a16="http://schemas.microsoft.com/office/drawing/2014/main" id="{B9C71DE4-BC65-4C28-BADA-55FE336436F5}"/>
                    </a:ext>
                  </a:extLst>
                </p:cNvPr>
                <p:cNvSpPr/>
                <p:nvPr/>
              </p:nvSpPr>
              <p:spPr>
                <a:xfrm rot="5400000">
                  <a:off x="3339877" y="696230"/>
                  <a:ext cx="463227" cy="457200"/>
                </a:xfrm>
                <a:prstGeom prst="arc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  <p:grpSp>
            <p:nvGrpSpPr>
              <p:cNvPr id="70" name="Csoportba foglalás 69">
                <a:extLst>
                  <a:ext uri="{FF2B5EF4-FFF2-40B4-BE49-F238E27FC236}">
                    <a16:creationId xmlns:a16="http://schemas.microsoft.com/office/drawing/2014/main" id="{D0232BC1-79C3-40F2-BCE4-29200AAD6393}"/>
                  </a:ext>
                </a:extLst>
              </p:cNvPr>
              <p:cNvGrpSpPr/>
              <p:nvPr/>
            </p:nvGrpSpPr>
            <p:grpSpPr>
              <a:xfrm>
                <a:off x="3631302" y="141963"/>
                <a:ext cx="1175178" cy="1602629"/>
                <a:chOff x="3337635" y="693216"/>
                <a:chExt cx="463227" cy="474550"/>
              </a:xfrm>
            </p:grpSpPr>
            <p:sp>
              <p:nvSpPr>
                <p:cNvPr id="71" name="Ív 70">
                  <a:extLst>
                    <a:ext uri="{FF2B5EF4-FFF2-40B4-BE49-F238E27FC236}">
                      <a16:creationId xmlns:a16="http://schemas.microsoft.com/office/drawing/2014/main" id="{226723D0-BAE4-4C24-B2EC-82E3E4517531}"/>
                    </a:ext>
                  </a:extLst>
                </p:cNvPr>
                <p:cNvSpPr/>
                <p:nvPr/>
              </p:nvSpPr>
              <p:spPr>
                <a:xfrm>
                  <a:off x="3337635" y="710566"/>
                  <a:ext cx="463227" cy="457200"/>
                </a:xfrm>
                <a:prstGeom prst="arc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72" name="Ív 71">
                  <a:extLst>
                    <a:ext uri="{FF2B5EF4-FFF2-40B4-BE49-F238E27FC236}">
                      <a16:creationId xmlns:a16="http://schemas.microsoft.com/office/drawing/2014/main" id="{88A1CD04-898C-41F4-8849-313CB145ACB1}"/>
                    </a:ext>
                  </a:extLst>
                </p:cNvPr>
                <p:cNvSpPr/>
                <p:nvPr/>
              </p:nvSpPr>
              <p:spPr>
                <a:xfrm rot="5400000">
                  <a:off x="3339877" y="696230"/>
                  <a:ext cx="463227" cy="457200"/>
                </a:xfrm>
                <a:prstGeom prst="arc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</p:grpSp>
        <p:sp>
          <p:nvSpPr>
            <p:cNvPr id="77" name="Téglalap 76">
              <a:extLst>
                <a:ext uri="{FF2B5EF4-FFF2-40B4-BE49-F238E27FC236}">
                  <a16:creationId xmlns:a16="http://schemas.microsoft.com/office/drawing/2014/main" id="{CF192451-295D-47F7-95DA-C3A65855ECC4}"/>
                </a:ext>
              </a:extLst>
            </p:cNvPr>
            <p:cNvSpPr/>
            <p:nvPr/>
          </p:nvSpPr>
          <p:spPr>
            <a:xfrm>
              <a:off x="1229592" y="7172328"/>
              <a:ext cx="3639318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u-HU" sz="6000" b="1" dirty="0">
                  <a:ln w="9525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latin typeface="Bahnschrift SemiCondensed" panose="020B0502040204020203" pitchFamily="34" charset="0"/>
                </a:rPr>
                <a:t>ROBOTIKA-</a:t>
              </a:r>
              <a:br>
                <a:rPr lang="hu-HU" sz="6000" b="1" dirty="0">
                  <a:ln w="9525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latin typeface="Bahnschrift SemiCondensed" panose="020B0502040204020203" pitchFamily="34" charset="0"/>
                </a:rPr>
              </a:br>
              <a:r>
                <a:rPr lang="hu-HU" sz="6000" b="1" dirty="0">
                  <a:ln w="9525">
                    <a:solidFill>
                      <a:schemeClr val="tx1"/>
                    </a:solidFill>
                    <a:prstDash val="solid"/>
                  </a:ln>
                  <a:solidFill>
                    <a:schemeClr val="bg1"/>
                  </a:solidFill>
                  <a:latin typeface="Bahnschrift SemiCondensed" panose="020B0502040204020203" pitchFamily="34" charset="0"/>
                </a:rPr>
                <a:t>SZAKKÖR</a:t>
              </a:r>
            </a:p>
          </p:txBody>
        </p:sp>
        <p:sp>
          <p:nvSpPr>
            <p:cNvPr id="48" name="Téglalap 47">
              <a:extLst>
                <a:ext uri="{FF2B5EF4-FFF2-40B4-BE49-F238E27FC236}">
                  <a16:creationId xmlns:a16="http://schemas.microsoft.com/office/drawing/2014/main" id="{302E19D2-1A8E-4220-9C58-14D2D4C019AD}"/>
                </a:ext>
              </a:extLst>
            </p:cNvPr>
            <p:cNvSpPr/>
            <p:nvPr/>
          </p:nvSpPr>
          <p:spPr>
            <a:xfrm rot="6600000">
              <a:off x="701383" y="6110149"/>
              <a:ext cx="784597" cy="270795"/>
            </a:xfrm>
            <a:prstGeom prst="rect">
              <a:avLst/>
            </a:prstGeom>
            <a:solidFill>
              <a:srgbClr val="CCCCCC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" name="Téglalap 45">
              <a:extLst>
                <a:ext uri="{FF2B5EF4-FFF2-40B4-BE49-F238E27FC236}">
                  <a16:creationId xmlns:a16="http://schemas.microsoft.com/office/drawing/2014/main" id="{A65EF90D-2A46-4C91-81C0-082CF8A2B281}"/>
                </a:ext>
              </a:extLst>
            </p:cNvPr>
            <p:cNvSpPr/>
            <p:nvPr/>
          </p:nvSpPr>
          <p:spPr>
            <a:xfrm rot="6600000">
              <a:off x="904323" y="5310505"/>
              <a:ext cx="936334" cy="414240"/>
            </a:xfrm>
            <a:prstGeom prst="rect">
              <a:avLst/>
            </a:prstGeom>
            <a:solidFill>
              <a:srgbClr val="CCCCCC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Szabadkézi sokszög: alakzat 37">
              <a:extLst>
                <a:ext uri="{FF2B5EF4-FFF2-40B4-BE49-F238E27FC236}">
                  <a16:creationId xmlns:a16="http://schemas.microsoft.com/office/drawing/2014/main" id="{73374654-FB3B-4F4E-B5FF-1F101D516B5A}"/>
                </a:ext>
              </a:extLst>
            </p:cNvPr>
            <p:cNvSpPr/>
            <p:nvPr/>
          </p:nvSpPr>
          <p:spPr>
            <a:xfrm rot="11419727">
              <a:off x="696112" y="6579954"/>
              <a:ext cx="473687" cy="474412"/>
            </a:xfrm>
            <a:custGeom>
              <a:avLst/>
              <a:gdLst>
                <a:gd name="connsiteX0" fmla="*/ 24281 w 1496741"/>
                <a:gd name="connsiteY0" fmla="*/ 947210 h 1499033"/>
                <a:gd name="connsiteX1" fmla="*/ 27867 w 1496741"/>
                <a:gd name="connsiteY1" fmla="*/ 946217 h 1499033"/>
                <a:gd name="connsiteX2" fmla="*/ 22136 w 1496741"/>
                <a:gd name="connsiteY2" fmla="*/ 929385 h 1499033"/>
                <a:gd name="connsiteX3" fmla="*/ 403357 w 1496741"/>
                <a:gd name="connsiteY3" fmla="*/ 84118 h 1499033"/>
                <a:gd name="connsiteX4" fmla="*/ 579399 w 1496741"/>
                <a:gd name="connsiteY4" fmla="*/ 793525 h 1499033"/>
                <a:gd name="connsiteX5" fmla="*/ 916257 w 1496741"/>
                <a:gd name="connsiteY5" fmla="*/ 700266 h 1499033"/>
                <a:gd name="connsiteX6" fmla="*/ 739078 w 1496741"/>
                <a:gd name="connsiteY6" fmla="*/ 45 h 1499033"/>
                <a:gd name="connsiteX7" fmla="*/ 1432097 w 1496741"/>
                <a:gd name="connsiteY7" fmla="*/ 444842 h 1499033"/>
                <a:gd name="connsiteX8" fmla="*/ 1467620 w 1496741"/>
                <a:gd name="connsiteY8" fmla="*/ 547620 h 1499033"/>
                <a:gd name="connsiteX9" fmla="*/ 1468947 w 1496741"/>
                <a:gd name="connsiteY9" fmla="*/ 547253 h 1499033"/>
                <a:gd name="connsiteX10" fmla="*/ 1471193 w 1496741"/>
                <a:gd name="connsiteY10" fmla="*/ 557957 h 1499033"/>
                <a:gd name="connsiteX11" fmla="*/ 1473853 w 1496741"/>
                <a:gd name="connsiteY11" fmla="*/ 565653 h 1499033"/>
                <a:gd name="connsiteX12" fmla="*/ 1477631 w 1496741"/>
                <a:gd name="connsiteY12" fmla="*/ 588645 h 1499033"/>
                <a:gd name="connsiteX13" fmla="*/ 1489420 w 1496741"/>
                <a:gd name="connsiteY13" fmla="*/ 644832 h 1499033"/>
                <a:gd name="connsiteX14" fmla="*/ 1491543 w 1496741"/>
                <a:gd name="connsiteY14" fmla="*/ 673296 h 1499033"/>
                <a:gd name="connsiteX15" fmla="*/ 1494582 w 1496741"/>
                <a:gd name="connsiteY15" fmla="*/ 691785 h 1499033"/>
                <a:gd name="connsiteX16" fmla="*/ 1494452 w 1496741"/>
                <a:gd name="connsiteY16" fmla="*/ 712286 h 1499033"/>
                <a:gd name="connsiteX17" fmla="*/ 1496741 w 1496741"/>
                <a:gd name="connsiteY17" fmla="*/ 742962 h 1499033"/>
                <a:gd name="connsiteX18" fmla="*/ 1493945 w 1496741"/>
                <a:gd name="connsiteY18" fmla="*/ 792359 h 1499033"/>
                <a:gd name="connsiteX19" fmla="*/ 1493790 w 1496741"/>
                <a:gd name="connsiteY19" fmla="*/ 816893 h 1499033"/>
                <a:gd name="connsiteX20" fmla="*/ 1491966 w 1496741"/>
                <a:gd name="connsiteY20" fmla="*/ 827341 h 1499033"/>
                <a:gd name="connsiteX21" fmla="*/ 1491225 w 1496741"/>
                <a:gd name="connsiteY21" fmla="*/ 840416 h 1499033"/>
                <a:gd name="connsiteX22" fmla="*/ 1473190 w 1496741"/>
                <a:gd name="connsiteY22" fmla="*/ 935964 h 1499033"/>
                <a:gd name="connsiteX23" fmla="*/ 1472777 w 1496741"/>
                <a:gd name="connsiteY23" fmla="*/ 937224 h 1499033"/>
                <a:gd name="connsiteX24" fmla="*/ 1472538 w 1496741"/>
                <a:gd name="connsiteY24" fmla="*/ 938597 h 1499033"/>
                <a:gd name="connsiteX25" fmla="*/ 1469405 w 1496741"/>
                <a:gd name="connsiteY25" fmla="*/ 947528 h 1499033"/>
                <a:gd name="connsiteX26" fmla="*/ 1442949 w 1496741"/>
                <a:gd name="connsiteY26" fmla="*/ 1028377 h 1499033"/>
                <a:gd name="connsiteX27" fmla="*/ 1435847 w 1496741"/>
                <a:gd name="connsiteY27" fmla="*/ 1043219 h 1499033"/>
                <a:gd name="connsiteX28" fmla="*/ 1431886 w 1496741"/>
                <a:gd name="connsiteY28" fmla="*/ 1054512 h 1499033"/>
                <a:gd name="connsiteX29" fmla="*/ 1420435 w 1496741"/>
                <a:gd name="connsiteY29" fmla="*/ 1075430 h 1499033"/>
                <a:gd name="connsiteX30" fmla="*/ 1400818 w 1496741"/>
                <a:gd name="connsiteY30" fmla="*/ 1116427 h 1499033"/>
                <a:gd name="connsiteX31" fmla="*/ 1383074 w 1496741"/>
                <a:gd name="connsiteY31" fmla="*/ 1143671 h 1499033"/>
                <a:gd name="connsiteX32" fmla="*/ 1372897 w 1496741"/>
                <a:gd name="connsiteY32" fmla="*/ 1162259 h 1499033"/>
                <a:gd name="connsiteX33" fmla="*/ 1361543 w 1496741"/>
                <a:gd name="connsiteY33" fmla="*/ 1176729 h 1499033"/>
                <a:gd name="connsiteX34" fmla="*/ 1347114 w 1496741"/>
                <a:gd name="connsiteY34" fmla="*/ 1198883 h 1499033"/>
                <a:gd name="connsiteX35" fmla="*/ 1312927 w 1496741"/>
                <a:gd name="connsiteY35" fmla="*/ 1238688 h 1499033"/>
                <a:gd name="connsiteX36" fmla="*/ 1296632 w 1496741"/>
                <a:gd name="connsiteY36" fmla="*/ 1259454 h 1499033"/>
                <a:gd name="connsiteX37" fmla="*/ 1289543 w 1496741"/>
                <a:gd name="connsiteY37" fmla="*/ 1265913 h 1499033"/>
                <a:gd name="connsiteX38" fmla="*/ 1282152 w 1496741"/>
                <a:gd name="connsiteY38" fmla="*/ 1274518 h 1499033"/>
                <a:gd name="connsiteX39" fmla="*/ 1217454 w 1496741"/>
                <a:gd name="connsiteY39" fmla="*/ 1333188 h 1499033"/>
                <a:gd name="connsiteX40" fmla="*/ 1209339 w 1496741"/>
                <a:gd name="connsiteY40" fmla="*/ 1338989 h 1499033"/>
                <a:gd name="connsiteX41" fmla="*/ 1204151 w 1496741"/>
                <a:gd name="connsiteY41" fmla="*/ 1343716 h 1499033"/>
                <a:gd name="connsiteX42" fmla="*/ 1190446 w 1496741"/>
                <a:gd name="connsiteY42" fmla="*/ 1352494 h 1499033"/>
                <a:gd name="connsiteX43" fmla="*/ 1147256 w 1496741"/>
                <a:gd name="connsiteY43" fmla="*/ 1383369 h 1499033"/>
                <a:gd name="connsiteX44" fmla="*/ 1110272 w 1496741"/>
                <a:gd name="connsiteY44" fmla="*/ 1403850 h 1499033"/>
                <a:gd name="connsiteX45" fmla="*/ 1096516 w 1496741"/>
                <a:gd name="connsiteY45" fmla="*/ 1412662 h 1499033"/>
                <a:gd name="connsiteX46" fmla="*/ 1096251 w 1496741"/>
                <a:gd name="connsiteY46" fmla="*/ 1411615 h 1499033"/>
                <a:gd name="connsiteX47" fmla="*/ 1072377 w 1496741"/>
                <a:gd name="connsiteY47" fmla="*/ 1424836 h 1499033"/>
                <a:gd name="connsiteX48" fmla="*/ 656445 w 1496741"/>
                <a:gd name="connsiteY48" fmla="*/ 1493509 h 1499033"/>
                <a:gd name="connsiteX49" fmla="*/ 630823 w 1496741"/>
                <a:gd name="connsiteY49" fmla="*/ 1488631 h 1499033"/>
                <a:gd name="connsiteX50" fmla="*/ 626878 w 1496741"/>
                <a:gd name="connsiteY50" fmla="*/ 1488320 h 1499033"/>
                <a:gd name="connsiteX51" fmla="*/ 619853 w 1496741"/>
                <a:gd name="connsiteY51" fmla="*/ 1486542 h 1499033"/>
                <a:gd name="connsiteX52" fmla="*/ 558501 w 1496741"/>
                <a:gd name="connsiteY52" fmla="*/ 1474862 h 1499033"/>
                <a:gd name="connsiteX53" fmla="*/ 510089 w 1496741"/>
                <a:gd name="connsiteY53" fmla="*/ 1458766 h 1499033"/>
                <a:gd name="connsiteX54" fmla="*/ 505590 w 1496741"/>
                <a:gd name="connsiteY54" fmla="*/ 1457627 h 1499033"/>
                <a:gd name="connsiteX55" fmla="*/ 502262 w 1496741"/>
                <a:gd name="connsiteY55" fmla="*/ 1456163 h 1499033"/>
                <a:gd name="connsiteX56" fmla="*/ 463890 w 1496741"/>
                <a:gd name="connsiteY56" fmla="*/ 1443405 h 1499033"/>
                <a:gd name="connsiteX57" fmla="*/ 24281 w 1496741"/>
                <a:gd name="connsiteY57" fmla="*/ 947210 h 1499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496741" h="1499033">
                  <a:moveTo>
                    <a:pt x="24281" y="947210"/>
                  </a:moveTo>
                  <a:lnTo>
                    <a:pt x="27867" y="946217"/>
                  </a:lnTo>
                  <a:lnTo>
                    <a:pt x="22136" y="929385"/>
                  </a:lnTo>
                  <a:cubicBezTo>
                    <a:pt x="-61239" y="593401"/>
                    <a:pt x="96331" y="244028"/>
                    <a:pt x="403357" y="84118"/>
                  </a:cubicBezTo>
                  <a:lnTo>
                    <a:pt x="579399" y="793525"/>
                  </a:lnTo>
                  <a:lnTo>
                    <a:pt x="916257" y="700266"/>
                  </a:lnTo>
                  <a:lnTo>
                    <a:pt x="739078" y="45"/>
                  </a:lnTo>
                  <a:cubicBezTo>
                    <a:pt x="1041963" y="-3255"/>
                    <a:pt x="1312346" y="175322"/>
                    <a:pt x="1432097" y="444842"/>
                  </a:cubicBezTo>
                  <a:lnTo>
                    <a:pt x="1467620" y="547620"/>
                  </a:lnTo>
                  <a:lnTo>
                    <a:pt x="1468947" y="547253"/>
                  </a:lnTo>
                  <a:lnTo>
                    <a:pt x="1471193" y="557957"/>
                  </a:lnTo>
                  <a:lnTo>
                    <a:pt x="1473853" y="565653"/>
                  </a:lnTo>
                  <a:lnTo>
                    <a:pt x="1477631" y="588645"/>
                  </a:lnTo>
                  <a:lnTo>
                    <a:pt x="1489420" y="644832"/>
                  </a:lnTo>
                  <a:lnTo>
                    <a:pt x="1491543" y="673296"/>
                  </a:lnTo>
                  <a:lnTo>
                    <a:pt x="1494582" y="691785"/>
                  </a:lnTo>
                  <a:lnTo>
                    <a:pt x="1494452" y="712286"/>
                  </a:lnTo>
                  <a:lnTo>
                    <a:pt x="1496741" y="742962"/>
                  </a:lnTo>
                  <a:lnTo>
                    <a:pt x="1493945" y="792359"/>
                  </a:lnTo>
                  <a:lnTo>
                    <a:pt x="1493790" y="816893"/>
                  </a:lnTo>
                  <a:lnTo>
                    <a:pt x="1491966" y="827341"/>
                  </a:lnTo>
                  <a:lnTo>
                    <a:pt x="1491225" y="840416"/>
                  </a:lnTo>
                  <a:cubicBezTo>
                    <a:pt x="1487283" y="872652"/>
                    <a:pt x="1481253" y="904569"/>
                    <a:pt x="1473190" y="935964"/>
                  </a:cubicBezTo>
                  <a:lnTo>
                    <a:pt x="1472777" y="937224"/>
                  </a:lnTo>
                  <a:lnTo>
                    <a:pt x="1472538" y="938597"/>
                  </a:lnTo>
                  <a:lnTo>
                    <a:pt x="1469405" y="947528"/>
                  </a:lnTo>
                  <a:lnTo>
                    <a:pt x="1442949" y="1028377"/>
                  </a:lnTo>
                  <a:lnTo>
                    <a:pt x="1435847" y="1043219"/>
                  </a:lnTo>
                  <a:lnTo>
                    <a:pt x="1431886" y="1054512"/>
                  </a:lnTo>
                  <a:lnTo>
                    <a:pt x="1420435" y="1075430"/>
                  </a:lnTo>
                  <a:lnTo>
                    <a:pt x="1400818" y="1116427"/>
                  </a:lnTo>
                  <a:lnTo>
                    <a:pt x="1383074" y="1143671"/>
                  </a:lnTo>
                  <a:lnTo>
                    <a:pt x="1372897" y="1162259"/>
                  </a:lnTo>
                  <a:lnTo>
                    <a:pt x="1361543" y="1176729"/>
                  </a:lnTo>
                  <a:lnTo>
                    <a:pt x="1347114" y="1198883"/>
                  </a:lnTo>
                  <a:lnTo>
                    <a:pt x="1312927" y="1238688"/>
                  </a:lnTo>
                  <a:lnTo>
                    <a:pt x="1296632" y="1259454"/>
                  </a:lnTo>
                  <a:lnTo>
                    <a:pt x="1289543" y="1265913"/>
                  </a:lnTo>
                  <a:lnTo>
                    <a:pt x="1282152" y="1274518"/>
                  </a:lnTo>
                  <a:cubicBezTo>
                    <a:pt x="1261594" y="1295464"/>
                    <a:pt x="1239982" y="1315033"/>
                    <a:pt x="1217454" y="1333188"/>
                  </a:cubicBezTo>
                  <a:lnTo>
                    <a:pt x="1209339" y="1338989"/>
                  </a:lnTo>
                  <a:lnTo>
                    <a:pt x="1204151" y="1343716"/>
                  </a:lnTo>
                  <a:lnTo>
                    <a:pt x="1190446" y="1352494"/>
                  </a:lnTo>
                  <a:lnTo>
                    <a:pt x="1147256" y="1383369"/>
                  </a:lnTo>
                  <a:lnTo>
                    <a:pt x="1110272" y="1403850"/>
                  </a:lnTo>
                  <a:lnTo>
                    <a:pt x="1096516" y="1412662"/>
                  </a:lnTo>
                  <a:lnTo>
                    <a:pt x="1096251" y="1411615"/>
                  </a:lnTo>
                  <a:lnTo>
                    <a:pt x="1072377" y="1424836"/>
                  </a:lnTo>
                  <a:cubicBezTo>
                    <a:pt x="944134" y="1486558"/>
                    <a:pt x="799801" y="1511024"/>
                    <a:pt x="656445" y="1493509"/>
                  </a:cubicBezTo>
                  <a:lnTo>
                    <a:pt x="630823" y="1488631"/>
                  </a:lnTo>
                  <a:lnTo>
                    <a:pt x="626878" y="1488320"/>
                  </a:lnTo>
                  <a:lnTo>
                    <a:pt x="619853" y="1486542"/>
                  </a:lnTo>
                  <a:lnTo>
                    <a:pt x="558501" y="1474862"/>
                  </a:lnTo>
                  <a:lnTo>
                    <a:pt x="510089" y="1458766"/>
                  </a:lnTo>
                  <a:lnTo>
                    <a:pt x="505590" y="1457627"/>
                  </a:lnTo>
                  <a:lnTo>
                    <a:pt x="502262" y="1456163"/>
                  </a:lnTo>
                  <a:lnTo>
                    <a:pt x="463890" y="1443405"/>
                  </a:lnTo>
                  <a:cubicBezTo>
                    <a:pt x="249952" y="1356077"/>
                    <a:pt x="86213" y="1173688"/>
                    <a:pt x="24281" y="947210"/>
                  </a:cubicBezTo>
                  <a:close/>
                </a:path>
              </a:pathLst>
            </a:custGeom>
            <a:solidFill>
              <a:srgbClr val="CCCCCC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Ellipszis 28">
              <a:extLst>
                <a:ext uri="{FF2B5EF4-FFF2-40B4-BE49-F238E27FC236}">
                  <a16:creationId xmlns:a16="http://schemas.microsoft.com/office/drawing/2014/main" id="{06D6E779-0A39-4650-9688-BEAFB72F97B4}"/>
                </a:ext>
              </a:extLst>
            </p:cNvPr>
            <p:cNvSpPr/>
            <p:nvPr/>
          </p:nvSpPr>
          <p:spPr>
            <a:xfrm>
              <a:off x="1231006" y="4423007"/>
              <a:ext cx="821267" cy="821267"/>
            </a:xfrm>
            <a:prstGeom prst="ellipse">
              <a:avLst/>
            </a:prstGeom>
            <a:solidFill>
              <a:srgbClr val="CCCCCC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" name="Téglalap 44">
              <a:extLst>
                <a:ext uri="{FF2B5EF4-FFF2-40B4-BE49-F238E27FC236}">
                  <a16:creationId xmlns:a16="http://schemas.microsoft.com/office/drawing/2014/main" id="{7220499C-766C-4D52-B091-F66EDB098EAF}"/>
                </a:ext>
              </a:extLst>
            </p:cNvPr>
            <p:cNvSpPr/>
            <p:nvPr/>
          </p:nvSpPr>
          <p:spPr>
            <a:xfrm>
              <a:off x="1709476" y="4676472"/>
              <a:ext cx="2675029" cy="2125847"/>
            </a:xfrm>
            <a:prstGeom prst="rect">
              <a:avLst/>
            </a:prstGeom>
            <a:solidFill>
              <a:srgbClr val="CCCCCC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" name="Téglalap: lekerekített 15">
              <a:extLst>
                <a:ext uri="{FF2B5EF4-FFF2-40B4-BE49-F238E27FC236}">
                  <a16:creationId xmlns:a16="http://schemas.microsoft.com/office/drawing/2014/main" id="{5773E0DD-4C5C-4F29-A2B3-43100A2C4F59}"/>
                </a:ext>
              </a:extLst>
            </p:cNvPr>
            <p:cNvSpPr/>
            <p:nvPr/>
          </p:nvSpPr>
          <p:spPr>
            <a:xfrm>
              <a:off x="1984990" y="4945428"/>
              <a:ext cx="2124000" cy="1587935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75" name="Ábra 74">
              <a:extLst>
                <a:ext uri="{FF2B5EF4-FFF2-40B4-BE49-F238E27FC236}">
                  <a16:creationId xmlns:a16="http://schemas.microsoft.com/office/drawing/2014/main" id="{00855BAE-710D-4C56-BC28-452F75C17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3790" y="5226827"/>
              <a:ext cx="2066400" cy="10251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799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281053F158015242B22271C17F6BCE3B" ma:contentTypeVersion="14" ma:contentTypeDescription="Új dokumentum létrehozása." ma:contentTypeScope="" ma:versionID="c2adcd2eb9020fe4c097f73bdf37a16d">
  <xsd:schema xmlns:xsd="http://www.w3.org/2001/XMLSchema" xmlns:xs="http://www.w3.org/2001/XMLSchema" xmlns:p="http://schemas.microsoft.com/office/2006/metadata/properties" xmlns:ns3="3f91ee45-0af5-46c2-a949-5eed606c8b84" xmlns:ns4="ceaddd86-71f7-4466-a948-5a8c94480907" targetNamespace="http://schemas.microsoft.com/office/2006/metadata/properties" ma:root="true" ma:fieldsID="7221dacbce50fc0aeac6b6290090dbac" ns3:_="" ns4:_="">
    <xsd:import namespace="3f91ee45-0af5-46c2-a949-5eed606c8b84"/>
    <xsd:import namespace="ceaddd86-71f7-4466-a948-5a8c944809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91ee45-0af5-46c2-a949-5eed606c8b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addd86-71f7-4466-a948-5a8c9448090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Megosztási tipp kivonat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f91ee45-0af5-46c2-a949-5eed606c8b84" xsi:nil="true"/>
  </documentManagement>
</p:properties>
</file>

<file path=customXml/itemProps1.xml><?xml version="1.0" encoding="utf-8"?>
<ds:datastoreItem xmlns:ds="http://schemas.openxmlformats.org/officeDocument/2006/customXml" ds:itemID="{1DB5EE8E-0016-4738-8C18-741F030216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91ee45-0af5-46c2-a949-5eed606c8b84"/>
    <ds:schemaRef ds:uri="ceaddd86-71f7-4466-a948-5a8c944809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E8919B-1734-401A-B019-D10DEF9E2B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347803-0795-4D1A-B922-B32E72777914}">
  <ds:schemaRefs>
    <ds:schemaRef ds:uri="http://purl.org/dc/dcmitype/"/>
    <ds:schemaRef ds:uri="ceaddd86-71f7-4466-a948-5a8c94480907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3f91ee45-0af5-46c2-a949-5eed606c8b8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</Words>
  <Application>Microsoft Office PowerPoint</Application>
  <PresentationFormat>Egyéni</PresentationFormat>
  <Paragraphs>2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6" baseType="lpstr">
      <vt:lpstr>Arial</vt:lpstr>
      <vt:lpstr>Bahnschrift SemiCondensed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merkur14</dc:creator>
  <cp:lastModifiedBy>merkur14</cp:lastModifiedBy>
  <cp:revision>8</cp:revision>
  <dcterms:created xsi:type="dcterms:W3CDTF">2025-01-13T10:26:37Z</dcterms:created>
  <dcterms:modified xsi:type="dcterms:W3CDTF">2025-01-16T10:56:10Z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0x010100281053F158015242B22271C17F6BCE3B</vt:lpwstr>
  </property>
</Properties>
</file>