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41D"/>
    <a:srgbClr val="F7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495" autoAdjust="0"/>
  </p:normalViewPr>
  <p:slideViewPr>
    <p:cSldViewPr snapToGrid="0">
      <p:cViewPr varScale="1">
        <p:scale>
          <a:sx n="80" d="100"/>
          <a:sy n="80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313D2-E957-4BF0-AB1C-67BBADCD8E4F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CA3A5-EA50-414D-B2A9-16A293674C7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4632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CA3A5-EA50-414D-B2A9-16A293674C79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38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389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787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777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71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25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875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903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705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209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4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251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7C287-F77B-4762-AFF7-A79CF04B4600}" type="datetimeFigureOut">
              <a:rPr lang="hu-HU" smtClean="0"/>
              <a:t>2024. 12. 30.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E18D0-F326-4FA8-A4DA-76503FD7CD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68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Csoportba foglalás 118">
            <a:extLst>
              <a:ext uri="{FF2B5EF4-FFF2-40B4-BE49-F238E27FC236}">
                <a16:creationId xmlns:a16="http://schemas.microsoft.com/office/drawing/2014/main" id="{C59029B6-3431-78AF-A08F-7C05BDC6ABB8}"/>
              </a:ext>
            </a:extLst>
          </p:cNvPr>
          <p:cNvGrpSpPr/>
          <p:nvPr/>
        </p:nvGrpSpPr>
        <p:grpSpPr>
          <a:xfrm>
            <a:off x="-600" y="0"/>
            <a:ext cx="9907200" cy="6858000"/>
            <a:chOff x="-600" y="0"/>
            <a:chExt cx="9907200" cy="6858000"/>
          </a:xfrm>
        </p:grpSpPr>
        <p:grpSp>
          <p:nvGrpSpPr>
            <p:cNvPr id="117" name="Csoportba foglalás 116">
              <a:extLst>
                <a:ext uri="{FF2B5EF4-FFF2-40B4-BE49-F238E27FC236}">
                  <a16:creationId xmlns:a16="http://schemas.microsoft.com/office/drawing/2014/main" id="{5C9FE91F-D2D2-22CE-EF10-75F51EFE56CB}"/>
                </a:ext>
              </a:extLst>
            </p:cNvPr>
            <p:cNvGrpSpPr/>
            <p:nvPr/>
          </p:nvGrpSpPr>
          <p:grpSpPr>
            <a:xfrm>
              <a:off x="-600" y="0"/>
              <a:ext cx="9907200" cy="6858000"/>
              <a:chOff x="-600" y="0"/>
              <a:chExt cx="9907200" cy="6858000"/>
            </a:xfrm>
          </p:grpSpPr>
          <p:pic>
            <p:nvPicPr>
              <p:cNvPr id="7" name="Kép 6" descr="A képen Játékok, Asztali társasjáték, Kártyajáték, Kockák látható&#10;&#10;Automatikusan generált leírás">
                <a:extLst>
                  <a:ext uri="{FF2B5EF4-FFF2-40B4-BE49-F238E27FC236}">
                    <a16:creationId xmlns:a16="http://schemas.microsoft.com/office/drawing/2014/main" id="{E8E74C89-7E69-67BB-8366-92894F1DBA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600" y="1524625"/>
                <a:ext cx="9907200" cy="5333375"/>
              </a:xfrm>
              <a:prstGeom prst="rect">
                <a:avLst/>
              </a:prstGeom>
            </p:spPr>
          </p:pic>
          <p:grpSp>
            <p:nvGrpSpPr>
              <p:cNvPr id="115" name="Csoportba foglalás 114">
                <a:extLst>
                  <a:ext uri="{FF2B5EF4-FFF2-40B4-BE49-F238E27FC236}">
                    <a16:creationId xmlns:a16="http://schemas.microsoft.com/office/drawing/2014/main" id="{AC18DCEC-5FDD-9364-9123-2D0A90D39617}"/>
                  </a:ext>
                </a:extLst>
              </p:cNvPr>
              <p:cNvGrpSpPr/>
              <p:nvPr/>
            </p:nvGrpSpPr>
            <p:grpSpPr>
              <a:xfrm>
                <a:off x="453000" y="3258000"/>
                <a:ext cx="9000000" cy="3600000"/>
                <a:chOff x="453000" y="3258000"/>
                <a:chExt cx="9000000" cy="3600000"/>
              </a:xfrm>
            </p:grpSpPr>
            <p:sp>
              <p:nvSpPr>
                <p:cNvPr id="11" name="Téglalap 10">
                  <a:extLst>
                    <a:ext uri="{FF2B5EF4-FFF2-40B4-BE49-F238E27FC236}">
                      <a16:creationId xmlns:a16="http://schemas.microsoft.com/office/drawing/2014/main" id="{3740D07B-5E39-19E9-0F53-88FE56FD2DA0}"/>
                    </a:ext>
                  </a:extLst>
                </p:cNvPr>
                <p:cNvSpPr/>
                <p:nvPr/>
              </p:nvSpPr>
              <p:spPr>
                <a:xfrm>
                  <a:off x="453000" y="3258000"/>
                  <a:ext cx="9000000" cy="360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Szövegdoboz 11">
                  <a:extLst>
                    <a:ext uri="{FF2B5EF4-FFF2-40B4-BE49-F238E27FC236}">
                      <a16:creationId xmlns:a16="http://schemas.microsoft.com/office/drawing/2014/main" id="{FB564AC4-4ECE-8968-8497-9EC8B9CE97EC}"/>
                    </a:ext>
                  </a:extLst>
                </p:cNvPr>
                <p:cNvSpPr txBox="1"/>
                <p:nvPr/>
              </p:nvSpPr>
              <p:spPr>
                <a:xfrm>
                  <a:off x="1111170" y="3618001"/>
                  <a:ext cx="770873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2400" dirty="0"/>
                    <a:t>Hány pötty kerül az utolsó dominóban a kérdőjel helyére?</a:t>
                  </a:r>
                </a:p>
              </p:txBody>
            </p:sp>
            <p:grpSp>
              <p:nvGrpSpPr>
                <p:cNvPr id="114" name="Csoportba foglalás 113">
                  <a:extLst>
                    <a:ext uri="{FF2B5EF4-FFF2-40B4-BE49-F238E27FC236}">
                      <a16:creationId xmlns:a16="http://schemas.microsoft.com/office/drawing/2014/main" id="{B231E422-F534-C4B1-7EB0-2B8E43738F3B}"/>
                    </a:ext>
                  </a:extLst>
                </p:cNvPr>
                <p:cNvGrpSpPr/>
                <p:nvPr/>
              </p:nvGrpSpPr>
              <p:grpSpPr>
                <a:xfrm>
                  <a:off x="1793347" y="4331325"/>
                  <a:ext cx="1080000" cy="2160000"/>
                  <a:chOff x="1793347" y="4331325"/>
                  <a:chExt cx="1080000" cy="2160000"/>
                </a:xfrm>
              </p:grpSpPr>
              <p:grpSp>
                <p:nvGrpSpPr>
                  <p:cNvPr id="98" name="Csoportba foglalás 97">
                    <a:extLst>
                      <a:ext uri="{FF2B5EF4-FFF2-40B4-BE49-F238E27FC236}">
                        <a16:creationId xmlns:a16="http://schemas.microsoft.com/office/drawing/2014/main" id="{E8268E77-4E41-C105-C96D-2DD63DB39F6D}"/>
                      </a:ext>
                    </a:extLst>
                  </p:cNvPr>
                  <p:cNvGrpSpPr/>
                  <p:nvPr/>
                </p:nvGrpSpPr>
                <p:grpSpPr>
                  <a:xfrm>
                    <a:off x="1793347" y="4331325"/>
                    <a:ext cx="1080000" cy="2160000"/>
                    <a:chOff x="1793347" y="4331325"/>
                    <a:chExt cx="1080000" cy="2160000"/>
                  </a:xfrm>
                </p:grpSpPr>
                <p:sp>
                  <p:nvSpPr>
                    <p:cNvPr id="14" name="Téglalap: lekerekített 13">
                      <a:extLst>
                        <a:ext uri="{FF2B5EF4-FFF2-40B4-BE49-F238E27FC236}">
                          <a16:creationId xmlns:a16="http://schemas.microsoft.com/office/drawing/2014/main" id="{78B08AAF-8E43-A97E-CF91-44C66F3FF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3347" y="4331325"/>
                      <a:ext cx="1080000" cy="216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540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cxnSp>
                  <p:nvCxnSpPr>
                    <p:cNvPr id="16" name="Egyenes összekötő 15">
                      <a:extLst>
                        <a:ext uri="{FF2B5EF4-FFF2-40B4-BE49-F238E27FC236}">
                          <a16:creationId xmlns:a16="http://schemas.microsoft.com/office/drawing/2014/main" id="{23394075-BB37-84FE-B130-E4FC51FB97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883347" y="5411325"/>
                      <a:ext cx="900000" cy="0"/>
                    </a:xfrm>
                    <a:prstGeom prst="line">
                      <a:avLst/>
                    </a:prstGeom>
                    <a:ln w="360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Ellipszis 25">
                    <a:extLst>
                      <a:ext uri="{FF2B5EF4-FFF2-40B4-BE49-F238E27FC236}">
                        <a16:creationId xmlns:a16="http://schemas.microsoft.com/office/drawing/2014/main" id="{813990D9-BC87-78C4-6BA4-CC2C75C9981B}"/>
                      </a:ext>
                    </a:extLst>
                  </p:cNvPr>
                  <p:cNvSpPr/>
                  <p:nvPr/>
                </p:nvSpPr>
                <p:spPr>
                  <a:xfrm>
                    <a:off x="2225347" y="4790166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</p:grpSp>
            <p:grpSp>
              <p:nvGrpSpPr>
                <p:cNvPr id="111" name="Csoportba foglalás 110">
                  <a:extLst>
                    <a:ext uri="{FF2B5EF4-FFF2-40B4-BE49-F238E27FC236}">
                      <a16:creationId xmlns:a16="http://schemas.microsoft.com/office/drawing/2014/main" id="{3D4431C2-5427-8E42-A92C-41177AD83ECD}"/>
                    </a:ext>
                  </a:extLst>
                </p:cNvPr>
                <p:cNvGrpSpPr/>
                <p:nvPr/>
              </p:nvGrpSpPr>
              <p:grpSpPr>
                <a:xfrm>
                  <a:off x="5722828" y="4331325"/>
                  <a:ext cx="1080000" cy="2160000"/>
                  <a:chOff x="5722828" y="4331325"/>
                  <a:chExt cx="1080000" cy="2160000"/>
                </a:xfrm>
              </p:grpSpPr>
              <p:grpSp>
                <p:nvGrpSpPr>
                  <p:cNvPr id="101" name="Csoportba foglalás 100">
                    <a:extLst>
                      <a:ext uri="{FF2B5EF4-FFF2-40B4-BE49-F238E27FC236}">
                        <a16:creationId xmlns:a16="http://schemas.microsoft.com/office/drawing/2014/main" id="{A1A55840-5C97-174A-2F04-DF92387BD30B}"/>
                      </a:ext>
                    </a:extLst>
                  </p:cNvPr>
                  <p:cNvGrpSpPr/>
                  <p:nvPr/>
                </p:nvGrpSpPr>
                <p:grpSpPr>
                  <a:xfrm>
                    <a:off x="5722828" y="4331325"/>
                    <a:ext cx="1080000" cy="2160000"/>
                    <a:chOff x="5722828" y="4331325"/>
                    <a:chExt cx="1080000" cy="2160000"/>
                  </a:xfrm>
                </p:grpSpPr>
                <p:sp>
                  <p:nvSpPr>
                    <p:cNvPr id="45" name="Téglalap: lekerekített 44">
                      <a:extLst>
                        <a:ext uri="{FF2B5EF4-FFF2-40B4-BE49-F238E27FC236}">
                          <a16:creationId xmlns:a16="http://schemas.microsoft.com/office/drawing/2014/main" id="{3AFF6634-CBEC-7C9C-608A-5A8096386B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22828" y="4331325"/>
                      <a:ext cx="1080000" cy="216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540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cxnSp>
                  <p:nvCxnSpPr>
                    <p:cNvPr id="46" name="Egyenes összekötő 45">
                      <a:extLst>
                        <a:ext uri="{FF2B5EF4-FFF2-40B4-BE49-F238E27FC236}">
                          <a16:creationId xmlns:a16="http://schemas.microsoft.com/office/drawing/2014/main" id="{94F4E4A0-5125-0870-6EF8-F32C0A2022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12828" y="5411325"/>
                      <a:ext cx="900000" cy="0"/>
                    </a:xfrm>
                    <a:prstGeom prst="line">
                      <a:avLst/>
                    </a:prstGeom>
                    <a:ln w="360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" name="Csoportba foglalás 103">
                    <a:extLst>
                      <a:ext uri="{FF2B5EF4-FFF2-40B4-BE49-F238E27FC236}">
                        <a16:creationId xmlns:a16="http://schemas.microsoft.com/office/drawing/2014/main" id="{E6FF0177-E81C-BFF7-CD7A-9C97D409DEB3}"/>
                      </a:ext>
                    </a:extLst>
                  </p:cNvPr>
                  <p:cNvGrpSpPr/>
                  <p:nvPr/>
                </p:nvGrpSpPr>
                <p:grpSpPr>
                  <a:xfrm>
                    <a:off x="5837359" y="4507471"/>
                    <a:ext cx="837311" cy="803495"/>
                    <a:chOff x="5837359" y="4507471"/>
                    <a:chExt cx="837311" cy="803495"/>
                  </a:xfrm>
                </p:grpSpPr>
                <p:sp>
                  <p:nvSpPr>
                    <p:cNvPr id="60" name="Ellipszis 59">
                      <a:extLst>
                        <a:ext uri="{FF2B5EF4-FFF2-40B4-BE49-F238E27FC236}">
                          <a16:creationId xmlns:a16="http://schemas.microsoft.com/office/drawing/2014/main" id="{4176995A-78CC-9C90-51C9-043877D219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7359" y="4507471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61" name="Ellipszis 60">
                      <a:extLst>
                        <a:ext uri="{FF2B5EF4-FFF2-40B4-BE49-F238E27FC236}">
                          <a16:creationId xmlns:a16="http://schemas.microsoft.com/office/drawing/2014/main" id="{F2E102B1-0A0F-B4CD-78CB-29AFAE1CD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37359" y="509496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62" name="Ellipszis 61">
                      <a:extLst>
                        <a:ext uri="{FF2B5EF4-FFF2-40B4-BE49-F238E27FC236}">
                          <a16:creationId xmlns:a16="http://schemas.microsoft.com/office/drawing/2014/main" id="{05345ABD-4D8E-823F-FF09-E3155FB1DF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8670" y="4507471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63" name="Ellipszis 62">
                      <a:extLst>
                        <a:ext uri="{FF2B5EF4-FFF2-40B4-BE49-F238E27FC236}">
                          <a16:creationId xmlns:a16="http://schemas.microsoft.com/office/drawing/2014/main" id="{6219F20C-6D94-D556-3F1F-C91C59BCF2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8670" y="509496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</p:grpSp>
              <p:grpSp>
                <p:nvGrpSpPr>
                  <p:cNvPr id="107" name="Csoportba foglalás 106">
                    <a:extLst>
                      <a:ext uri="{FF2B5EF4-FFF2-40B4-BE49-F238E27FC236}">
                        <a16:creationId xmlns:a16="http://schemas.microsoft.com/office/drawing/2014/main" id="{62A0F312-3869-7612-AAD9-28B87AAAFB16}"/>
                      </a:ext>
                    </a:extLst>
                  </p:cNvPr>
                  <p:cNvGrpSpPr/>
                  <p:nvPr/>
                </p:nvGrpSpPr>
                <p:grpSpPr>
                  <a:xfrm>
                    <a:off x="5856192" y="5516580"/>
                    <a:ext cx="837311" cy="803495"/>
                    <a:chOff x="5856192" y="5516580"/>
                    <a:chExt cx="837311" cy="803495"/>
                  </a:xfrm>
                </p:grpSpPr>
                <p:sp>
                  <p:nvSpPr>
                    <p:cNvPr id="74" name="Ellipszis 73">
                      <a:extLst>
                        <a:ext uri="{FF2B5EF4-FFF2-40B4-BE49-F238E27FC236}">
                          <a16:creationId xmlns:a16="http://schemas.microsoft.com/office/drawing/2014/main" id="{FF14863A-25A3-B8B1-BA66-0794F99267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6192" y="6104075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75" name="Ellipszis 74">
                      <a:extLst>
                        <a:ext uri="{FF2B5EF4-FFF2-40B4-BE49-F238E27FC236}">
                          <a16:creationId xmlns:a16="http://schemas.microsoft.com/office/drawing/2014/main" id="{78E5B651-01C0-1C8B-25FF-200127F24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7503" y="5516580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</p:grpSp>
              <p:sp>
                <p:nvSpPr>
                  <p:cNvPr id="76" name="Ellipszis 75">
                    <a:extLst>
                      <a:ext uri="{FF2B5EF4-FFF2-40B4-BE49-F238E27FC236}">
                        <a16:creationId xmlns:a16="http://schemas.microsoft.com/office/drawing/2014/main" id="{C6306764-6D58-463F-2C82-3DC8553B8A86}"/>
                      </a:ext>
                    </a:extLst>
                  </p:cNvPr>
                  <p:cNvSpPr/>
                  <p:nvPr/>
                </p:nvSpPr>
                <p:spPr>
                  <a:xfrm>
                    <a:off x="6154828" y="4757653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</p:grpSp>
            <p:grpSp>
              <p:nvGrpSpPr>
                <p:cNvPr id="113" name="Csoportba foglalás 112">
                  <a:extLst>
                    <a:ext uri="{FF2B5EF4-FFF2-40B4-BE49-F238E27FC236}">
                      <a16:creationId xmlns:a16="http://schemas.microsoft.com/office/drawing/2014/main" id="{D388F82E-0763-3A3C-A42F-C526E250E6C3}"/>
                    </a:ext>
                  </a:extLst>
                </p:cNvPr>
                <p:cNvGrpSpPr/>
                <p:nvPr/>
              </p:nvGrpSpPr>
              <p:grpSpPr>
                <a:xfrm>
                  <a:off x="3103174" y="4331325"/>
                  <a:ext cx="1080000" cy="2160000"/>
                  <a:chOff x="3103174" y="4331325"/>
                  <a:chExt cx="1080000" cy="2160000"/>
                </a:xfrm>
              </p:grpSpPr>
              <p:grpSp>
                <p:nvGrpSpPr>
                  <p:cNvPr id="99" name="Csoportba foglalás 98">
                    <a:extLst>
                      <a:ext uri="{FF2B5EF4-FFF2-40B4-BE49-F238E27FC236}">
                        <a16:creationId xmlns:a16="http://schemas.microsoft.com/office/drawing/2014/main" id="{FE29880C-0137-DF95-77F0-41533320FA6F}"/>
                      </a:ext>
                    </a:extLst>
                  </p:cNvPr>
                  <p:cNvGrpSpPr/>
                  <p:nvPr/>
                </p:nvGrpSpPr>
                <p:grpSpPr>
                  <a:xfrm>
                    <a:off x="3103174" y="4331325"/>
                    <a:ext cx="1080000" cy="2160000"/>
                    <a:chOff x="3103174" y="4331325"/>
                    <a:chExt cx="1080000" cy="2160000"/>
                  </a:xfrm>
                </p:grpSpPr>
                <p:sp>
                  <p:nvSpPr>
                    <p:cNvPr id="39" name="Téglalap: lekerekített 38">
                      <a:extLst>
                        <a:ext uri="{FF2B5EF4-FFF2-40B4-BE49-F238E27FC236}">
                          <a16:creationId xmlns:a16="http://schemas.microsoft.com/office/drawing/2014/main" id="{941B3C6A-51F3-CF06-CCA2-11527E577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3174" y="4331325"/>
                      <a:ext cx="1080000" cy="216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540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cxnSp>
                  <p:nvCxnSpPr>
                    <p:cNvPr id="40" name="Egyenes összekötő 39">
                      <a:extLst>
                        <a:ext uri="{FF2B5EF4-FFF2-40B4-BE49-F238E27FC236}">
                          <a16:creationId xmlns:a16="http://schemas.microsoft.com/office/drawing/2014/main" id="{F28718DB-4A9B-0A62-A70A-888955CB00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193174" y="5411325"/>
                      <a:ext cx="900000" cy="0"/>
                    </a:xfrm>
                    <a:prstGeom prst="line">
                      <a:avLst/>
                    </a:prstGeom>
                    <a:ln w="360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5" name="Csoportba foglalás 104">
                    <a:extLst>
                      <a:ext uri="{FF2B5EF4-FFF2-40B4-BE49-F238E27FC236}">
                        <a16:creationId xmlns:a16="http://schemas.microsoft.com/office/drawing/2014/main" id="{522F8059-7B4D-2416-E6EC-AFF477AF3159}"/>
                      </a:ext>
                    </a:extLst>
                  </p:cNvPr>
                  <p:cNvGrpSpPr/>
                  <p:nvPr/>
                </p:nvGrpSpPr>
                <p:grpSpPr>
                  <a:xfrm>
                    <a:off x="3222565" y="5549531"/>
                    <a:ext cx="837311" cy="803495"/>
                    <a:chOff x="3222565" y="5549531"/>
                    <a:chExt cx="837311" cy="803495"/>
                  </a:xfrm>
                </p:grpSpPr>
                <p:sp>
                  <p:nvSpPr>
                    <p:cNvPr id="66" name="Ellipszis 65">
                      <a:extLst>
                        <a:ext uri="{FF2B5EF4-FFF2-40B4-BE49-F238E27FC236}">
                          <a16:creationId xmlns:a16="http://schemas.microsoft.com/office/drawing/2014/main" id="{2C536736-8325-7BFB-0189-D1B1C8883A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22565" y="6137026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67" name="Ellipszis 66">
                      <a:extLst>
                        <a:ext uri="{FF2B5EF4-FFF2-40B4-BE49-F238E27FC236}">
                          <a16:creationId xmlns:a16="http://schemas.microsoft.com/office/drawing/2014/main" id="{36391692-0050-B201-C75C-B5DFBCBDA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43876" y="5549531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</p:grpSp>
              <p:sp>
                <p:nvSpPr>
                  <p:cNvPr id="77" name="Ellipszis 76">
                    <a:extLst>
                      <a:ext uri="{FF2B5EF4-FFF2-40B4-BE49-F238E27FC236}">
                        <a16:creationId xmlns:a16="http://schemas.microsoft.com/office/drawing/2014/main" id="{1B969499-45FE-5DFF-ABE1-08EAA4886CE2}"/>
                      </a:ext>
                    </a:extLst>
                  </p:cNvPr>
                  <p:cNvSpPr/>
                  <p:nvPr/>
                </p:nvSpPr>
                <p:spPr>
                  <a:xfrm>
                    <a:off x="3535174" y="4819150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</p:grpSp>
            <p:grpSp>
              <p:nvGrpSpPr>
                <p:cNvPr id="112" name="Csoportba foglalás 111">
                  <a:extLst>
                    <a:ext uri="{FF2B5EF4-FFF2-40B4-BE49-F238E27FC236}">
                      <a16:creationId xmlns:a16="http://schemas.microsoft.com/office/drawing/2014/main" id="{031E885B-565D-5993-3C8E-E8DF30A74023}"/>
                    </a:ext>
                  </a:extLst>
                </p:cNvPr>
                <p:cNvGrpSpPr/>
                <p:nvPr/>
              </p:nvGrpSpPr>
              <p:grpSpPr>
                <a:xfrm>
                  <a:off x="4413001" y="4331325"/>
                  <a:ext cx="1080000" cy="2160000"/>
                  <a:chOff x="4413001" y="4331325"/>
                  <a:chExt cx="1080000" cy="2160000"/>
                </a:xfrm>
              </p:grpSpPr>
              <p:grpSp>
                <p:nvGrpSpPr>
                  <p:cNvPr id="100" name="Csoportba foglalás 99">
                    <a:extLst>
                      <a:ext uri="{FF2B5EF4-FFF2-40B4-BE49-F238E27FC236}">
                        <a16:creationId xmlns:a16="http://schemas.microsoft.com/office/drawing/2014/main" id="{3D9BD2F9-2F7A-692C-DAFA-E985354874BD}"/>
                      </a:ext>
                    </a:extLst>
                  </p:cNvPr>
                  <p:cNvGrpSpPr/>
                  <p:nvPr/>
                </p:nvGrpSpPr>
                <p:grpSpPr>
                  <a:xfrm>
                    <a:off x="4413001" y="4331325"/>
                    <a:ext cx="1080000" cy="2160000"/>
                    <a:chOff x="4413001" y="4331325"/>
                    <a:chExt cx="1080000" cy="2160000"/>
                  </a:xfrm>
                </p:grpSpPr>
                <p:sp>
                  <p:nvSpPr>
                    <p:cNvPr id="42" name="Téglalap: lekerekített 41">
                      <a:extLst>
                        <a:ext uri="{FF2B5EF4-FFF2-40B4-BE49-F238E27FC236}">
                          <a16:creationId xmlns:a16="http://schemas.microsoft.com/office/drawing/2014/main" id="{FF038976-3CE8-24AC-81BA-CA6A17A48E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13001" y="4331325"/>
                      <a:ext cx="1080000" cy="216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540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cxnSp>
                  <p:nvCxnSpPr>
                    <p:cNvPr id="43" name="Egyenes összekötő 42">
                      <a:extLst>
                        <a:ext uri="{FF2B5EF4-FFF2-40B4-BE49-F238E27FC236}">
                          <a16:creationId xmlns:a16="http://schemas.microsoft.com/office/drawing/2014/main" id="{9C28AFDE-5408-3E9D-3DC3-3F643120973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503001" y="5411325"/>
                      <a:ext cx="900000" cy="0"/>
                    </a:xfrm>
                    <a:prstGeom prst="line">
                      <a:avLst/>
                    </a:prstGeom>
                    <a:ln w="360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Csoportba foglalás 105">
                    <a:extLst>
                      <a:ext uri="{FF2B5EF4-FFF2-40B4-BE49-F238E27FC236}">
                        <a16:creationId xmlns:a16="http://schemas.microsoft.com/office/drawing/2014/main" id="{8CF8C6A9-422E-6E1D-AC93-29D1DD352D41}"/>
                      </a:ext>
                    </a:extLst>
                  </p:cNvPr>
                  <p:cNvGrpSpPr/>
                  <p:nvPr/>
                </p:nvGrpSpPr>
                <p:grpSpPr>
                  <a:xfrm>
                    <a:off x="4543610" y="4487712"/>
                    <a:ext cx="837311" cy="803495"/>
                    <a:chOff x="4543610" y="4487712"/>
                    <a:chExt cx="837311" cy="803495"/>
                  </a:xfrm>
                </p:grpSpPr>
                <p:sp>
                  <p:nvSpPr>
                    <p:cNvPr id="71" name="Ellipszis 70">
                      <a:extLst>
                        <a:ext uri="{FF2B5EF4-FFF2-40B4-BE49-F238E27FC236}">
                          <a16:creationId xmlns:a16="http://schemas.microsoft.com/office/drawing/2014/main" id="{764E01D4-8B44-7025-B6F3-90C87DD54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43610" y="5075207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72" name="Ellipszis 71">
                      <a:extLst>
                        <a:ext uri="{FF2B5EF4-FFF2-40B4-BE49-F238E27FC236}">
                          <a16:creationId xmlns:a16="http://schemas.microsoft.com/office/drawing/2014/main" id="{1CBA683E-3397-D880-97A5-70D2B2B7DB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64921" y="4487712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</p:grpSp>
              <p:grpSp>
                <p:nvGrpSpPr>
                  <p:cNvPr id="108" name="Csoportba foglalás 107">
                    <a:extLst>
                      <a:ext uri="{FF2B5EF4-FFF2-40B4-BE49-F238E27FC236}">
                        <a16:creationId xmlns:a16="http://schemas.microsoft.com/office/drawing/2014/main" id="{D3D6EAAF-6555-4A89-E57A-77576DDA337F}"/>
                      </a:ext>
                    </a:extLst>
                  </p:cNvPr>
                  <p:cNvGrpSpPr/>
                  <p:nvPr/>
                </p:nvGrpSpPr>
                <p:grpSpPr>
                  <a:xfrm>
                    <a:off x="4533544" y="5551143"/>
                    <a:ext cx="837311" cy="803495"/>
                    <a:chOff x="4533544" y="5551143"/>
                    <a:chExt cx="837311" cy="803495"/>
                  </a:xfrm>
                </p:grpSpPr>
                <p:sp>
                  <p:nvSpPr>
                    <p:cNvPr id="79" name="Ellipszis 78">
                      <a:extLst>
                        <a:ext uri="{FF2B5EF4-FFF2-40B4-BE49-F238E27FC236}">
                          <a16:creationId xmlns:a16="http://schemas.microsoft.com/office/drawing/2014/main" id="{43994657-E7CA-5840-2188-30945D3ED2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33544" y="6138638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80" name="Ellipszis 79">
                      <a:extLst>
                        <a:ext uri="{FF2B5EF4-FFF2-40B4-BE49-F238E27FC236}">
                          <a16:creationId xmlns:a16="http://schemas.microsoft.com/office/drawing/2014/main" id="{0316E440-0EF4-A16A-B8A0-AC25D31B8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54855" y="5551143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</p:grpSp>
              <p:sp>
                <p:nvSpPr>
                  <p:cNvPr id="81" name="Ellipszis 80">
                    <a:extLst>
                      <a:ext uri="{FF2B5EF4-FFF2-40B4-BE49-F238E27FC236}">
                        <a16:creationId xmlns:a16="http://schemas.microsoft.com/office/drawing/2014/main" id="{D8143E48-7DEA-4838-619A-DA895412AD04}"/>
                      </a:ext>
                    </a:extLst>
                  </p:cNvPr>
                  <p:cNvSpPr/>
                  <p:nvPr/>
                </p:nvSpPr>
                <p:spPr>
                  <a:xfrm>
                    <a:off x="4845000" y="5841057"/>
                    <a:ext cx="216000" cy="216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/>
                  </a:p>
                </p:txBody>
              </p:sp>
            </p:grpSp>
            <p:grpSp>
              <p:nvGrpSpPr>
                <p:cNvPr id="110" name="Csoportba foglalás 109">
                  <a:extLst>
                    <a:ext uri="{FF2B5EF4-FFF2-40B4-BE49-F238E27FC236}">
                      <a16:creationId xmlns:a16="http://schemas.microsoft.com/office/drawing/2014/main" id="{797C0567-5DE6-A146-9F6C-A654E958D2E4}"/>
                    </a:ext>
                  </a:extLst>
                </p:cNvPr>
                <p:cNvGrpSpPr/>
                <p:nvPr/>
              </p:nvGrpSpPr>
              <p:grpSpPr>
                <a:xfrm>
                  <a:off x="7032653" y="4331325"/>
                  <a:ext cx="1080000" cy="2240184"/>
                  <a:chOff x="7032653" y="4331325"/>
                  <a:chExt cx="1080000" cy="2240184"/>
                </a:xfrm>
              </p:grpSpPr>
              <p:grpSp>
                <p:nvGrpSpPr>
                  <p:cNvPr id="102" name="Csoportba foglalás 101">
                    <a:extLst>
                      <a:ext uri="{FF2B5EF4-FFF2-40B4-BE49-F238E27FC236}">
                        <a16:creationId xmlns:a16="http://schemas.microsoft.com/office/drawing/2014/main" id="{87E919AD-10A2-9779-BFAC-6DD8D0EDE978}"/>
                      </a:ext>
                    </a:extLst>
                  </p:cNvPr>
                  <p:cNvGrpSpPr/>
                  <p:nvPr/>
                </p:nvGrpSpPr>
                <p:grpSpPr>
                  <a:xfrm>
                    <a:off x="7032653" y="4331325"/>
                    <a:ext cx="1080000" cy="2160000"/>
                    <a:chOff x="7032653" y="4331325"/>
                    <a:chExt cx="1080000" cy="2160000"/>
                  </a:xfrm>
                </p:grpSpPr>
                <p:sp>
                  <p:nvSpPr>
                    <p:cNvPr id="51" name="Téglalap: lekerekített 50">
                      <a:extLst>
                        <a:ext uri="{FF2B5EF4-FFF2-40B4-BE49-F238E27FC236}">
                          <a16:creationId xmlns:a16="http://schemas.microsoft.com/office/drawing/2014/main" id="{C75EAC1C-ACCE-7B40-F2FC-A871E60AA4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32653" y="4331325"/>
                      <a:ext cx="1080000" cy="216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540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cxnSp>
                  <p:nvCxnSpPr>
                    <p:cNvPr id="52" name="Egyenes összekötő 51">
                      <a:extLst>
                        <a:ext uri="{FF2B5EF4-FFF2-40B4-BE49-F238E27FC236}">
                          <a16:creationId xmlns:a16="http://schemas.microsoft.com/office/drawing/2014/main" id="{B7EAAF57-68F9-AFC2-94B7-E139CEE77C1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122653" y="5411325"/>
                      <a:ext cx="900000" cy="0"/>
                    </a:xfrm>
                    <a:prstGeom prst="line">
                      <a:avLst/>
                    </a:prstGeom>
                    <a:ln w="360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3" name="Csoportba foglalás 102">
                    <a:extLst>
                      <a:ext uri="{FF2B5EF4-FFF2-40B4-BE49-F238E27FC236}">
                        <a16:creationId xmlns:a16="http://schemas.microsoft.com/office/drawing/2014/main" id="{BBBEA2A5-BB2E-9C14-D866-47C4FCF9A383}"/>
                      </a:ext>
                    </a:extLst>
                  </p:cNvPr>
                  <p:cNvGrpSpPr/>
                  <p:nvPr/>
                </p:nvGrpSpPr>
                <p:grpSpPr>
                  <a:xfrm>
                    <a:off x="7153997" y="4514672"/>
                    <a:ext cx="837311" cy="803495"/>
                    <a:chOff x="7153997" y="4514672"/>
                    <a:chExt cx="837311" cy="803495"/>
                  </a:xfrm>
                </p:grpSpPr>
                <p:sp>
                  <p:nvSpPr>
                    <p:cNvPr id="55" name="Ellipszis 54">
                      <a:extLst>
                        <a:ext uri="{FF2B5EF4-FFF2-40B4-BE49-F238E27FC236}">
                          <a16:creationId xmlns:a16="http://schemas.microsoft.com/office/drawing/2014/main" id="{8C5FD9D5-9F7C-BF45-B33C-B006121BA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3997" y="4514672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56" name="Ellipszis 55">
                      <a:extLst>
                        <a:ext uri="{FF2B5EF4-FFF2-40B4-BE49-F238E27FC236}">
                          <a16:creationId xmlns:a16="http://schemas.microsoft.com/office/drawing/2014/main" id="{02951320-321C-A723-A041-CBB749717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3997" y="5102167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57" name="Ellipszis 56">
                      <a:extLst>
                        <a:ext uri="{FF2B5EF4-FFF2-40B4-BE49-F238E27FC236}">
                          <a16:creationId xmlns:a16="http://schemas.microsoft.com/office/drawing/2014/main" id="{64C3E1F8-75F7-1801-3C14-08EFE71936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5308" y="4514672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58" name="Ellipszis 57">
                      <a:extLst>
                        <a:ext uri="{FF2B5EF4-FFF2-40B4-BE49-F238E27FC236}">
                          <a16:creationId xmlns:a16="http://schemas.microsoft.com/office/drawing/2014/main" id="{34C10DC6-83AA-FE81-C906-DFCC293461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5308" y="5102167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</p:grpSp>
              <p:grpSp>
                <p:nvGrpSpPr>
                  <p:cNvPr id="109" name="Csoportba foglalás 108">
                    <a:extLst>
                      <a:ext uri="{FF2B5EF4-FFF2-40B4-BE49-F238E27FC236}">
                        <a16:creationId xmlns:a16="http://schemas.microsoft.com/office/drawing/2014/main" id="{ACE0FCF1-BD4A-91BF-5867-EA485A23A73E}"/>
                      </a:ext>
                    </a:extLst>
                  </p:cNvPr>
                  <p:cNvGrpSpPr/>
                  <p:nvPr/>
                </p:nvGrpSpPr>
                <p:grpSpPr>
                  <a:xfrm>
                    <a:off x="7153997" y="4825503"/>
                    <a:ext cx="837311" cy="216000"/>
                    <a:chOff x="7153997" y="4825503"/>
                    <a:chExt cx="837311" cy="216000"/>
                  </a:xfrm>
                </p:grpSpPr>
                <p:sp>
                  <p:nvSpPr>
                    <p:cNvPr id="18" name="Ellipszis 17">
                      <a:extLst>
                        <a:ext uri="{FF2B5EF4-FFF2-40B4-BE49-F238E27FC236}">
                          <a16:creationId xmlns:a16="http://schemas.microsoft.com/office/drawing/2014/main" id="{41673C6F-690A-900E-5576-5381AA62C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3997" y="4825503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  <p:sp>
                  <p:nvSpPr>
                    <p:cNvPr id="20" name="Ellipszis 19">
                      <a:extLst>
                        <a:ext uri="{FF2B5EF4-FFF2-40B4-BE49-F238E27FC236}">
                          <a16:creationId xmlns:a16="http://schemas.microsoft.com/office/drawing/2014/main" id="{69E435E1-7B58-07DB-B2A1-03CF19374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75308" y="4825503"/>
                      <a:ext cx="216000" cy="21600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hu-HU"/>
                    </a:p>
                  </p:txBody>
                </p:sp>
              </p:grpSp>
              <p:sp>
                <p:nvSpPr>
                  <p:cNvPr id="83" name="Szövegdoboz 82">
                    <a:extLst>
                      <a:ext uri="{FF2B5EF4-FFF2-40B4-BE49-F238E27FC236}">
                        <a16:creationId xmlns:a16="http://schemas.microsoft.com/office/drawing/2014/main" id="{C75840EB-7230-762A-51A4-408F8C0F878D}"/>
                      </a:ext>
                    </a:extLst>
                  </p:cNvPr>
                  <p:cNvSpPr txBox="1"/>
                  <p:nvPr/>
                </p:nvSpPr>
                <p:spPr>
                  <a:xfrm>
                    <a:off x="7237313" y="5371180"/>
                    <a:ext cx="670681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u-HU" sz="7200" b="1" dirty="0">
                        <a:solidFill>
                          <a:srgbClr val="F7941D"/>
                        </a:solidFill>
                      </a:rPr>
                      <a:t>?</a:t>
                    </a:r>
                  </a:p>
                </p:txBody>
              </p:sp>
            </p:grpSp>
          </p:grpSp>
          <p:grpSp>
            <p:nvGrpSpPr>
              <p:cNvPr id="116" name="Csoportba foglalás 115">
                <a:extLst>
                  <a:ext uri="{FF2B5EF4-FFF2-40B4-BE49-F238E27FC236}">
                    <a16:creationId xmlns:a16="http://schemas.microsoft.com/office/drawing/2014/main" id="{F035DD9E-7866-FAE2-F7C2-1965B216D68F}"/>
                  </a:ext>
                </a:extLst>
              </p:cNvPr>
              <p:cNvGrpSpPr/>
              <p:nvPr/>
            </p:nvGrpSpPr>
            <p:grpSpPr>
              <a:xfrm>
                <a:off x="-600" y="0"/>
                <a:ext cx="9907200" cy="3240000"/>
                <a:chOff x="-600" y="0"/>
                <a:chExt cx="9907200" cy="3240000"/>
              </a:xfrm>
            </p:grpSpPr>
            <p:sp>
              <p:nvSpPr>
                <p:cNvPr id="8" name="Téglalap 7">
                  <a:extLst>
                    <a:ext uri="{FF2B5EF4-FFF2-40B4-BE49-F238E27FC236}">
                      <a16:creationId xmlns:a16="http://schemas.microsoft.com/office/drawing/2014/main" id="{D6B2CBB2-4497-CC7F-6A56-6C5E5FF7921C}"/>
                    </a:ext>
                  </a:extLst>
                </p:cNvPr>
                <p:cNvSpPr/>
                <p:nvPr/>
              </p:nvSpPr>
              <p:spPr>
                <a:xfrm>
                  <a:off x="-600" y="0"/>
                  <a:ext cx="9907200" cy="3240000"/>
                </a:xfrm>
                <a:prstGeom prst="rect">
                  <a:avLst/>
                </a:prstGeom>
                <a:solidFill>
                  <a:schemeClr val="tx1"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dirty="0"/>
                </a:p>
              </p:txBody>
            </p:sp>
            <p:sp>
              <p:nvSpPr>
                <p:cNvPr id="10" name="Folyamatábra: Lapközi összekötő 9">
                  <a:extLst>
                    <a:ext uri="{FF2B5EF4-FFF2-40B4-BE49-F238E27FC236}">
                      <a16:creationId xmlns:a16="http://schemas.microsoft.com/office/drawing/2014/main" id="{0A8D043D-3E6C-E3E3-4D51-906E1E4BAF27}"/>
                    </a:ext>
                  </a:extLst>
                </p:cNvPr>
                <p:cNvSpPr/>
                <p:nvPr/>
              </p:nvSpPr>
              <p:spPr>
                <a:xfrm rot="16200000">
                  <a:off x="1134000" y="-319214"/>
                  <a:ext cx="612000" cy="2880000"/>
                </a:xfrm>
                <a:prstGeom prst="flowChartOffpageConnector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endParaRPr lang="hu-HU" sz="3200" b="1" dirty="0"/>
                </a:p>
              </p:txBody>
            </p:sp>
            <p:sp>
              <p:nvSpPr>
                <p:cNvPr id="9" name="Folyamatábra: Lapközi összekötő 8">
                  <a:extLst>
                    <a:ext uri="{FF2B5EF4-FFF2-40B4-BE49-F238E27FC236}">
                      <a16:creationId xmlns:a16="http://schemas.microsoft.com/office/drawing/2014/main" id="{5B8007FC-B8D7-78B3-89BC-33D2922B76D0}"/>
                    </a:ext>
                  </a:extLst>
                </p:cNvPr>
                <p:cNvSpPr/>
                <p:nvPr/>
              </p:nvSpPr>
              <p:spPr>
                <a:xfrm rot="16200000">
                  <a:off x="1134000" y="-407690"/>
                  <a:ext cx="612000" cy="2880000"/>
                </a:xfrm>
                <a:prstGeom prst="flowChartOffpageConnector">
                  <a:avLst/>
                </a:prstGeom>
                <a:solidFill>
                  <a:srgbClr val="F7941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r>
                    <a:rPr lang="hu-HU" sz="3200" b="1" dirty="0"/>
                    <a:t>Számold ki!</a:t>
                  </a:r>
                </a:p>
              </p:txBody>
            </p:sp>
          </p:grpSp>
        </p:grpSp>
        <p:sp>
          <p:nvSpPr>
            <p:cNvPr id="118" name="Szövegdoboz 117">
              <a:extLst>
                <a:ext uri="{FF2B5EF4-FFF2-40B4-BE49-F238E27FC236}">
                  <a16:creationId xmlns:a16="http://schemas.microsoft.com/office/drawing/2014/main" id="{7816EE65-03AC-F28E-9382-8C2CAAE100AA}"/>
                </a:ext>
              </a:extLst>
            </p:cNvPr>
            <p:cNvSpPr txBox="1"/>
            <p:nvPr/>
          </p:nvSpPr>
          <p:spPr>
            <a:xfrm>
              <a:off x="3019662" y="2030187"/>
              <a:ext cx="68780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hu-HU" sz="4000" b="1" dirty="0">
                  <a:solidFill>
                    <a:schemeClr val="bg1"/>
                  </a:solidFill>
                </a:rPr>
                <a:t>Dominós könnyű feladvány</a:t>
              </a:r>
              <a:endParaRPr lang="hu-HU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81119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18</Words>
  <Application>Microsoft Office PowerPoint</Application>
  <PresentationFormat>A4 (210x297 mm)</PresentationFormat>
  <Paragraphs>5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 Tünde</dc:creator>
  <cp:lastModifiedBy>Stein Tünde</cp:lastModifiedBy>
  <cp:revision>3</cp:revision>
  <dcterms:created xsi:type="dcterms:W3CDTF">2024-12-30T12:10:51Z</dcterms:created>
  <dcterms:modified xsi:type="dcterms:W3CDTF">2024-12-30T13:11:04Z</dcterms:modified>
</cp:coreProperties>
</file>