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41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1068" y="-2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darkuti Márton" userId="947db05d-af6b-48e5-8029-db528bef1d00" providerId="ADAL" clId="{CDEE77EA-85F7-421E-89CB-3265865185F3}"/>
    <pc:docChg chg="undo custSel addSld delSld modSld">
      <pc:chgData name="Kadarkuti Márton" userId="947db05d-af6b-48e5-8029-db528bef1d00" providerId="ADAL" clId="{CDEE77EA-85F7-421E-89CB-3265865185F3}" dt="2024-12-19T10:54:40.990" v="264" actId="1076"/>
      <pc:docMkLst>
        <pc:docMk/>
      </pc:docMkLst>
      <pc:sldChg chg="addSp delSp modSp">
        <pc:chgData name="Kadarkuti Márton" userId="947db05d-af6b-48e5-8029-db528bef1d00" providerId="ADAL" clId="{CDEE77EA-85F7-421E-89CB-3265865185F3}" dt="2024-12-19T10:43:11.883" v="214" actId="403"/>
        <pc:sldMkLst>
          <pc:docMk/>
          <pc:sldMk cId="4107001953" sldId="256"/>
        </pc:sldMkLst>
        <pc:spChg chg="add mod">
          <ac:chgData name="Kadarkuti Márton" userId="947db05d-af6b-48e5-8029-db528bef1d00" providerId="ADAL" clId="{CDEE77EA-85F7-421E-89CB-3265865185F3}" dt="2024-12-19T10:42:56.131" v="212" actId="1076"/>
          <ac:spMkLst>
            <pc:docMk/>
            <pc:sldMk cId="4107001953" sldId="256"/>
            <ac:spMk id="11" creationId="{081A2C86-DAD2-4EC8-A2F1-0EE5084EA38C}"/>
          </ac:spMkLst>
        </pc:spChg>
        <pc:spChg chg="add del mod">
          <ac:chgData name="Kadarkuti Márton" userId="947db05d-af6b-48e5-8029-db528bef1d00" providerId="ADAL" clId="{CDEE77EA-85F7-421E-89CB-3265865185F3}" dt="2024-12-19T10:37:49.152" v="123" actId="478"/>
          <ac:spMkLst>
            <pc:docMk/>
            <pc:sldMk cId="4107001953" sldId="256"/>
            <ac:spMk id="12" creationId="{1ED910CD-EF6B-4069-9D7D-3A7B76A56D22}"/>
          </ac:spMkLst>
        </pc:spChg>
        <pc:spChg chg="add del mod">
          <ac:chgData name="Kadarkuti Márton" userId="947db05d-af6b-48e5-8029-db528bef1d00" providerId="ADAL" clId="{CDEE77EA-85F7-421E-89CB-3265865185F3}" dt="2024-12-19T10:43:11.883" v="214" actId="403"/>
          <ac:spMkLst>
            <pc:docMk/>
            <pc:sldMk cId="4107001953" sldId="256"/>
            <ac:spMk id="13" creationId="{A3622D88-43F4-4802-87E4-CA201EE60B2E}"/>
          </ac:spMkLst>
        </pc:spChg>
        <pc:spChg chg="add mod ord">
          <ac:chgData name="Kadarkuti Márton" userId="947db05d-af6b-48e5-8029-db528bef1d00" providerId="ADAL" clId="{CDEE77EA-85F7-421E-89CB-3265865185F3}" dt="2024-12-19T10:41:32.723" v="171" actId="1035"/>
          <ac:spMkLst>
            <pc:docMk/>
            <pc:sldMk cId="4107001953" sldId="256"/>
            <ac:spMk id="14" creationId="{AA612BCF-1B18-4D91-AC90-B057AF079EC9}"/>
          </ac:spMkLst>
        </pc:spChg>
        <pc:spChg chg="add del mod">
          <ac:chgData name="Kadarkuti Márton" userId="947db05d-af6b-48e5-8029-db528bef1d00" providerId="ADAL" clId="{CDEE77EA-85F7-421E-89CB-3265865185F3}" dt="2024-12-19T10:42:20.091" v="174" actId="478"/>
          <ac:spMkLst>
            <pc:docMk/>
            <pc:sldMk cId="4107001953" sldId="256"/>
            <ac:spMk id="15" creationId="{0B758800-4820-4055-8995-ECC7C9E68F20}"/>
          </ac:spMkLst>
        </pc:spChg>
        <pc:spChg chg="add mod">
          <ac:chgData name="Kadarkuti Márton" userId="947db05d-af6b-48e5-8029-db528bef1d00" providerId="ADAL" clId="{CDEE77EA-85F7-421E-89CB-3265865185F3}" dt="2024-12-19T10:43:01.226" v="213" actId="1076"/>
          <ac:spMkLst>
            <pc:docMk/>
            <pc:sldMk cId="4107001953" sldId="256"/>
            <ac:spMk id="16" creationId="{78348D22-FC53-4CAD-A365-87B960C551E3}"/>
          </ac:spMkLst>
        </pc:spChg>
        <pc:picChg chg="add del mod">
          <ac:chgData name="Kadarkuti Márton" userId="947db05d-af6b-48e5-8029-db528bef1d00" providerId="ADAL" clId="{CDEE77EA-85F7-421E-89CB-3265865185F3}" dt="2024-12-19T10:32:37.912" v="3"/>
          <ac:picMkLst>
            <pc:docMk/>
            <pc:sldMk cId="4107001953" sldId="256"/>
            <ac:picMk id="7" creationId="{37455594-466C-4CBA-830A-94EA092D33D6}"/>
          </ac:picMkLst>
        </pc:picChg>
        <pc:picChg chg="add del mod">
          <ac:chgData name="Kadarkuti Márton" userId="947db05d-af6b-48e5-8029-db528bef1d00" providerId="ADAL" clId="{CDEE77EA-85F7-421E-89CB-3265865185F3}" dt="2024-12-19T10:32:41.074" v="6" actId="478"/>
          <ac:picMkLst>
            <pc:docMk/>
            <pc:sldMk cId="4107001953" sldId="256"/>
            <ac:picMk id="8" creationId="{2729AC16-FF48-4E22-963E-487FB605BF81}"/>
          </ac:picMkLst>
        </pc:picChg>
        <pc:picChg chg="add del mod">
          <ac:chgData name="Kadarkuti Márton" userId="947db05d-af6b-48e5-8029-db528bef1d00" providerId="ADAL" clId="{CDEE77EA-85F7-421E-89CB-3265865185F3}" dt="2024-12-19T10:34:45.681" v="93"/>
          <ac:picMkLst>
            <pc:docMk/>
            <pc:sldMk cId="4107001953" sldId="256"/>
            <ac:picMk id="9" creationId="{004D5C93-B4C1-4FB7-9454-E719F5DAFFCA}"/>
          </ac:picMkLst>
        </pc:picChg>
        <pc:picChg chg="add">
          <ac:chgData name="Kadarkuti Márton" userId="947db05d-af6b-48e5-8029-db528bef1d00" providerId="ADAL" clId="{CDEE77EA-85F7-421E-89CB-3265865185F3}" dt="2024-12-19T10:35:53.422" v="102"/>
          <ac:picMkLst>
            <pc:docMk/>
            <pc:sldMk cId="4107001953" sldId="256"/>
            <ac:picMk id="10" creationId="{5A4C853E-9DF3-40E4-B629-13F53081311F}"/>
          </ac:picMkLst>
        </pc:picChg>
      </pc:sldChg>
      <pc:sldChg chg="addSp delSp modSp add del">
        <pc:chgData name="Kadarkuti Márton" userId="947db05d-af6b-48e5-8029-db528bef1d00" providerId="ADAL" clId="{CDEE77EA-85F7-421E-89CB-3265865185F3}" dt="2024-12-19T10:35:54.653" v="103" actId="2696"/>
        <pc:sldMkLst>
          <pc:docMk/>
          <pc:sldMk cId="3350091990" sldId="257"/>
        </pc:sldMkLst>
        <pc:spChg chg="del">
          <ac:chgData name="Kadarkuti Márton" userId="947db05d-af6b-48e5-8029-db528bef1d00" providerId="ADAL" clId="{CDEE77EA-85F7-421E-89CB-3265865185F3}" dt="2024-12-19T10:35:48.099" v="99" actId="478"/>
          <ac:spMkLst>
            <pc:docMk/>
            <pc:sldMk cId="3350091990" sldId="257"/>
            <ac:spMk id="2" creationId="{3F728DD7-0960-4C24-BF93-5A46D01E64C4}"/>
          </ac:spMkLst>
        </pc:spChg>
        <pc:spChg chg="del">
          <ac:chgData name="Kadarkuti Márton" userId="947db05d-af6b-48e5-8029-db528bef1d00" providerId="ADAL" clId="{CDEE77EA-85F7-421E-89CB-3265865185F3}" dt="2024-12-19T10:35:48.099" v="99" actId="478"/>
          <ac:spMkLst>
            <pc:docMk/>
            <pc:sldMk cId="3350091990" sldId="257"/>
            <ac:spMk id="3" creationId="{3398B9F5-BA33-4D9A-9859-048EC117BAC8}"/>
          </ac:spMkLst>
        </pc:spChg>
        <pc:picChg chg="add del mod">
          <ac:chgData name="Kadarkuti Márton" userId="947db05d-af6b-48e5-8029-db528bef1d00" providerId="ADAL" clId="{CDEE77EA-85F7-421E-89CB-3265865185F3}" dt="2024-12-19T10:35:46.981" v="98"/>
          <ac:picMkLst>
            <pc:docMk/>
            <pc:sldMk cId="3350091990" sldId="257"/>
            <ac:picMk id="4" creationId="{1B7890D6-E439-41BA-B50B-8689D7BCAB8C}"/>
          </ac:picMkLst>
        </pc:picChg>
        <pc:picChg chg="add del">
          <ac:chgData name="Kadarkuti Márton" userId="947db05d-af6b-48e5-8029-db528bef1d00" providerId="ADAL" clId="{CDEE77EA-85F7-421E-89CB-3265865185F3}" dt="2024-12-19T10:35:52.614" v="101"/>
          <ac:picMkLst>
            <pc:docMk/>
            <pc:sldMk cId="3350091990" sldId="257"/>
            <ac:picMk id="5" creationId="{7AC61BBE-8BB9-4E10-AD2B-CE95EF4467B1}"/>
          </ac:picMkLst>
        </pc:picChg>
      </pc:sldChg>
      <pc:sldChg chg="addSp delSp modSp add">
        <pc:chgData name="Kadarkuti Márton" userId="947db05d-af6b-48e5-8029-db528bef1d00" providerId="ADAL" clId="{CDEE77EA-85F7-421E-89CB-3265865185F3}" dt="2024-12-19T10:54:40.990" v="264" actId="1076"/>
        <pc:sldMkLst>
          <pc:docMk/>
          <pc:sldMk cId="3670374313" sldId="257"/>
        </pc:sldMkLst>
        <pc:spChg chg="del">
          <ac:chgData name="Kadarkuti Márton" userId="947db05d-af6b-48e5-8029-db528bef1d00" providerId="ADAL" clId="{CDEE77EA-85F7-421E-89CB-3265865185F3}" dt="2024-12-19T10:44:13.794" v="219" actId="478"/>
          <ac:spMkLst>
            <pc:docMk/>
            <pc:sldMk cId="3670374313" sldId="257"/>
            <ac:spMk id="2" creationId="{AA8523BE-D4B0-4D01-A857-BCD24EF3B5D3}"/>
          </ac:spMkLst>
        </pc:spChg>
        <pc:spChg chg="del">
          <ac:chgData name="Kadarkuti Márton" userId="947db05d-af6b-48e5-8029-db528bef1d00" providerId="ADAL" clId="{CDEE77EA-85F7-421E-89CB-3265865185F3}" dt="2024-12-19T10:44:13.794" v="219" actId="478"/>
          <ac:spMkLst>
            <pc:docMk/>
            <pc:sldMk cId="3670374313" sldId="257"/>
            <ac:spMk id="3" creationId="{58A38E5F-9AE0-481D-B8E5-8F9F47FEE629}"/>
          </ac:spMkLst>
        </pc:spChg>
        <pc:spChg chg="add del mod">
          <ac:chgData name="Kadarkuti Márton" userId="947db05d-af6b-48e5-8029-db528bef1d00" providerId="ADAL" clId="{CDEE77EA-85F7-421E-89CB-3265865185F3}" dt="2024-12-19T10:44:13.794" v="219" actId="478"/>
          <ac:spMkLst>
            <pc:docMk/>
            <pc:sldMk cId="3670374313" sldId="257"/>
            <ac:spMk id="4" creationId="{1EBBB8A8-2E86-454D-928D-00E8842244BD}"/>
          </ac:spMkLst>
        </pc:spChg>
        <pc:spChg chg="add del mod">
          <ac:chgData name="Kadarkuti Márton" userId="947db05d-af6b-48e5-8029-db528bef1d00" providerId="ADAL" clId="{CDEE77EA-85F7-421E-89CB-3265865185F3}" dt="2024-12-19T10:44:11.218" v="218" actId="478"/>
          <ac:spMkLst>
            <pc:docMk/>
            <pc:sldMk cId="3670374313" sldId="257"/>
            <ac:spMk id="5" creationId="{2324CF1A-CF3C-4C16-B46F-0A9A550CD6AC}"/>
          </ac:spMkLst>
        </pc:spChg>
        <pc:spChg chg="add del mod">
          <ac:chgData name="Kadarkuti Márton" userId="947db05d-af6b-48e5-8029-db528bef1d00" providerId="ADAL" clId="{CDEE77EA-85F7-421E-89CB-3265865185F3}" dt="2024-12-19T10:44:13.794" v="219" actId="478"/>
          <ac:spMkLst>
            <pc:docMk/>
            <pc:sldMk cId="3670374313" sldId="257"/>
            <ac:spMk id="6" creationId="{854AE135-CEB1-4BB4-BC90-8C91A8BBFF23}"/>
          </ac:spMkLst>
        </pc:spChg>
        <pc:spChg chg="add mod">
          <ac:chgData name="Kadarkuti Márton" userId="947db05d-af6b-48e5-8029-db528bef1d00" providerId="ADAL" clId="{CDEE77EA-85F7-421E-89CB-3265865185F3}" dt="2024-12-19T10:46:15.498" v="246" actId="12789"/>
          <ac:spMkLst>
            <pc:docMk/>
            <pc:sldMk cId="3670374313" sldId="257"/>
            <ac:spMk id="7" creationId="{3BCBB61B-24F6-42F0-978D-1F1B4926061B}"/>
          </ac:spMkLst>
        </pc:spChg>
        <pc:spChg chg="add mod">
          <ac:chgData name="Kadarkuti Márton" userId="947db05d-af6b-48e5-8029-db528bef1d00" providerId="ADAL" clId="{CDEE77EA-85F7-421E-89CB-3265865185F3}" dt="2024-12-19T10:54:12.533" v="256" actId="1076"/>
          <ac:spMkLst>
            <pc:docMk/>
            <pc:sldMk cId="3670374313" sldId="257"/>
            <ac:spMk id="10" creationId="{B3CD0868-A8E0-47AB-BA4F-C2FA61153CEC}"/>
          </ac:spMkLst>
        </pc:spChg>
        <pc:spChg chg="add mod">
          <ac:chgData name="Kadarkuti Márton" userId="947db05d-af6b-48e5-8029-db528bef1d00" providerId="ADAL" clId="{CDEE77EA-85F7-421E-89CB-3265865185F3}" dt="2024-12-19T10:54:16.388" v="258" actId="1076"/>
          <ac:spMkLst>
            <pc:docMk/>
            <pc:sldMk cId="3670374313" sldId="257"/>
            <ac:spMk id="11" creationId="{7B2BF705-1329-4E64-8E80-E290BC483875}"/>
          </ac:spMkLst>
        </pc:spChg>
        <pc:spChg chg="add mod">
          <ac:chgData name="Kadarkuti Márton" userId="947db05d-af6b-48e5-8029-db528bef1d00" providerId="ADAL" clId="{CDEE77EA-85F7-421E-89CB-3265865185F3}" dt="2024-12-19T10:54:20.501" v="260" actId="1076"/>
          <ac:spMkLst>
            <pc:docMk/>
            <pc:sldMk cId="3670374313" sldId="257"/>
            <ac:spMk id="12" creationId="{64C1F4F7-FE26-4D35-86F5-C7980EF92E10}"/>
          </ac:spMkLst>
        </pc:spChg>
        <pc:spChg chg="add mod">
          <ac:chgData name="Kadarkuti Márton" userId="947db05d-af6b-48e5-8029-db528bef1d00" providerId="ADAL" clId="{CDEE77EA-85F7-421E-89CB-3265865185F3}" dt="2024-12-19T10:54:32.485" v="262" actId="1076"/>
          <ac:spMkLst>
            <pc:docMk/>
            <pc:sldMk cId="3670374313" sldId="257"/>
            <ac:spMk id="13" creationId="{32AB0C7C-B06D-4840-B891-50E9E9673B21}"/>
          </ac:spMkLst>
        </pc:spChg>
        <pc:spChg chg="add mod">
          <ac:chgData name="Kadarkuti Márton" userId="947db05d-af6b-48e5-8029-db528bef1d00" providerId="ADAL" clId="{CDEE77EA-85F7-421E-89CB-3265865185F3}" dt="2024-12-19T10:54:32.485" v="262" actId="1076"/>
          <ac:spMkLst>
            <pc:docMk/>
            <pc:sldMk cId="3670374313" sldId="257"/>
            <ac:spMk id="14" creationId="{C54BC8C9-DAB1-4ED9-8966-09C40F494D1D}"/>
          </ac:spMkLst>
        </pc:spChg>
        <pc:spChg chg="add mod">
          <ac:chgData name="Kadarkuti Márton" userId="947db05d-af6b-48e5-8029-db528bef1d00" providerId="ADAL" clId="{CDEE77EA-85F7-421E-89CB-3265865185F3}" dt="2024-12-19T10:54:32.485" v="262" actId="1076"/>
          <ac:spMkLst>
            <pc:docMk/>
            <pc:sldMk cId="3670374313" sldId="257"/>
            <ac:spMk id="15" creationId="{B2DC2D66-8C9E-4FE8-B474-94B17493ACA6}"/>
          </ac:spMkLst>
        </pc:spChg>
        <pc:spChg chg="add mod">
          <ac:chgData name="Kadarkuti Márton" userId="947db05d-af6b-48e5-8029-db528bef1d00" providerId="ADAL" clId="{CDEE77EA-85F7-421E-89CB-3265865185F3}" dt="2024-12-19T10:54:40.990" v="264" actId="1076"/>
          <ac:spMkLst>
            <pc:docMk/>
            <pc:sldMk cId="3670374313" sldId="257"/>
            <ac:spMk id="16" creationId="{0FBD8D16-877D-4C6A-B0DC-8AD9682B6C09}"/>
          </ac:spMkLst>
        </pc:spChg>
        <pc:spChg chg="add mod">
          <ac:chgData name="Kadarkuti Márton" userId="947db05d-af6b-48e5-8029-db528bef1d00" providerId="ADAL" clId="{CDEE77EA-85F7-421E-89CB-3265865185F3}" dt="2024-12-19T10:54:40.990" v="264" actId="1076"/>
          <ac:spMkLst>
            <pc:docMk/>
            <pc:sldMk cId="3670374313" sldId="257"/>
            <ac:spMk id="17" creationId="{D94BB189-E197-43F7-BBFC-6FF54F1AAE49}"/>
          </ac:spMkLst>
        </pc:spChg>
        <pc:spChg chg="add mod">
          <ac:chgData name="Kadarkuti Márton" userId="947db05d-af6b-48e5-8029-db528bef1d00" providerId="ADAL" clId="{CDEE77EA-85F7-421E-89CB-3265865185F3}" dt="2024-12-19T10:54:40.990" v="264" actId="1076"/>
          <ac:spMkLst>
            <pc:docMk/>
            <pc:sldMk cId="3670374313" sldId="257"/>
            <ac:spMk id="18" creationId="{36559C6B-1F9D-44EB-A971-5B726C9A3194}"/>
          </ac:spMkLst>
        </pc:spChg>
        <pc:cxnChg chg="add mod">
          <ac:chgData name="Kadarkuti Márton" userId="947db05d-af6b-48e5-8029-db528bef1d00" providerId="ADAL" clId="{CDEE77EA-85F7-421E-89CB-3265865185F3}" dt="2024-12-19T10:46:15.498" v="246" actId="12789"/>
          <ac:cxnSpMkLst>
            <pc:docMk/>
            <pc:sldMk cId="3670374313" sldId="257"/>
            <ac:cxnSpMk id="9" creationId="{8AB17962-721E-4E48-A03D-6EDC78856B7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387-9587-41D3-9956-42F63FDA5074}" type="datetimeFigureOut">
              <a:rPr lang="hu-HU" smtClean="0"/>
              <a:t>2024. 12. 28.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A93A-E856-4017-B691-AD53F3400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793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387-9587-41D3-9956-42F63FDA5074}" type="datetimeFigureOut">
              <a:rPr lang="hu-HU" smtClean="0"/>
              <a:t>2024. 12. 28.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A93A-E856-4017-B691-AD53F3400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20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387-9587-41D3-9956-42F63FDA5074}" type="datetimeFigureOut">
              <a:rPr lang="hu-HU" smtClean="0"/>
              <a:t>2024. 12. 28.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A93A-E856-4017-B691-AD53F3400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953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387-9587-41D3-9956-42F63FDA5074}" type="datetimeFigureOut">
              <a:rPr lang="hu-HU" smtClean="0"/>
              <a:t>2024. 12. 28.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A93A-E856-4017-B691-AD53F3400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001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387-9587-41D3-9956-42F63FDA5074}" type="datetimeFigureOut">
              <a:rPr lang="hu-HU" smtClean="0"/>
              <a:t>2024. 12. 28.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A93A-E856-4017-B691-AD53F3400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3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387-9587-41D3-9956-42F63FDA5074}" type="datetimeFigureOut">
              <a:rPr lang="hu-HU" smtClean="0"/>
              <a:t>2024. 12. 28.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A93A-E856-4017-B691-AD53F3400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502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387-9587-41D3-9956-42F63FDA5074}" type="datetimeFigureOut">
              <a:rPr lang="hu-HU" smtClean="0"/>
              <a:t>2024. 12. 28.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A93A-E856-4017-B691-AD53F3400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556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387-9587-41D3-9956-42F63FDA5074}" type="datetimeFigureOut">
              <a:rPr lang="hu-HU" smtClean="0"/>
              <a:t>2024. 12. 28.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A93A-E856-4017-B691-AD53F3400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056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387-9587-41D3-9956-42F63FDA5074}" type="datetimeFigureOut">
              <a:rPr lang="hu-HU" smtClean="0"/>
              <a:t>2024. 12. 28.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A93A-E856-4017-B691-AD53F3400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238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387-9587-41D3-9956-42F63FDA5074}" type="datetimeFigureOut">
              <a:rPr lang="hu-HU" smtClean="0"/>
              <a:t>2024. 12. 28.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A93A-E856-4017-B691-AD53F3400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020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387-9587-41D3-9956-42F63FDA5074}" type="datetimeFigureOut">
              <a:rPr lang="hu-HU" smtClean="0"/>
              <a:t>2024. 12. 28.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A93A-E856-4017-B691-AD53F3400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907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A7387-9587-41D3-9956-42F63FDA5074}" type="datetimeFigureOut">
              <a:rPr lang="hu-HU" smtClean="0"/>
              <a:t>2024. 12. 28.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A93A-E856-4017-B691-AD53F3400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34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Csoportba foglalás 42">
            <a:extLst>
              <a:ext uri="{FF2B5EF4-FFF2-40B4-BE49-F238E27FC236}">
                <a16:creationId xmlns:a16="http://schemas.microsoft.com/office/drawing/2014/main" id="{3F055DFD-5ADE-35AE-774B-504D18010483}"/>
              </a:ext>
            </a:extLst>
          </p:cNvPr>
          <p:cNvGrpSpPr/>
          <p:nvPr/>
        </p:nvGrpSpPr>
        <p:grpSpPr>
          <a:xfrm>
            <a:off x="0" y="0"/>
            <a:ext cx="9906001" cy="6857999"/>
            <a:chOff x="0" y="0"/>
            <a:chExt cx="9906001" cy="6857999"/>
          </a:xfrm>
        </p:grpSpPr>
        <p:sp>
          <p:nvSpPr>
            <p:cNvPr id="14" name="Nyíl: ötszög 13">
              <a:extLst>
                <a:ext uri="{FF2B5EF4-FFF2-40B4-BE49-F238E27FC236}">
                  <a16:creationId xmlns:a16="http://schemas.microsoft.com/office/drawing/2014/main" id="{AA612BCF-1B18-4D91-AC90-B057AF079EC9}"/>
                </a:ext>
              </a:extLst>
            </p:cNvPr>
            <p:cNvSpPr/>
            <p:nvPr/>
          </p:nvSpPr>
          <p:spPr>
            <a:xfrm>
              <a:off x="12700" y="343385"/>
              <a:ext cx="2880000" cy="648000"/>
            </a:xfrm>
            <a:prstGeom prst="homePlat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800" b="1" dirty="0"/>
            </a:p>
          </p:txBody>
        </p:sp>
        <p:pic>
          <p:nvPicPr>
            <p:cNvPr id="10" name="Kép 9">
              <a:extLst>
                <a:ext uri="{FF2B5EF4-FFF2-40B4-BE49-F238E27FC236}">
                  <a16:creationId xmlns:a16="http://schemas.microsoft.com/office/drawing/2014/main" id="{5A4C853E-9DF3-40E4-B629-13F530813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525270"/>
              <a:ext cx="9906000" cy="5332729"/>
            </a:xfrm>
            <a:prstGeom prst="rect">
              <a:avLst/>
            </a:prstGeom>
            <a:noFill/>
          </p:spPr>
        </p:pic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081A2C86-DAD2-4EC8-A2F1-0EE5084EA38C}"/>
                </a:ext>
              </a:extLst>
            </p:cNvPr>
            <p:cNvSpPr/>
            <p:nvPr/>
          </p:nvSpPr>
          <p:spPr>
            <a:xfrm>
              <a:off x="0" y="0"/>
              <a:ext cx="9906000" cy="3240000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3" name="Nyíl: ötszög 12">
              <a:extLst>
                <a:ext uri="{FF2B5EF4-FFF2-40B4-BE49-F238E27FC236}">
                  <a16:creationId xmlns:a16="http://schemas.microsoft.com/office/drawing/2014/main" id="{A3622D88-43F4-4802-87E4-CA201EE60B2E}"/>
                </a:ext>
              </a:extLst>
            </p:cNvPr>
            <p:cNvSpPr/>
            <p:nvPr/>
          </p:nvSpPr>
          <p:spPr>
            <a:xfrm>
              <a:off x="0" y="286235"/>
              <a:ext cx="2880000" cy="648000"/>
            </a:xfrm>
            <a:prstGeom prst="homePlate">
              <a:avLst/>
            </a:prstGeom>
            <a:solidFill>
              <a:srgbClr val="F794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3200" b="1" dirty="0"/>
                <a:t>Számold ki!</a:t>
              </a:r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78348D22-FC53-4CAD-A365-87B960C551E3}"/>
                </a:ext>
              </a:extLst>
            </p:cNvPr>
            <p:cNvSpPr txBox="1"/>
            <p:nvPr/>
          </p:nvSpPr>
          <p:spPr>
            <a:xfrm>
              <a:off x="3219627" y="1943100"/>
              <a:ext cx="65212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4400" b="1" dirty="0">
                  <a:solidFill>
                    <a:schemeClr val="bg1"/>
                  </a:solidFill>
                </a:rPr>
                <a:t>Dominós könnyű feladvány</a:t>
              </a:r>
            </a:p>
          </p:txBody>
        </p:sp>
        <p:grpSp>
          <p:nvGrpSpPr>
            <p:cNvPr id="42" name="Csoportba foglalás 41">
              <a:extLst>
                <a:ext uri="{FF2B5EF4-FFF2-40B4-BE49-F238E27FC236}">
                  <a16:creationId xmlns:a16="http://schemas.microsoft.com/office/drawing/2014/main" id="{07D3332B-C7B0-16DE-933C-7A8996910B2A}"/>
                </a:ext>
              </a:extLst>
            </p:cNvPr>
            <p:cNvGrpSpPr/>
            <p:nvPr/>
          </p:nvGrpSpPr>
          <p:grpSpPr>
            <a:xfrm>
              <a:off x="453000" y="3248999"/>
              <a:ext cx="9000000" cy="3600000"/>
              <a:chOff x="279746" y="3303062"/>
              <a:chExt cx="9000000" cy="3600000"/>
            </a:xfrm>
          </p:grpSpPr>
          <p:sp>
            <p:nvSpPr>
              <p:cNvPr id="3" name="Téglalap 2">
                <a:extLst>
                  <a:ext uri="{FF2B5EF4-FFF2-40B4-BE49-F238E27FC236}">
                    <a16:creationId xmlns:a16="http://schemas.microsoft.com/office/drawing/2014/main" id="{804DCB1D-E9C7-E836-B72C-CCF00C0241CC}"/>
                  </a:ext>
                </a:extLst>
              </p:cNvPr>
              <p:cNvSpPr/>
              <p:nvPr/>
            </p:nvSpPr>
            <p:spPr>
              <a:xfrm>
                <a:off x="279746" y="3303062"/>
                <a:ext cx="9000000" cy="36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hu-HU" sz="2800" dirty="0">
                    <a:solidFill>
                      <a:schemeClr val="tx1"/>
                    </a:solidFill>
                  </a:rPr>
                  <a:t>Hány pötty kerül az utolsó dominóban a kérdőjel helyére?</a:t>
                </a:r>
              </a:p>
            </p:txBody>
          </p:sp>
          <p:sp>
            <p:nvSpPr>
              <p:cNvPr id="4" name="Téglalap: lekerekített 3">
                <a:extLst>
                  <a:ext uri="{FF2B5EF4-FFF2-40B4-BE49-F238E27FC236}">
                    <a16:creationId xmlns:a16="http://schemas.microsoft.com/office/drawing/2014/main" id="{76E79FF3-03C5-CA24-25EC-DAE1B68DA474}"/>
                  </a:ext>
                </a:extLst>
              </p:cNvPr>
              <p:cNvSpPr/>
              <p:nvPr/>
            </p:nvSpPr>
            <p:spPr>
              <a:xfrm>
                <a:off x="867037" y="4146958"/>
                <a:ext cx="1080000" cy="2160000"/>
              </a:xfrm>
              <a:prstGeom prst="roundRect">
                <a:avLst/>
              </a:prstGeom>
              <a:solidFill>
                <a:schemeClr val="bg1"/>
              </a:solidFill>
              <a:ln w="68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5" name="Egyenes összekötő 4">
                <a:extLst>
                  <a:ext uri="{FF2B5EF4-FFF2-40B4-BE49-F238E27FC236}">
                    <a16:creationId xmlns:a16="http://schemas.microsoft.com/office/drawing/2014/main" id="{B64AEC49-CA09-BEFD-F39F-3CE9D273D5E8}"/>
                  </a:ext>
                </a:extLst>
              </p:cNvPr>
              <p:cNvCxnSpPr/>
              <p:nvPr/>
            </p:nvCxnSpPr>
            <p:spPr>
              <a:xfrm>
                <a:off x="975037" y="5226958"/>
                <a:ext cx="864000" cy="0"/>
              </a:xfrm>
              <a:prstGeom prst="line">
                <a:avLst/>
              </a:prstGeom>
              <a:ln w="36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Ellipszis 5">
                <a:extLst>
                  <a:ext uri="{FF2B5EF4-FFF2-40B4-BE49-F238E27FC236}">
                    <a16:creationId xmlns:a16="http://schemas.microsoft.com/office/drawing/2014/main" id="{3EF3D2B1-13A7-1C49-0222-F50ACC62A5E4}"/>
                  </a:ext>
                </a:extLst>
              </p:cNvPr>
              <p:cNvSpPr/>
              <p:nvPr/>
            </p:nvSpPr>
            <p:spPr>
              <a:xfrm>
                <a:off x="1299037" y="4578958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" name="Téglalap: lekerekített 6">
                <a:extLst>
                  <a:ext uri="{FF2B5EF4-FFF2-40B4-BE49-F238E27FC236}">
                    <a16:creationId xmlns:a16="http://schemas.microsoft.com/office/drawing/2014/main" id="{57546D75-0FFF-59FC-1F4E-09BFC56B26D1}"/>
                  </a:ext>
                </a:extLst>
              </p:cNvPr>
              <p:cNvSpPr/>
              <p:nvPr/>
            </p:nvSpPr>
            <p:spPr>
              <a:xfrm>
                <a:off x="2561313" y="4146958"/>
                <a:ext cx="1080000" cy="2160000"/>
              </a:xfrm>
              <a:prstGeom prst="roundRect">
                <a:avLst/>
              </a:prstGeom>
              <a:solidFill>
                <a:schemeClr val="bg1"/>
              </a:solidFill>
              <a:ln w="68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8" name="Egyenes összekötő 7">
                <a:extLst>
                  <a:ext uri="{FF2B5EF4-FFF2-40B4-BE49-F238E27FC236}">
                    <a16:creationId xmlns:a16="http://schemas.microsoft.com/office/drawing/2014/main" id="{523A9EA4-B8C1-0752-68C5-59143A7B7C59}"/>
                  </a:ext>
                </a:extLst>
              </p:cNvPr>
              <p:cNvCxnSpPr/>
              <p:nvPr/>
            </p:nvCxnSpPr>
            <p:spPr>
              <a:xfrm>
                <a:off x="2669313" y="5226958"/>
                <a:ext cx="864000" cy="0"/>
              </a:xfrm>
              <a:prstGeom prst="line">
                <a:avLst/>
              </a:prstGeom>
              <a:ln w="36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Ellipszis 8">
                <a:extLst>
                  <a:ext uri="{FF2B5EF4-FFF2-40B4-BE49-F238E27FC236}">
                    <a16:creationId xmlns:a16="http://schemas.microsoft.com/office/drawing/2014/main" id="{89DB5E47-72E6-757F-D3D1-2B7B69FCEE2C}"/>
                  </a:ext>
                </a:extLst>
              </p:cNvPr>
              <p:cNvSpPr/>
              <p:nvPr/>
            </p:nvSpPr>
            <p:spPr>
              <a:xfrm>
                <a:off x="2993313" y="4578958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" name="Ellipszis 11">
                <a:extLst>
                  <a:ext uri="{FF2B5EF4-FFF2-40B4-BE49-F238E27FC236}">
                    <a16:creationId xmlns:a16="http://schemas.microsoft.com/office/drawing/2014/main" id="{25746F79-9138-534B-F511-78BDD5628EAD}"/>
                  </a:ext>
                </a:extLst>
              </p:cNvPr>
              <p:cNvSpPr/>
              <p:nvPr/>
            </p:nvSpPr>
            <p:spPr>
              <a:xfrm>
                <a:off x="3299513" y="5334959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5" name="Ellipszis 14">
                <a:extLst>
                  <a:ext uri="{FF2B5EF4-FFF2-40B4-BE49-F238E27FC236}">
                    <a16:creationId xmlns:a16="http://schemas.microsoft.com/office/drawing/2014/main" id="{C295BC98-9159-5971-DAB9-FD7F5CEBD1C2}"/>
                  </a:ext>
                </a:extLst>
              </p:cNvPr>
              <p:cNvSpPr/>
              <p:nvPr/>
            </p:nvSpPr>
            <p:spPr>
              <a:xfrm>
                <a:off x="2676313" y="5982958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" name="Téglalap: lekerekített 16">
                <a:extLst>
                  <a:ext uri="{FF2B5EF4-FFF2-40B4-BE49-F238E27FC236}">
                    <a16:creationId xmlns:a16="http://schemas.microsoft.com/office/drawing/2014/main" id="{A716A7B8-246B-9641-D3D1-9B7398911964}"/>
                  </a:ext>
                </a:extLst>
              </p:cNvPr>
              <p:cNvSpPr/>
              <p:nvPr/>
            </p:nvSpPr>
            <p:spPr>
              <a:xfrm>
                <a:off x="4255589" y="4146958"/>
                <a:ext cx="1080000" cy="2160000"/>
              </a:xfrm>
              <a:prstGeom prst="roundRect">
                <a:avLst/>
              </a:prstGeom>
              <a:solidFill>
                <a:schemeClr val="bg1"/>
              </a:solidFill>
              <a:ln w="68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18" name="Egyenes összekötő 17">
                <a:extLst>
                  <a:ext uri="{FF2B5EF4-FFF2-40B4-BE49-F238E27FC236}">
                    <a16:creationId xmlns:a16="http://schemas.microsoft.com/office/drawing/2014/main" id="{C22A6F2A-8A8B-01CA-38C9-F901E7636217}"/>
                  </a:ext>
                </a:extLst>
              </p:cNvPr>
              <p:cNvCxnSpPr/>
              <p:nvPr/>
            </p:nvCxnSpPr>
            <p:spPr>
              <a:xfrm>
                <a:off x="4363589" y="5226958"/>
                <a:ext cx="864000" cy="0"/>
              </a:xfrm>
              <a:prstGeom prst="line">
                <a:avLst/>
              </a:prstGeom>
              <a:ln w="36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llipszis 18">
                <a:extLst>
                  <a:ext uri="{FF2B5EF4-FFF2-40B4-BE49-F238E27FC236}">
                    <a16:creationId xmlns:a16="http://schemas.microsoft.com/office/drawing/2014/main" id="{9D67B597-B1A2-C3EA-1558-AF6C953794A7}"/>
                  </a:ext>
                </a:extLst>
              </p:cNvPr>
              <p:cNvSpPr/>
              <p:nvPr/>
            </p:nvSpPr>
            <p:spPr>
              <a:xfrm>
                <a:off x="4996489" y="4254958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0" name="Ellipszis 19">
                <a:extLst>
                  <a:ext uri="{FF2B5EF4-FFF2-40B4-BE49-F238E27FC236}">
                    <a16:creationId xmlns:a16="http://schemas.microsoft.com/office/drawing/2014/main" id="{F18B018A-5254-67D3-B354-80DA73597F86}"/>
                  </a:ext>
                </a:extLst>
              </p:cNvPr>
              <p:cNvSpPr/>
              <p:nvPr/>
            </p:nvSpPr>
            <p:spPr>
              <a:xfrm>
                <a:off x="4373289" y="4902957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1" name="Ellipszis 20">
                <a:extLst>
                  <a:ext uri="{FF2B5EF4-FFF2-40B4-BE49-F238E27FC236}">
                    <a16:creationId xmlns:a16="http://schemas.microsoft.com/office/drawing/2014/main" id="{4075F83D-65F3-B54C-119A-B8C8237E1BF4}"/>
                  </a:ext>
                </a:extLst>
              </p:cNvPr>
              <p:cNvSpPr/>
              <p:nvPr/>
            </p:nvSpPr>
            <p:spPr>
              <a:xfrm>
                <a:off x="4684889" y="5658959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" name="Ellipszis 21">
                <a:extLst>
                  <a:ext uri="{FF2B5EF4-FFF2-40B4-BE49-F238E27FC236}">
                    <a16:creationId xmlns:a16="http://schemas.microsoft.com/office/drawing/2014/main" id="{2870908B-C3F1-645C-A31E-CE18106E57B7}"/>
                  </a:ext>
                </a:extLst>
              </p:cNvPr>
              <p:cNvSpPr/>
              <p:nvPr/>
            </p:nvSpPr>
            <p:spPr>
              <a:xfrm>
                <a:off x="4993789" y="5334959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3" name="Ellipszis 22">
                <a:extLst>
                  <a:ext uri="{FF2B5EF4-FFF2-40B4-BE49-F238E27FC236}">
                    <a16:creationId xmlns:a16="http://schemas.microsoft.com/office/drawing/2014/main" id="{F3B00915-CAFC-44C9-516C-52B5D3A8ABD7}"/>
                  </a:ext>
                </a:extLst>
              </p:cNvPr>
              <p:cNvSpPr/>
              <p:nvPr/>
            </p:nvSpPr>
            <p:spPr>
              <a:xfrm>
                <a:off x="4370589" y="5982958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4" name="Téglalap: lekerekített 23">
                <a:extLst>
                  <a:ext uri="{FF2B5EF4-FFF2-40B4-BE49-F238E27FC236}">
                    <a16:creationId xmlns:a16="http://schemas.microsoft.com/office/drawing/2014/main" id="{7E5B81FB-1A0E-72DB-814B-CE42FE016825}"/>
                  </a:ext>
                </a:extLst>
              </p:cNvPr>
              <p:cNvSpPr/>
              <p:nvPr/>
            </p:nvSpPr>
            <p:spPr>
              <a:xfrm>
                <a:off x="5949865" y="4146958"/>
                <a:ext cx="1080000" cy="2160000"/>
              </a:xfrm>
              <a:prstGeom prst="roundRect">
                <a:avLst/>
              </a:prstGeom>
              <a:solidFill>
                <a:schemeClr val="bg1"/>
              </a:solidFill>
              <a:ln w="68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25" name="Egyenes összekötő 24">
                <a:extLst>
                  <a:ext uri="{FF2B5EF4-FFF2-40B4-BE49-F238E27FC236}">
                    <a16:creationId xmlns:a16="http://schemas.microsoft.com/office/drawing/2014/main" id="{D06DB28B-C083-13C1-293C-2E55F7F8FF21}"/>
                  </a:ext>
                </a:extLst>
              </p:cNvPr>
              <p:cNvCxnSpPr/>
              <p:nvPr/>
            </p:nvCxnSpPr>
            <p:spPr>
              <a:xfrm>
                <a:off x="6057865" y="5226958"/>
                <a:ext cx="864000" cy="0"/>
              </a:xfrm>
              <a:prstGeom prst="line">
                <a:avLst/>
              </a:prstGeom>
              <a:ln w="36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Ellipszis 25">
                <a:extLst>
                  <a:ext uri="{FF2B5EF4-FFF2-40B4-BE49-F238E27FC236}">
                    <a16:creationId xmlns:a16="http://schemas.microsoft.com/office/drawing/2014/main" id="{79476FA8-2DDE-0408-52D8-A05D325D35BC}"/>
                  </a:ext>
                </a:extLst>
              </p:cNvPr>
              <p:cNvSpPr/>
              <p:nvPr/>
            </p:nvSpPr>
            <p:spPr>
              <a:xfrm>
                <a:off x="6381865" y="4578958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7" name="Ellipszis 26">
                <a:extLst>
                  <a:ext uri="{FF2B5EF4-FFF2-40B4-BE49-F238E27FC236}">
                    <a16:creationId xmlns:a16="http://schemas.microsoft.com/office/drawing/2014/main" id="{9823EA3D-2E64-4E7C-54AF-E100B6BE3942}"/>
                  </a:ext>
                </a:extLst>
              </p:cNvPr>
              <p:cNvSpPr/>
              <p:nvPr/>
            </p:nvSpPr>
            <p:spPr>
              <a:xfrm>
                <a:off x="6690765" y="4254958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8" name="Ellipszis 27">
                <a:extLst>
                  <a:ext uri="{FF2B5EF4-FFF2-40B4-BE49-F238E27FC236}">
                    <a16:creationId xmlns:a16="http://schemas.microsoft.com/office/drawing/2014/main" id="{193ACBF7-2576-3483-1FCF-2EF9087C7802}"/>
                  </a:ext>
                </a:extLst>
              </p:cNvPr>
              <p:cNvSpPr/>
              <p:nvPr/>
            </p:nvSpPr>
            <p:spPr>
              <a:xfrm>
                <a:off x="6067565" y="4254958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9" name="Ellipszis 28">
                <a:extLst>
                  <a:ext uri="{FF2B5EF4-FFF2-40B4-BE49-F238E27FC236}">
                    <a16:creationId xmlns:a16="http://schemas.microsoft.com/office/drawing/2014/main" id="{F2FFC804-17C9-6FA2-CCE8-BCCA752AC7C5}"/>
                  </a:ext>
                </a:extLst>
              </p:cNvPr>
              <p:cNvSpPr/>
              <p:nvPr/>
            </p:nvSpPr>
            <p:spPr>
              <a:xfrm>
                <a:off x="6690765" y="4902957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0" name="Ellipszis 29">
                <a:extLst>
                  <a:ext uri="{FF2B5EF4-FFF2-40B4-BE49-F238E27FC236}">
                    <a16:creationId xmlns:a16="http://schemas.microsoft.com/office/drawing/2014/main" id="{689F5A15-9E3F-4FB0-7900-120D94ED53CD}"/>
                  </a:ext>
                </a:extLst>
              </p:cNvPr>
              <p:cNvSpPr/>
              <p:nvPr/>
            </p:nvSpPr>
            <p:spPr>
              <a:xfrm>
                <a:off x="6067565" y="4902957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1" name="Ellipszis 30">
                <a:extLst>
                  <a:ext uri="{FF2B5EF4-FFF2-40B4-BE49-F238E27FC236}">
                    <a16:creationId xmlns:a16="http://schemas.microsoft.com/office/drawing/2014/main" id="{5E51A10A-6631-F372-5384-BE3523034EE2}"/>
                  </a:ext>
                </a:extLst>
              </p:cNvPr>
              <p:cNvSpPr/>
              <p:nvPr/>
            </p:nvSpPr>
            <p:spPr>
              <a:xfrm>
                <a:off x="6688065" y="5334959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2" name="Ellipszis 31">
                <a:extLst>
                  <a:ext uri="{FF2B5EF4-FFF2-40B4-BE49-F238E27FC236}">
                    <a16:creationId xmlns:a16="http://schemas.microsoft.com/office/drawing/2014/main" id="{4F0E94DB-73DF-E2FD-61EB-A7217E883B01}"/>
                  </a:ext>
                </a:extLst>
              </p:cNvPr>
              <p:cNvSpPr/>
              <p:nvPr/>
            </p:nvSpPr>
            <p:spPr>
              <a:xfrm>
                <a:off x="6064865" y="5982958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3" name="Téglalap: lekerekített 32">
                <a:extLst>
                  <a:ext uri="{FF2B5EF4-FFF2-40B4-BE49-F238E27FC236}">
                    <a16:creationId xmlns:a16="http://schemas.microsoft.com/office/drawing/2014/main" id="{6D96E242-824A-DCD0-109A-8062C4E84FC9}"/>
                  </a:ext>
                </a:extLst>
              </p:cNvPr>
              <p:cNvSpPr/>
              <p:nvPr/>
            </p:nvSpPr>
            <p:spPr>
              <a:xfrm>
                <a:off x="7644140" y="4146958"/>
                <a:ext cx="1080000" cy="2160000"/>
              </a:xfrm>
              <a:prstGeom prst="roundRect">
                <a:avLst/>
              </a:prstGeom>
              <a:solidFill>
                <a:schemeClr val="bg1"/>
              </a:solidFill>
              <a:ln w="68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cxnSp>
            <p:nvCxnSpPr>
              <p:cNvPr id="34" name="Egyenes összekötő 33">
                <a:extLst>
                  <a:ext uri="{FF2B5EF4-FFF2-40B4-BE49-F238E27FC236}">
                    <a16:creationId xmlns:a16="http://schemas.microsoft.com/office/drawing/2014/main" id="{2F22A337-3B3A-1D06-48AD-C8BEA3642C32}"/>
                  </a:ext>
                </a:extLst>
              </p:cNvPr>
              <p:cNvCxnSpPr/>
              <p:nvPr/>
            </p:nvCxnSpPr>
            <p:spPr>
              <a:xfrm>
                <a:off x="7752140" y="5226958"/>
                <a:ext cx="864000" cy="0"/>
              </a:xfrm>
              <a:prstGeom prst="line">
                <a:avLst/>
              </a:prstGeom>
              <a:ln w="36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Ellipszis 34">
                <a:extLst>
                  <a:ext uri="{FF2B5EF4-FFF2-40B4-BE49-F238E27FC236}">
                    <a16:creationId xmlns:a16="http://schemas.microsoft.com/office/drawing/2014/main" id="{19A9710A-FBAC-DBB5-DE83-AF2473BE4066}"/>
                  </a:ext>
                </a:extLst>
              </p:cNvPr>
              <p:cNvSpPr/>
              <p:nvPr/>
            </p:nvSpPr>
            <p:spPr>
              <a:xfrm>
                <a:off x="8387740" y="4578958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6" name="Ellipszis 35">
                <a:extLst>
                  <a:ext uri="{FF2B5EF4-FFF2-40B4-BE49-F238E27FC236}">
                    <a16:creationId xmlns:a16="http://schemas.microsoft.com/office/drawing/2014/main" id="{8B16AABD-0546-DC17-09D8-FE1E5ABC7778}"/>
                  </a:ext>
                </a:extLst>
              </p:cNvPr>
              <p:cNvSpPr/>
              <p:nvPr/>
            </p:nvSpPr>
            <p:spPr>
              <a:xfrm>
                <a:off x="7764540" y="4578958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7" name="Ellipszis 36">
                <a:extLst>
                  <a:ext uri="{FF2B5EF4-FFF2-40B4-BE49-F238E27FC236}">
                    <a16:creationId xmlns:a16="http://schemas.microsoft.com/office/drawing/2014/main" id="{44446571-C44C-D62B-22F9-367222868FB2}"/>
                  </a:ext>
                </a:extLst>
              </p:cNvPr>
              <p:cNvSpPr/>
              <p:nvPr/>
            </p:nvSpPr>
            <p:spPr>
              <a:xfrm>
                <a:off x="8385040" y="4254958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" name="Ellipszis 37">
                <a:extLst>
                  <a:ext uri="{FF2B5EF4-FFF2-40B4-BE49-F238E27FC236}">
                    <a16:creationId xmlns:a16="http://schemas.microsoft.com/office/drawing/2014/main" id="{0C66947E-3500-CFEF-8082-8ED4961C18B1}"/>
                  </a:ext>
                </a:extLst>
              </p:cNvPr>
              <p:cNvSpPr/>
              <p:nvPr/>
            </p:nvSpPr>
            <p:spPr>
              <a:xfrm>
                <a:off x="7761840" y="4254958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9" name="Ellipszis 38">
                <a:extLst>
                  <a:ext uri="{FF2B5EF4-FFF2-40B4-BE49-F238E27FC236}">
                    <a16:creationId xmlns:a16="http://schemas.microsoft.com/office/drawing/2014/main" id="{58C2666D-1C32-BD37-D1A2-F3CB0DEE5D02}"/>
                  </a:ext>
                </a:extLst>
              </p:cNvPr>
              <p:cNvSpPr/>
              <p:nvPr/>
            </p:nvSpPr>
            <p:spPr>
              <a:xfrm>
                <a:off x="8385040" y="4902957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0" name="Ellipszis 39">
                <a:extLst>
                  <a:ext uri="{FF2B5EF4-FFF2-40B4-BE49-F238E27FC236}">
                    <a16:creationId xmlns:a16="http://schemas.microsoft.com/office/drawing/2014/main" id="{7299DD3C-5FAF-7091-1169-52E0ED769204}"/>
                  </a:ext>
                </a:extLst>
              </p:cNvPr>
              <p:cNvSpPr/>
              <p:nvPr/>
            </p:nvSpPr>
            <p:spPr>
              <a:xfrm>
                <a:off x="7761840" y="4902957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1" name="Szövegdoboz 40">
                <a:extLst>
                  <a:ext uri="{FF2B5EF4-FFF2-40B4-BE49-F238E27FC236}">
                    <a16:creationId xmlns:a16="http://schemas.microsoft.com/office/drawing/2014/main" id="{4C966559-7883-64D0-B5FC-C0E96B6EF872}"/>
                  </a:ext>
                </a:extLst>
              </p:cNvPr>
              <p:cNvSpPr txBox="1"/>
              <p:nvPr/>
            </p:nvSpPr>
            <p:spPr>
              <a:xfrm>
                <a:off x="7833076" y="5037374"/>
                <a:ext cx="707245" cy="144655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hu-HU" sz="8800" b="1" dirty="0">
                    <a:solidFill>
                      <a:srgbClr val="F7941D"/>
                    </a:solidFill>
                  </a:rPr>
                  <a:t>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700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4647b37-4f80-4447-b526-19b3eac6576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9AE82BD902A47644A5E4D56DF3CCA1E9" ma:contentTypeVersion="14" ma:contentTypeDescription="Új dokumentum létrehozása." ma:contentTypeScope="" ma:versionID="282739e00257845f7fd6d1c4569c022f">
  <xsd:schema xmlns:xsd="http://www.w3.org/2001/XMLSchema" xmlns:xs="http://www.w3.org/2001/XMLSchema" xmlns:p="http://schemas.microsoft.com/office/2006/metadata/properties" xmlns:ns3="84647b37-4f80-4447-b526-19b3eac6576c" xmlns:ns4="7ac5ad9a-cf71-4940-a596-ba9893dcab86" targetNamespace="http://schemas.microsoft.com/office/2006/metadata/properties" ma:root="true" ma:fieldsID="8e1571269d8d82c640ed1bbe686303da" ns3:_="" ns4:_="">
    <xsd:import namespace="84647b37-4f80-4447-b526-19b3eac6576c"/>
    <xsd:import namespace="7ac5ad9a-cf71-4940-a596-ba9893dcab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47b37-4f80-4447-b526-19b3eac657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5ad9a-cf71-4940-a596-ba9893dcab8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Megosztási tipp kivonat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E1B9F8-234A-419F-9BF4-3DDFFA35B3A3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84647b37-4f80-4447-b526-19b3eac6576c"/>
    <ds:schemaRef ds:uri="7ac5ad9a-cf71-4940-a596-ba9893dcab8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B7B3675-DAB2-4F0A-96E9-8BB1F41D27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F07453-685F-4D6B-98E0-627402C21D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647b37-4f80-4447-b526-19b3eac6576c"/>
    <ds:schemaRef ds:uri="7ac5ad9a-cf71-4940-a596-ba9893dcab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17</Words>
  <Application>Microsoft Office PowerPoint</Application>
  <PresentationFormat>A4 (210x297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Kadarkuti Márton</dc:creator>
  <cp:lastModifiedBy>Kadarkuti Márton</cp:lastModifiedBy>
  <cp:revision>13</cp:revision>
  <dcterms:created xsi:type="dcterms:W3CDTF">2024-12-19T10:27:17Z</dcterms:created>
  <dcterms:modified xsi:type="dcterms:W3CDTF">2024-12-28T17:18:18Z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0x0101009AE82BD902A47644A5E4D56DF3CCA1E9</vt:lpwstr>
  </property>
</Properties>
</file>