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8" r:id="rId6"/>
    <p:sldId id="257" r:id="rId7"/>
  </p:sldIdLst>
  <p:sldSz cx="6119813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74" autoAdjust="0"/>
    <p:restoredTop sz="94660"/>
  </p:normalViewPr>
  <p:slideViewPr>
    <p:cSldViewPr snapToGrid="0">
      <p:cViewPr>
        <p:scale>
          <a:sx n="100" d="100"/>
          <a:sy n="100" d="100"/>
        </p:scale>
        <p:origin x="2022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darkuti Márton" userId="947db05d-af6b-48e5-8029-db528bef1d00" providerId="ADAL" clId="{9CB1F50D-03B2-4581-8479-0B0D79C68659}"/>
    <pc:docChg chg="undo custSel addSld modSld">
      <pc:chgData name="Kadarkuti Márton" userId="947db05d-af6b-48e5-8029-db528bef1d00" providerId="ADAL" clId="{9CB1F50D-03B2-4581-8479-0B0D79C68659}" dt="2025-01-13T10:46:54.345" v="359" actId="1036"/>
      <pc:docMkLst>
        <pc:docMk/>
      </pc:docMkLst>
      <pc:sldChg chg="addSp delSp modSp setBg">
        <pc:chgData name="Kadarkuti Márton" userId="947db05d-af6b-48e5-8029-db528bef1d00" providerId="ADAL" clId="{9CB1F50D-03B2-4581-8479-0B0D79C68659}" dt="2025-01-13T10:46:54.345" v="359" actId="1036"/>
        <pc:sldMkLst>
          <pc:docMk/>
          <pc:sldMk cId="2340851305" sldId="256"/>
        </pc:sldMkLst>
        <pc:spChg chg="add del mod">
          <ac:chgData name="Kadarkuti Márton" userId="947db05d-af6b-48e5-8029-db528bef1d00" providerId="ADAL" clId="{9CB1F50D-03B2-4581-8479-0B0D79C68659}" dt="2025-01-13T10:35:46.778" v="3" actId="478"/>
          <ac:spMkLst>
            <pc:docMk/>
            <pc:sldMk cId="2340851305" sldId="256"/>
            <ac:spMk id="4" creationId="{73BE6810-C322-4B71-940C-784A9BB86556}"/>
          </ac:spMkLst>
        </pc:spChg>
        <pc:spChg chg="add del mod">
          <ac:chgData name="Kadarkuti Márton" userId="947db05d-af6b-48e5-8029-db528bef1d00" providerId="ADAL" clId="{9CB1F50D-03B2-4581-8479-0B0D79C68659}" dt="2025-01-13T10:40:49.576" v="91" actId="478"/>
          <ac:spMkLst>
            <pc:docMk/>
            <pc:sldMk cId="2340851305" sldId="256"/>
            <ac:spMk id="7" creationId="{4BFCFC8F-3EB0-4A18-8698-734BCE3B905C}"/>
          </ac:spMkLst>
        </pc:spChg>
        <pc:spChg chg="add mod">
          <ac:chgData name="Kadarkuti Márton" userId="947db05d-af6b-48e5-8029-db528bef1d00" providerId="ADAL" clId="{9CB1F50D-03B2-4581-8479-0B0D79C68659}" dt="2025-01-13T10:40:45.244" v="89"/>
          <ac:spMkLst>
            <pc:docMk/>
            <pc:sldMk cId="2340851305" sldId="256"/>
            <ac:spMk id="8" creationId="{4D51C693-4C44-497F-A2B3-7213E3FAC1E8}"/>
          </ac:spMkLst>
        </pc:spChg>
        <pc:spChg chg="add del mod">
          <ac:chgData name="Kadarkuti Márton" userId="947db05d-af6b-48e5-8029-db528bef1d00" providerId="ADAL" clId="{9CB1F50D-03B2-4581-8479-0B0D79C68659}" dt="2025-01-13T10:42:39.031" v="113" actId="478"/>
          <ac:spMkLst>
            <pc:docMk/>
            <pc:sldMk cId="2340851305" sldId="256"/>
            <ac:spMk id="9" creationId="{DD2306C0-A5B8-42A4-9779-63BFCEE6D608}"/>
          </ac:spMkLst>
        </pc:spChg>
        <pc:spChg chg="add mod">
          <ac:chgData name="Kadarkuti Márton" userId="947db05d-af6b-48e5-8029-db528bef1d00" providerId="ADAL" clId="{9CB1F50D-03B2-4581-8479-0B0D79C68659}" dt="2025-01-13T10:43:48.635" v="153" actId="164"/>
          <ac:spMkLst>
            <pc:docMk/>
            <pc:sldMk cId="2340851305" sldId="256"/>
            <ac:spMk id="10" creationId="{7009F25A-8E0E-4E32-AC61-2A3A843AAB2A}"/>
          </ac:spMkLst>
        </pc:spChg>
        <pc:spChg chg="add mod">
          <ac:chgData name="Kadarkuti Márton" userId="947db05d-af6b-48e5-8029-db528bef1d00" providerId="ADAL" clId="{9CB1F50D-03B2-4581-8479-0B0D79C68659}" dt="2025-01-13T10:43:48.635" v="153" actId="164"/>
          <ac:spMkLst>
            <pc:docMk/>
            <pc:sldMk cId="2340851305" sldId="256"/>
            <ac:spMk id="11" creationId="{2B928AFB-C7D9-49F5-94AD-19CB3A132A08}"/>
          </ac:spMkLst>
        </pc:spChg>
        <pc:spChg chg="add mod">
          <ac:chgData name="Kadarkuti Márton" userId="947db05d-af6b-48e5-8029-db528bef1d00" providerId="ADAL" clId="{9CB1F50D-03B2-4581-8479-0B0D79C68659}" dt="2025-01-13T10:43:43.891" v="150"/>
          <ac:spMkLst>
            <pc:docMk/>
            <pc:sldMk cId="2340851305" sldId="256"/>
            <ac:spMk id="12" creationId="{EE9D71F2-568D-4658-AAE7-4DD3775E17BF}"/>
          </ac:spMkLst>
        </pc:spChg>
        <pc:spChg chg="add mod">
          <ac:chgData name="Kadarkuti Márton" userId="947db05d-af6b-48e5-8029-db528bef1d00" providerId="ADAL" clId="{9CB1F50D-03B2-4581-8479-0B0D79C68659}" dt="2025-01-13T10:43:43.891" v="150"/>
          <ac:spMkLst>
            <pc:docMk/>
            <pc:sldMk cId="2340851305" sldId="256"/>
            <ac:spMk id="13" creationId="{F614F675-536A-43CF-9AA6-DC24BDB701EE}"/>
          </ac:spMkLst>
        </pc:spChg>
        <pc:grpChg chg="add mod">
          <ac:chgData name="Kadarkuti Márton" userId="947db05d-af6b-48e5-8029-db528bef1d00" providerId="ADAL" clId="{9CB1F50D-03B2-4581-8479-0B0D79C68659}" dt="2025-01-13T10:46:54.345" v="359" actId="1036"/>
          <ac:grpSpMkLst>
            <pc:docMk/>
            <pc:sldMk cId="2340851305" sldId="256"/>
            <ac:grpSpMk id="14" creationId="{99A2D376-CC77-4C63-A519-C28C406D45CA}"/>
          </ac:grpSpMkLst>
        </pc:grpChg>
        <pc:grpChg chg="add mod">
          <ac:chgData name="Kadarkuti Márton" userId="947db05d-af6b-48e5-8029-db528bef1d00" providerId="ADAL" clId="{9CB1F50D-03B2-4581-8479-0B0D79C68659}" dt="2025-01-13T10:46:54.345" v="359" actId="1036"/>
          <ac:grpSpMkLst>
            <pc:docMk/>
            <pc:sldMk cId="2340851305" sldId="256"/>
            <ac:grpSpMk id="15" creationId="{8B02AAAA-E1D3-4E78-8FA2-686AB9683963}"/>
          </ac:grpSpMkLst>
        </pc:grpChg>
        <pc:grpChg chg="add del mod">
          <ac:chgData name="Kadarkuti Márton" userId="947db05d-af6b-48e5-8029-db528bef1d00" providerId="ADAL" clId="{9CB1F50D-03B2-4581-8479-0B0D79C68659}" dt="2025-01-13T10:45:36.142" v="178" actId="478"/>
          <ac:grpSpMkLst>
            <pc:docMk/>
            <pc:sldMk cId="2340851305" sldId="256"/>
            <ac:grpSpMk id="18" creationId="{B495A099-A2FB-43A1-ACAC-09E8E78C0A02}"/>
          </ac:grpSpMkLst>
        </pc:grpChg>
        <pc:picChg chg="add del mod">
          <ac:chgData name="Kadarkuti Márton" userId="947db05d-af6b-48e5-8029-db528bef1d00" providerId="ADAL" clId="{9CB1F50D-03B2-4581-8479-0B0D79C68659}" dt="2025-01-13T10:38:40.636" v="6" actId="478"/>
          <ac:picMkLst>
            <pc:docMk/>
            <pc:sldMk cId="2340851305" sldId="256"/>
            <ac:picMk id="5" creationId="{35C6749A-68BB-4879-A95A-6532A985A53D}"/>
          </ac:picMkLst>
        </pc:picChg>
        <pc:picChg chg="add del mod">
          <ac:chgData name="Kadarkuti Márton" userId="947db05d-af6b-48e5-8029-db528bef1d00" providerId="ADAL" clId="{9CB1F50D-03B2-4581-8479-0B0D79C68659}" dt="2025-01-13T10:39:31.125" v="16" actId="478"/>
          <ac:picMkLst>
            <pc:docMk/>
            <pc:sldMk cId="2340851305" sldId="256"/>
            <ac:picMk id="6" creationId="{4A2F75A9-52FE-4C3C-9658-61F179981BBA}"/>
          </ac:picMkLst>
        </pc:picChg>
      </pc:sldChg>
      <pc:sldChg chg="addSp delSp modSp add">
        <pc:chgData name="Kadarkuti Márton" userId="947db05d-af6b-48e5-8029-db528bef1d00" providerId="ADAL" clId="{9CB1F50D-03B2-4581-8479-0B0D79C68659}" dt="2025-01-13T10:42:14.388" v="106" actId="1582"/>
        <pc:sldMkLst>
          <pc:docMk/>
          <pc:sldMk cId="2079256755" sldId="257"/>
        </pc:sldMkLst>
        <pc:spChg chg="add del mod">
          <ac:chgData name="Kadarkuti Márton" userId="947db05d-af6b-48e5-8029-db528bef1d00" providerId="ADAL" clId="{9CB1F50D-03B2-4581-8479-0B0D79C68659}" dt="2025-01-13T10:42:14.388" v="106" actId="1582"/>
          <ac:spMkLst>
            <pc:docMk/>
            <pc:sldMk cId="2079256755" sldId="257"/>
            <ac:spMk id="7" creationId="{4BFCFC8F-3EB0-4A18-8698-734BCE3B905C}"/>
          </ac:spMkLst>
        </pc:spChg>
      </pc:sldChg>
      <pc:sldChg chg="add">
        <pc:chgData name="Kadarkuti Márton" userId="947db05d-af6b-48e5-8029-db528bef1d00" providerId="ADAL" clId="{9CB1F50D-03B2-4581-8479-0B0D79C68659}" dt="2025-01-13T10:42:36.872" v="112"/>
        <pc:sldMkLst>
          <pc:docMk/>
          <pc:sldMk cId="2837962588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1590794"/>
            <a:ext cx="5201841" cy="3384092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5105389"/>
            <a:ext cx="4589860" cy="2346813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5975-1102-4029-AE53-C0F17DECBAE3}" type="datetimeFigureOut">
              <a:rPr lang="hu-HU" smtClean="0"/>
              <a:t>2025. 01. 13.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7D7-AAF3-48B7-A2AA-F74E62191A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738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5975-1102-4029-AE53-C0F17DECBAE3}" type="datetimeFigureOut">
              <a:rPr lang="hu-HU" smtClean="0"/>
              <a:t>2025. 01. 13.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7D7-AAF3-48B7-A2AA-F74E62191A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861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517514"/>
            <a:ext cx="1319585" cy="823747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517514"/>
            <a:ext cx="3882256" cy="823747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5975-1102-4029-AE53-C0F17DECBAE3}" type="datetimeFigureOut">
              <a:rPr lang="hu-HU" smtClean="0"/>
              <a:t>2025. 01. 13.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7D7-AAF3-48B7-A2AA-F74E62191A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415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5975-1102-4029-AE53-C0F17DECBAE3}" type="datetimeFigureOut">
              <a:rPr lang="hu-HU" smtClean="0"/>
              <a:t>2025. 01. 13.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7D7-AAF3-48B7-A2AA-F74E62191A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8343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2423318"/>
            <a:ext cx="5278339" cy="4043359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6504929"/>
            <a:ext cx="5278339" cy="2126307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5975-1102-4029-AE53-C0F17DECBAE3}" type="datetimeFigureOut">
              <a:rPr lang="hu-HU" smtClean="0"/>
              <a:t>2025. 01. 13.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7D7-AAF3-48B7-A2AA-F74E62191A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032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2587570"/>
            <a:ext cx="2600921" cy="616741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2587570"/>
            <a:ext cx="2600921" cy="616741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5975-1102-4029-AE53-C0F17DECBAE3}" type="datetimeFigureOut">
              <a:rPr lang="hu-HU" smtClean="0"/>
              <a:t>2025. 01. 13.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7D7-AAF3-48B7-A2AA-F74E62191A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0090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517516"/>
            <a:ext cx="5278339" cy="187880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2382815"/>
            <a:ext cx="2588967" cy="1167781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3550596"/>
            <a:ext cx="2588967" cy="522239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2382815"/>
            <a:ext cx="2601718" cy="1167781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3550596"/>
            <a:ext cx="2601718" cy="522239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5975-1102-4029-AE53-C0F17DECBAE3}" type="datetimeFigureOut">
              <a:rPr lang="hu-HU" smtClean="0"/>
              <a:t>2025. 01. 13.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7D7-AAF3-48B7-A2AA-F74E62191A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328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5975-1102-4029-AE53-C0F17DECBAE3}" type="datetimeFigureOut">
              <a:rPr lang="hu-HU" smtClean="0"/>
              <a:t>2025. 01. 13.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7D7-AAF3-48B7-A2AA-F74E62191A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110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5975-1102-4029-AE53-C0F17DECBAE3}" type="datetimeFigureOut">
              <a:rPr lang="hu-HU" smtClean="0"/>
              <a:t>2025. 01. 13.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7D7-AAF3-48B7-A2AA-F74E62191A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0366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648018"/>
            <a:ext cx="1973799" cy="2268061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1399540"/>
            <a:ext cx="3098155" cy="6907687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916079"/>
            <a:ext cx="1973799" cy="5402397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5975-1102-4029-AE53-C0F17DECBAE3}" type="datetimeFigureOut">
              <a:rPr lang="hu-HU" smtClean="0"/>
              <a:t>2025. 01. 13.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7D7-AAF3-48B7-A2AA-F74E62191A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316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648018"/>
            <a:ext cx="1973799" cy="2268061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1399540"/>
            <a:ext cx="3098155" cy="6907687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916079"/>
            <a:ext cx="1973799" cy="5402397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5975-1102-4029-AE53-C0F17DECBAE3}" type="datetimeFigureOut">
              <a:rPr lang="hu-HU" smtClean="0"/>
              <a:t>2025. 01. 13.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57D7-AAF3-48B7-A2AA-F74E62191A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954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517516"/>
            <a:ext cx="5278339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2587570"/>
            <a:ext cx="5278339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9009246"/>
            <a:ext cx="1376958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55975-1102-4029-AE53-C0F17DECBAE3}" type="datetimeFigureOut">
              <a:rPr lang="hu-HU" smtClean="0"/>
              <a:t>2025. 01. 13.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9009246"/>
            <a:ext cx="2065437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9009246"/>
            <a:ext cx="1376958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357D7-AAF3-48B7-A2AA-F74E62191A2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2824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99A2D376-CC77-4C63-A519-C28C406D45CA}"/>
              </a:ext>
            </a:extLst>
          </p:cNvPr>
          <p:cNvGrpSpPr/>
          <p:nvPr/>
        </p:nvGrpSpPr>
        <p:grpSpPr>
          <a:xfrm>
            <a:off x="2074666" y="2355056"/>
            <a:ext cx="781050" cy="781050"/>
            <a:chOff x="1152525" y="2300287"/>
            <a:chExt cx="781050" cy="781050"/>
          </a:xfrm>
        </p:grpSpPr>
        <p:sp>
          <p:nvSpPr>
            <p:cNvPr id="10" name="Ellipszis 9">
              <a:extLst>
                <a:ext uri="{FF2B5EF4-FFF2-40B4-BE49-F238E27FC236}">
                  <a16:creationId xmlns:a16="http://schemas.microsoft.com/office/drawing/2014/main" id="{7009F25A-8E0E-4E32-AC61-2A3A843AAB2A}"/>
                </a:ext>
              </a:extLst>
            </p:cNvPr>
            <p:cNvSpPr/>
            <p:nvPr/>
          </p:nvSpPr>
          <p:spPr>
            <a:xfrm>
              <a:off x="1152525" y="2300287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Ellipszis 10">
              <a:extLst>
                <a:ext uri="{FF2B5EF4-FFF2-40B4-BE49-F238E27FC236}">
                  <a16:creationId xmlns:a16="http://schemas.microsoft.com/office/drawing/2014/main" id="{2B928AFB-C7D9-49F5-94AD-19CB3A132A08}"/>
                </a:ext>
              </a:extLst>
            </p:cNvPr>
            <p:cNvSpPr/>
            <p:nvPr/>
          </p:nvSpPr>
          <p:spPr>
            <a:xfrm>
              <a:off x="1347788" y="2652712"/>
              <a:ext cx="390525" cy="390525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8B02AAAA-E1D3-4E78-8FA2-686AB9683963}"/>
              </a:ext>
            </a:extLst>
          </p:cNvPr>
          <p:cNvGrpSpPr/>
          <p:nvPr/>
        </p:nvGrpSpPr>
        <p:grpSpPr>
          <a:xfrm>
            <a:off x="3203379" y="2355056"/>
            <a:ext cx="781050" cy="781050"/>
            <a:chOff x="1152525" y="2300287"/>
            <a:chExt cx="781050" cy="781050"/>
          </a:xfrm>
        </p:grpSpPr>
        <p:sp>
          <p:nvSpPr>
            <p:cNvPr id="16" name="Ellipszis 15">
              <a:extLst>
                <a:ext uri="{FF2B5EF4-FFF2-40B4-BE49-F238E27FC236}">
                  <a16:creationId xmlns:a16="http://schemas.microsoft.com/office/drawing/2014/main" id="{B082E15D-C8FF-44F2-911E-9D7F6D9B9101}"/>
                </a:ext>
              </a:extLst>
            </p:cNvPr>
            <p:cNvSpPr/>
            <p:nvPr/>
          </p:nvSpPr>
          <p:spPr>
            <a:xfrm>
              <a:off x="1152525" y="2300287"/>
              <a:ext cx="781050" cy="78105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Ellipszis 16">
              <a:extLst>
                <a:ext uri="{FF2B5EF4-FFF2-40B4-BE49-F238E27FC236}">
                  <a16:creationId xmlns:a16="http://schemas.microsoft.com/office/drawing/2014/main" id="{9BFA32D7-A7A7-44FC-8E46-24EABECFC3DA}"/>
                </a:ext>
              </a:extLst>
            </p:cNvPr>
            <p:cNvSpPr/>
            <p:nvPr/>
          </p:nvSpPr>
          <p:spPr>
            <a:xfrm>
              <a:off x="1347788" y="2652712"/>
              <a:ext cx="390525" cy="390525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234085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DD2306C0-A5B8-42A4-9779-63BFCEE6D608}"/>
              </a:ext>
            </a:extLst>
          </p:cNvPr>
          <p:cNvSpPr/>
          <p:nvPr/>
        </p:nvSpPr>
        <p:spPr>
          <a:xfrm>
            <a:off x="1259906" y="1938565"/>
            <a:ext cx="3600000" cy="2077200"/>
          </a:xfrm>
          <a:prstGeom prst="roundRect">
            <a:avLst/>
          </a:prstGeom>
          <a:solidFill>
            <a:srgbClr val="CCCC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796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4BFCFC8F-3EB0-4A18-8698-734BCE3B905C}"/>
              </a:ext>
            </a:extLst>
          </p:cNvPr>
          <p:cNvSpPr/>
          <p:nvPr/>
        </p:nvSpPr>
        <p:spPr>
          <a:xfrm>
            <a:off x="-187" y="263"/>
            <a:ext cx="6120000" cy="9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9256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9AE82BD902A47644A5E4D56DF3CCA1E9" ma:contentTypeVersion="14" ma:contentTypeDescription="Új dokumentum létrehozása." ma:contentTypeScope="" ma:versionID="89a30292f1634b84b35d6b5d832e547e">
  <xsd:schema xmlns:xsd="http://www.w3.org/2001/XMLSchema" xmlns:xs="http://www.w3.org/2001/XMLSchema" xmlns:p="http://schemas.microsoft.com/office/2006/metadata/properties" xmlns:ns3="84647b37-4f80-4447-b526-19b3eac6576c" xmlns:ns4="7ac5ad9a-cf71-4940-a596-ba9893dcab86" targetNamespace="http://schemas.microsoft.com/office/2006/metadata/properties" ma:root="true" ma:fieldsID="41c2947693ae83952484f82e0fd71fe5" ns3:_="" ns4:_="">
    <xsd:import namespace="84647b37-4f80-4447-b526-19b3eac6576c"/>
    <xsd:import namespace="7ac5ad9a-cf71-4940-a596-ba9893dcab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DateTaken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647b37-4f80-4447-b526-19b3eac657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c5ad9a-cf71-4940-a596-ba9893dcab8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Megosztási tipp kivonat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4647b37-4f80-4447-b526-19b3eac6576c" xsi:nil="true"/>
  </documentManagement>
</p:properties>
</file>

<file path=customXml/itemProps1.xml><?xml version="1.0" encoding="utf-8"?>
<ds:datastoreItem xmlns:ds="http://schemas.openxmlformats.org/officeDocument/2006/customXml" ds:itemID="{D1ABD1B3-C21C-4A16-A874-2F78287CC7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647b37-4f80-4447-b526-19b3eac6576c"/>
    <ds:schemaRef ds:uri="7ac5ad9a-cf71-4940-a596-ba9893dcab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0540B4D-EA6D-41D1-9963-5E06F43B81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463C39-F04C-4467-B62E-3377970E8B19}">
  <ds:schemaRefs>
    <ds:schemaRef ds:uri="http://schemas.microsoft.com/office/2006/metadata/properties"/>
    <ds:schemaRef ds:uri="http://schemas.microsoft.com/office/2006/documentManagement/types"/>
    <ds:schemaRef ds:uri="84647b37-4f80-4447-b526-19b3eac6576c"/>
    <ds:schemaRef ds:uri="7ac5ad9a-cf71-4940-a596-ba9893dcab86"/>
    <ds:schemaRef ds:uri="http://schemas.openxmlformats.org/package/2006/metadata/core-properties"/>
    <ds:schemaRef ds:uri="http://purl.org/dc/terms/"/>
    <ds:schemaRef ds:uri="http://purl.org/dc/elements/1.1/"/>
    <ds:schemaRef ds:uri="http://purl.org/dc/dcmitype/"/>
    <ds:schemaRef ds:uri="http://www.w3.org/XML/1998/namespace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Egyéni</PresentationFormat>
  <Paragraphs>0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Kadarkuti Márton</dc:creator>
  <cp:lastModifiedBy>Kadarkuti Márton</cp:lastModifiedBy>
  <cp:revision>1</cp:revision>
  <dcterms:created xsi:type="dcterms:W3CDTF">2025-01-13T10:33:54Z</dcterms:created>
  <dcterms:modified xsi:type="dcterms:W3CDTF">2025-01-13T10:47:00Z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0x0101009AE82BD902A47644A5E4D56DF3CCA1E9</vt:lpwstr>
  </property>
</Properties>
</file>