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2" r:id="rId7"/>
    <p:sldId id="258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5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1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5422"/>
            <a:ext cx="10058400" cy="4523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C7E900-1092-4845-93CB-EF68C64E9B44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13964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D57C-E0B9-46DF-931D-C7AEBABE7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398B8-5029-4692-B214-A967F769C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ΜΠΛΟΥΤΣΟΣ ΚΩΝΣΤΑΝΤΙΝΟΣ ΜΤΝ2017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1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2499-8841-4F21-8AFD-98683E8B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Problem state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Pre processing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277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2499-8841-4F21-8AFD-98683E8B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Product Sales using Deep Learning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Deep learning approach to predict product’s sales based on sales data and Marketing Mix elements.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focus of this exercise is on Retail data, so we try to identify future demand of a product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7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2499-8841-4F21-8AFD-98683E8B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67327"/>
            <a:ext cx="5564941" cy="4501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For the purpose of the analysis we have used data from Kaggle.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Sales data with both numeric and categorical data as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Continues dependent variable describing product sales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557B2-D4DF-4DA7-8F4A-C556616C8126}"/>
              </a:ext>
            </a:extLst>
          </p:cNvPr>
          <p:cNvSpPr txBox="1"/>
          <p:nvPr/>
        </p:nvSpPr>
        <p:spPr>
          <a:xfrm>
            <a:off x="1367780" y="4730321"/>
            <a:ext cx="19379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2</a:t>
            </a:r>
          </a:p>
          <a:p>
            <a:pPr algn="ctr"/>
            <a:r>
              <a:rPr lang="en-US" sz="2400" dirty="0"/>
              <a:t>#Years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3B380-F0DA-4322-822C-2599C43BCBC6}"/>
              </a:ext>
            </a:extLst>
          </p:cNvPr>
          <p:cNvSpPr txBox="1"/>
          <p:nvPr/>
        </p:nvSpPr>
        <p:spPr>
          <a:xfrm>
            <a:off x="7450478" y="966655"/>
            <a:ext cx="125226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29</a:t>
            </a:r>
          </a:p>
          <a:p>
            <a:pPr algn="ctr"/>
            <a:r>
              <a:rPr lang="en-US" sz="2400" dirty="0"/>
              <a:t>Numeric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4832A-BAD6-4E06-8853-1F594B59750D}"/>
              </a:ext>
            </a:extLst>
          </p:cNvPr>
          <p:cNvSpPr txBox="1"/>
          <p:nvPr/>
        </p:nvSpPr>
        <p:spPr>
          <a:xfrm>
            <a:off x="9558257" y="969818"/>
            <a:ext cx="15731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17</a:t>
            </a:r>
          </a:p>
          <a:p>
            <a:pPr algn="ctr"/>
            <a:r>
              <a:rPr lang="en-US" sz="2400" dirty="0"/>
              <a:t>Categorical</a:t>
            </a:r>
            <a:endParaRPr lang="en-US" sz="4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F4D42E-5ED9-41B7-9775-C200EC130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4053"/>
              </p:ext>
            </p:extLst>
          </p:nvPr>
        </p:nvGraphicFramePr>
        <p:xfrm>
          <a:off x="7069839" y="2002879"/>
          <a:ext cx="2013543" cy="424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543">
                  <a:extLst>
                    <a:ext uri="{9D8B030D-6E8A-4147-A177-3AD203B41FA5}">
                      <a16:colId xmlns:a16="http://schemas.microsoft.com/office/drawing/2014/main" val="2397524313"/>
                    </a:ext>
                  </a:extLst>
                </a:gridCol>
              </a:tblGrid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824147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866321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256679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016945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per Volume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357595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per Unit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469342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218537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Temporar Price Reduction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51989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ACV_Weighted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06751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Distribution_Weighted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724647"/>
                  </a:ext>
                </a:extLst>
              </a:tr>
              <a:tr h="275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ACV Cumulated Weighted Distribution (SKU) VOL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710017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TPR_PromoCalendar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057433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TPR_PromoCalendar Dummy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637909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PM_multibuy 2+1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48258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PM_60% for second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6018470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PM_TPR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31990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PM_multibuy 1+1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355148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leaflets_seasonal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4214429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leaflets_standard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5047233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152670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Tailor made 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632315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Tailor made name Dummy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9112343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Tailor made name Football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200090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Tailor made name Power of 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105564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Tailor made name Power of One 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063609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Tailor made amount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4491201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 display counts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8422403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 display counts Dummy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712431"/>
                  </a:ext>
                </a:extLst>
              </a:tr>
              <a:tr h="141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WeeklyCategoryVolume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156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AF7B9D-8E3E-4B38-A679-3D565493A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4797"/>
              </p:ext>
            </p:extLst>
          </p:nvPr>
        </p:nvGraphicFramePr>
        <p:xfrm>
          <a:off x="9338079" y="2002879"/>
          <a:ext cx="2013543" cy="3011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543">
                  <a:extLst>
                    <a:ext uri="{9D8B030D-6E8A-4147-A177-3AD203B41FA5}">
                      <a16:colId xmlns:a16="http://schemas.microsoft.com/office/drawing/2014/main" val="2397524313"/>
                    </a:ext>
                  </a:extLst>
                </a:gridCol>
              </a:tblGrid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IsHoliday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824147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IsChristmas/NewYear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497308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IsEaster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5326212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IsSummer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382709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Category_Category 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1688183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Category_Category 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343593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Category_Category 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7455420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Buckets_Of_Size_2_0 - 100 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421339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Buckets_Of_Size_2_0 - 25 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44481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Buckets_Of_Size_2_0 - 50 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216436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Buckets_Of_Size_2_100 - 250 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080736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Buckets_Of_Size_2_201 - 300 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40866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Buckets_Of_Size_2_25 - 55 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3136956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Buckets_Of_Size_2_50-200GR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10357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Buckets_Of_Size_2_&gt;= 250 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6365616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Buckets_Of_Size_2_&gt;=300 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352712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Buckets_Of_Size_2_&gt;=55 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9040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C96969-FCED-4506-AE30-260BD61C31DA}"/>
              </a:ext>
            </a:extLst>
          </p:cNvPr>
          <p:cNvSpPr txBox="1"/>
          <p:nvPr/>
        </p:nvSpPr>
        <p:spPr>
          <a:xfrm>
            <a:off x="3445030" y="4945764"/>
            <a:ext cx="3370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also from </a:t>
            </a:r>
          </a:p>
          <a:p>
            <a:pPr algn="ctr"/>
            <a:r>
              <a:rPr lang="en-US" dirty="0"/>
              <a:t>Competition</a:t>
            </a:r>
          </a:p>
          <a:p>
            <a:pPr algn="ctr"/>
            <a:r>
              <a:rPr lang="en-US" dirty="0"/>
              <a:t> (other products in the category)</a:t>
            </a:r>
          </a:p>
        </p:txBody>
      </p:sp>
    </p:spTree>
    <p:extLst>
      <p:ext uri="{BB962C8B-B14F-4D97-AF65-F5344CB8AC3E}">
        <p14:creationId xmlns:p14="http://schemas.microsoft.com/office/powerpoint/2010/main" val="286625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2499-8841-4F21-8AFD-98683E8B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67327"/>
            <a:ext cx="10058400" cy="4501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Transform categorical variables to binary with one-hot encoding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 train/control dataset for model validation (train set is 80% randomly selected from the full dataset)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Descriptive analysis for data (both categorical and continuous data)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6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one product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8BE93A-EA7F-44B6-AC58-E3A2E525E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428440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8391D-BF66-4079-8DE5-8BF4674EEF31}"/>
              </a:ext>
            </a:extLst>
          </p:cNvPr>
          <p:cNvSpPr txBox="1"/>
          <p:nvPr/>
        </p:nvSpPr>
        <p:spPr>
          <a:xfrm>
            <a:off x="1268062" y="1169267"/>
            <a:ext cx="32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Sales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1D47602-598F-4AAA-B8A8-8D5A9F32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3790640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E332E5-39BE-4624-B89F-D0CD008E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717" y="1496808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D3BEE0-1B30-49ED-B45D-4160290F9072}"/>
              </a:ext>
            </a:extLst>
          </p:cNvPr>
          <p:cNvSpPr txBox="1"/>
          <p:nvPr/>
        </p:nvSpPr>
        <p:spPr>
          <a:xfrm>
            <a:off x="6616305" y="1169267"/>
            <a:ext cx="32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vs. Fit Sales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62F0D-E3C1-4C8F-8895-5E346D8DEA24}"/>
              </a:ext>
            </a:extLst>
          </p:cNvPr>
          <p:cNvSpPr/>
          <p:nvPr/>
        </p:nvSpPr>
        <p:spPr>
          <a:xfrm>
            <a:off x="5560464" y="45141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RMSE= 0.103 </a:t>
            </a:r>
          </a:p>
          <a:p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MSE= 0.011 </a:t>
            </a:r>
          </a:p>
          <a:p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MAE= 0.08</a:t>
            </a:r>
          </a:p>
          <a:p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R_Sqaure= 74%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1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12F23D-F13C-470D-8AEC-A4232DCF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67327"/>
            <a:ext cx="4483125" cy="4501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Augment the analysis with more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Loyalty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Stock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Competition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Marketing (ATL: TV. Radio, Internet)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Social-demographic data |loyalty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Segmentation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64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176EA3842EA4498346A0EB4848728C" ma:contentTypeVersion="14" ma:contentTypeDescription="Create a new document." ma:contentTypeScope="" ma:versionID="001f1d46fe9bd16de7178c8c44950166">
  <xsd:schema xmlns:xsd="http://www.w3.org/2001/XMLSchema" xmlns:xs="http://www.w3.org/2001/XMLSchema" xmlns:p="http://schemas.microsoft.com/office/2006/metadata/properties" xmlns:ns3="446d75ff-97dd-48e7-b599-1a5253670bdf" xmlns:ns4="fe06ab4a-8e72-4159-b5ae-ef177e87c6a6" targetNamespace="http://schemas.microsoft.com/office/2006/metadata/properties" ma:root="true" ma:fieldsID="b5442d5cc5105b04c504f526e88ba607" ns3:_="" ns4:_="">
    <xsd:import namespace="446d75ff-97dd-48e7-b599-1a5253670bdf"/>
    <xsd:import namespace="fe06ab4a-8e72-4159-b5ae-ef177e87c6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d75ff-97dd-48e7-b599-1a5253670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6ab4a-8e72-4159-b5ae-ef177e87c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3765BA-CCC2-4741-B287-EE2954237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6d75ff-97dd-48e7-b599-1a5253670bdf"/>
    <ds:schemaRef ds:uri="fe06ab4a-8e72-4159-b5ae-ef177e87c6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205113-09A8-47B4-89F6-F654000738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98F24C-8F54-452B-A3E6-D6FAF1CEF1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2817</TotalTime>
  <Words>422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Retrospect</vt:lpstr>
      <vt:lpstr>Deep Learning</vt:lpstr>
      <vt:lpstr>Agenda</vt:lpstr>
      <vt:lpstr>Problem State</vt:lpstr>
      <vt:lpstr>Data</vt:lpstr>
      <vt:lpstr>Data Pre processing</vt:lpstr>
      <vt:lpstr>Results for one product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Konstantinos Bloutsos</dc:creator>
  <cp:lastModifiedBy>Konstantinos Bloutsos</cp:lastModifiedBy>
  <cp:revision>30</cp:revision>
  <dcterms:created xsi:type="dcterms:W3CDTF">2021-02-14T17:21:16Z</dcterms:created>
  <dcterms:modified xsi:type="dcterms:W3CDTF">2021-07-04T15:36:40Z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0x01010076176EA3842EA4498346A0EB4848728C</vt:lpwstr>
  </property>
</Properties>
</file>