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98" r:id="rId3"/>
    <p:sldId id="299" r:id="rId4"/>
    <p:sldId id="302" r:id="rId5"/>
    <p:sldId id="305" r:id="rId6"/>
    <p:sldId id="303" r:id="rId7"/>
    <p:sldId id="304" r:id="rId8"/>
    <p:sldId id="29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" initials="Д" lastIdx="1" clrIdx="0">
    <p:extLst>
      <p:ext uri="{19B8F6BF-5375-455C-9EA6-DF929625EA0E}">
        <p15:presenceInfo xmlns:p15="http://schemas.microsoft.com/office/powerpoint/2012/main" userId="b3f7efd7066a96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39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9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9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200151" y="4389966"/>
            <a:ext cx="6527800" cy="1919353"/>
          </a:xfrm>
          <a:prstGeom prst="rect">
            <a:avLst/>
          </a:prstGeom>
        </p:spPr>
        <p:txBody>
          <a:bodyPr/>
          <a:lstStyle>
            <a:lvl1pPr marL="0" marR="0" indent="0" algn="l" defTabSz="162539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  <a:lvl2pPr marL="812697" indent="0">
              <a:buFontTx/>
              <a:buNone/>
              <a:defRPr sz="2133"/>
            </a:lvl2pPr>
            <a:lvl3pPr marL="1625394" indent="0">
              <a:buFontTx/>
              <a:buNone/>
              <a:defRPr sz="2133"/>
            </a:lvl3pPr>
            <a:lvl4pPr marL="2438094" indent="0">
              <a:buFontTx/>
              <a:buNone/>
              <a:defRPr sz="2133"/>
            </a:lvl4pPr>
            <a:lvl5pPr marL="3250792" indent="0">
              <a:buFontTx/>
              <a:buNone/>
              <a:defRPr sz="21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4417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8644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609600" y="1509184"/>
            <a:ext cx="10972800" cy="4800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6D23F-2CAC-49A8-BE92-9E2A490222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AE2D7499-5CB3-4EDF-A47E-938AC83A5F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402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8644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09600" y="1508024"/>
            <a:ext cx="5294379" cy="4801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6192011" y="1508023"/>
            <a:ext cx="5390389" cy="4801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5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D0444FBD-D91D-4E5F-A4D2-20529DBAAE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6FD0EA33-2557-4399-BE7E-8C0689A52C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695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лев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8644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cs typeface="MV Boli" panose="0200050003020009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09604" y="1509184"/>
            <a:ext cx="5774267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EF2396D6-E331-497D-82F7-D60C40D240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F4EDD298-9AB0-4442-A790-34E67A1C18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776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лева (доп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66"/>
            <a:ext cx="6734539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09600" y="1508787"/>
            <a:ext cx="54864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 marL="1625394" indent="0">
              <a:buNone/>
              <a:defRPr sz="3200"/>
            </a:lvl3pPr>
            <a:lvl4pPr marL="2438094" indent="0">
              <a:buNone/>
              <a:defRPr sz="2667"/>
            </a:lvl4pPr>
            <a:lvl5pPr marL="3250792" indent="0">
              <a:buNone/>
              <a:defRPr sz="2667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AEA99C89-DB7B-4C1B-8B26-5297F8CEFA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FB25AE1D-5EB6-4CF5-8F27-73F6D8D77F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618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8208236" y="1509184"/>
            <a:ext cx="3374165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18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4"/>
          </p:nvPr>
        </p:nvSpPr>
        <p:spPr>
          <a:xfrm>
            <a:off x="641652" y="1509184"/>
            <a:ext cx="3342117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18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15"/>
          </p:nvPr>
        </p:nvSpPr>
        <p:spPr>
          <a:xfrm>
            <a:off x="4415819" y="1509184"/>
            <a:ext cx="3360375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18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6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90D3E7-6B22-430D-9C70-83B2BE6BC0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AEC5FF8D-7F24-4A51-B648-12E7E393535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1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8976320" y="1508787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867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14"/>
          </p:nvPr>
        </p:nvSpPr>
        <p:spPr>
          <a:xfrm>
            <a:off x="6178219" y="1508787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867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15"/>
          </p:nvPr>
        </p:nvSpPr>
        <p:spPr>
          <a:xfrm>
            <a:off x="3393909" y="1508787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867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16"/>
          </p:nvPr>
        </p:nvSpPr>
        <p:spPr>
          <a:xfrm>
            <a:off x="609600" y="1507796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1867" baseline="0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C7DB9EF4-5CC4-47A3-8D4F-801CC4F403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4E1BEE1C-37CD-4514-B116-D3A2EBDDF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962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623393" y="4523720"/>
            <a:ext cx="3456940" cy="1209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931432"/>
            <a:ext cx="345638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4367808" y="1931432"/>
            <a:ext cx="345638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8112224" y="1931432"/>
            <a:ext cx="345638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8112225" y="4523720"/>
            <a:ext cx="3456940" cy="120953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4367530" y="4523720"/>
            <a:ext cx="3456940" cy="120953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C098582B-D0A4-420F-A0B7-BA55E114FA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0CA6C07D-6A6D-4AAE-910D-0838E6158B7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889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2639617" y="3429000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2639617" y="5925277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2639616" y="1508787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6480043" y="1508787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6480043" y="4005064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2639616" y="4005064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6480043" y="5925277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6480043" y="3429000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F31C203C-82DD-4E14-931E-33F975E52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5419912A-DBC4-4DBF-B799-AC73DC2664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16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8400256" y="6309321"/>
            <a:ext cx="2880320" cy="3840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>
          <a:xfrm>
            <a:off x="914404" y="6309348"/>
            <a:ext cx="1629221" cy="383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4176197" y="6309811"/>
            <a:ext cx="3839633" cy="3831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  <a:lvl2pPr marL="812700" indent="0">
              <a:buNone/>
              <a:defRPr/>
            </a:lvl2pPr>
            <a:lvl3pPr marL="1625397" indent="0">
              <a:buNone/>
              <a:defRPr/>
            </a:lvl3pPr>
            <a:lvl4pPr marL="2438098" indent="0">
              <a:buNone/>
              <a:defRPr/>
            </a:lvl4pPr>
            <a:lvl5pPr marL="3250795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51934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3503712" y="1508788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3503712" y="4005065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508787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6384032" y="1508787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6384032" y="4005065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4005065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9264352" y="4005065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9264352" y="1508788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13360CD8-6B91-4CFA-B41B-C87A774C45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4D3C8BFF-AB9E-4905-9848-AD28071E4A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297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>
          <a:xfrm>
            <a:off x="6383867" y="1509184"/>
            <a:ext cx="5183717" cy="21124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9"/>
          </p:nvPr>
        </p:nvSpPr>
        <p:spPr>
          <a:xfrm>
            <a:off x="623392" y="1508786"/>
            <a:ext cx="5183717" cy="2112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20"/>
          </p:nvPr>
        </p:nvSpPr>
        <p:spPr>
          <a:xfrm>
            <a:off x="6384032" y="4004469"/>
            <a:ext cx="5183717" cy="2112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1"/>
          </p:nvPr>
        </p:nvSpPr>
        <p:spPr>
          <a:xfrm>
            <a:off x="623558" y="4004071"/>
            <a:ext cx="5183717" cy="2112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7FF20B9F-5A2E-4B29-8C92-CE0A491FDC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62E44280-DED1-4648-BEDC-E2C6AEB188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5409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623392" y="3525011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623392" y="6021288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604798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4655840" y="1604798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4655840" y="4101075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4101075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4655841" y="6021288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4655841" y="3525011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8687825" y="1604798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8687825" y="4101075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8"/>
          </p:nvPr>
        </p:nvSpPr>
        <p:spPr>
          <a:xfrm>
            <a:off x="8687826" y="6021288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9"/>
          </p:nvPr>
        </p:nvSpPr>
        <p:spPr>
          <a:xfrm>
            <a:off x="8687826" y="3525011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Номер слайда 6">
            <a:extLst>
              <a:ext uri="{FF2B5EF4-FFF2-40B4-BE49-F238E27FC236}">
                <a16:creationId xmlns:a16="http://schemas.microsoft.com/office/drawing/2014/main" id="{55B39521-CBF4-4F2A-9B5D-E4F8EE4CC8F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DEC7CBEA-E0A1-43B3-BFB0-86CB0B33B0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5292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3" y="1604798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4464282" y="1604798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4464282" y="4101075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855" y="4101075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8304246" y="1604798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8304246" y="4101075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2C6FE6FB-9DD4-44D4-A33E-E601412360A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72BCA4D5-DE40-4090-8CEF-6E5EBCA88F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949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8"/>
          </p:nvPr>
        </p:nvSpPr>
        <p:spPr>
          <a:xfrm>
            <a:off x="623393" y="1604798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9"/>
          </p:nvPr>
        </p:nvSpPr>
        <p:spPr>
          <a:xfrm>
            <a:off x="623393" y="4101075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30"/>
          </p:nvPr>
        </p:nvSpPr>
        <p:spPr>
          <a:xfrm>
            <a:off x="4464050" y="4101075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31"/>
          </p:nvPr>
        </p:nvSpPr>
        <p:spPr>
          <a:xfrm>
            <a:off x="8304246" y="4101075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32"/>
          </p:nvPr>
        </p:nvSpPr>
        <p:spPr>
          <a:xfrm>
            <a:off x="8304246" y="1604798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33"/>
          </p:nvPr>
        </p:nvSpPr>
        <p:spPr>
          <a:xfrm>
            <a:off x="4464050" y="1604798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E862F2BE-33F7-407B-A48B-C3C81F08359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46B75D80-B16F-4633-83EC-6D869BCC0B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5383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623394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623394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3407701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3407701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3407703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3407703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6192011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6192011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8"/>
          </p:nvPr>
        </p:nvSpPr>
        <p:spPr>
          <a:xfrm>
            <a:off x="6192013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9"/>
          </p:nvPr>
        </p:nvSpPr>
        <p:spPr>
          <a:xfrm>
            <a:off x="6192013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Рисунок 11"/>
          <p:cNvSpPr>
            <a:spLocks noGrp="1"/>
          </p:cNvSpPr>
          <p:nvPr>
            <p:ph type="pic" sz="quarter" idx="30"/>
          </p:nvPr>
        </p:nvSpPr>
        <p:spPr>
          <a:xfrm>
            <a:off x="8976320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Рисунок 11"/>
          <p:cNvSpPr>
            <a:spLocks noGrp="1"/>
          </p:cNvSpPr>
          <p:nvPr>
            <p:ph type="pic" sz="quarter" idx="31"/>
          </p:nvPr>
        </p:nvSpPr>
        <p:spPr>
          <a:xfrm>
            <a:off x="8976320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2"/>
          </p:nvPr>
        </p:nvSpPr>
        <p:spPr>
          <a:xfrm>
            <a:off x="8976322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33"/>
          </p:nvPr>
        </p:nvSpPr>
        <p:spPr>
          <a:xfrm>
            <a:off x="8976322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Номер слайда 6">
            <a:extLst>
              <a:ext uri="{FF2B5EF4-FFF2-40B4-BE49-F238E27FC236}">
                <a16:creationId xmlns:a16="http://schemas.microsoft.com/office/drawing/2014/main" id="{98311A92-DA8E-4EE4-91AF-B7D82941E52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29AE4871-7874-4EA6-93C2-8D0291A467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467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3407701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3407701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6192011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6192011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7" name="Рисунок 11"/>
          <p:cNvSpPr>
            <a:spLocks noGrp="1"/>
          </p:cNvSpPr>
          <p:nvPr>
            <p:ph type="pic" sz="quarter" idx="30"/>
          </p:nvPr>
        </p:nvSpPr>
        <p:spPr>
          <a:xfrm>
            <a:off x="8976320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Рисунок 11"/>
          <p:cNvSpPr>
            <a:spLocks noGrp="1"/>
          </p:cNvSpPr>
          <p:nvPr>
            <p:ph type="pic" sz="quarter" idx="31"/>
          </p:nvPr>
        </p:nvSpPr>
        <p:spPr>
          <a:xfrm>
            <a:off x="8976320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Номер слайда 6">
            <a:extLst>
              <a:ext uri="{FF2B5EF4-FFF2-40B4-BE49-F238E27FC236}">
                <a16:creationId xmlns:a16="http://schemas.microsoft.com/office/drawing/2014/main" id="{8CE607DB-360D-4C85-9178-9D4B42B032E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2736AABA-274D-4BB9-A34A-F348CD2710D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1014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623392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33"/>
          </p:nvPr>
        </p:nvSpPr>
        <p:spPr>
          <a:xfrm>
            <a:off x="3407702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34"/>
          </p:nvPr>
        </p:nvSpPr>
        <p:spPr>
          <a:xfrm>
            <a:off x="6192011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35"/>
          </p:nvPr>
        </p:nvSpPr>
        <p:spPr>
          <a:xfrm>
            <a:off x="8976320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36"/>
          </p:nvPr>
        </p:nvSpPr>
        <p:spPr>
          <a:xfrm>
            <a:off x="623392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7"/>
          </p:nvPr>
        </p:nvSpPr>
        <p:spPr>
          <a:xfrm>
            <a:off x="3407702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38"/>
          </p:nvPr>
        </p:nvSpPr>
        <p:spPr>
          <a:xfrm>
            <a:off x="6192011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39"/>
          </p:nvPr>
        </p:nvSpPr>
        <p:spPr>
          <a:xfrm>
            <a:off x="8976320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A29839F3-6EBF-436B-8D1F-2F28D146E113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9CAC1E51-11C7-4F42-82BC-01CEEFF851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868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4A1669-FD0E-466B-844E-2B2377992F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17C298F2-D911-4A01-9E3A-9D825D83F4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087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601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>
          <a:xfrm>
            <a:off x="4655840" y="5925278"/>
            <a:ext cx="2880320" cy="3830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911425" y="5349214"/>
            <a:ext cx="10369151" cy="3831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  <a:lvl2pPr marL="812700" indent="0">
              <a:buNone/>
              <a:defRPr/>
            </a:lvl2pPr>
            <a:lvl3pPr marL="1625397" indent="0">
              <a:buNone/>
              <a:defRPr/>
            </a:lvl3pPr>
            <a:lvl4pPr marL="2438098" indent="0">
              <a:buNone/>
              <a:defRPr/>
            </a:lvl4pPr>
            <a:lvl5pPr marL="3250795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763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>
          <a:xfrm>
            <a:off x="4655840" y="5925278"/>
            <a:ext cx="2880320" cy="3830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963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911425" y="5925278"/>
            <a:ext cx="10369151" cy="3831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  <a:lvl2pPr marL="812700" indent="0">
              <a:buNone/>
              <a:defRPr/>
            </a:lvl2pPr>
            <a:lvl3pPr marL="1625397" indent="0">
              <a:buNone/>
              <a:defRPr/>
            </a:lvl3pPr>
            <a:lvl4pPr marL="2438098" indent="0">
              <a:buNone/>
              <a:defRPr/>
            </a:lvl4pPr>
            <a:lvl5pPr marL="3250795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50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5893" y="274665"/>
            <a:ext cx="6446507" cy="6580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 noChangeAspect="1"/>
          </p:cNvSpPr>
          <p:nvPr>
            <p:ph type="body" sz="quarter" idx="13"/>
          </p:nvPr>
        </p:nvSpPr>
        <p:spPr>
          <a:xfrm>
            <a:off x="5135905" y="1124746"/>
            <a:ext cx="6432551" cy="518458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Font typeface="+mj-lt"/>
              <a:buAutoNum type="arabicPeriod"/>
              <a:defRPr sz="2133">
                <a:solidFill>
                  <a:schemeClr val="tx1"/>
                </a:solidFill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CC1DB8B-C6DA-4269-924D-96B557C0A1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96600" y="6356351"/>
            <a:ext cx="685800" cy="366183"/>
          </a:xfrm>
        </p:spPr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812732B5-8BB1-4490-8AA2-F5AC3946457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79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5333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4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5333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Текст 12"/>
          <p:cNvSpPr>
            <a:spLocks noGrp="1" noChangeAspect="1"/>
          </p:cNvSpPr>
          <p:nvPr>
            <p:ph type="body" sz="quarter" idx="10"/>
          </p:nvPr>
        </p:nvSpPr>
        <p:spPr>
          <a:xfrm>
            <a:off x="1199456" y="4389107"/>
            <a:ext cx="6528725" cy="1920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aseline="0"/>
            </a:lvl1pPr>
            <a:lvl2pPr marL="812697" indent="0">
              <a:buFontTx/>
              <a:buNone/>
              <a:defRPr sz="1600"/>
            </a:lvl2pPr>
            <a:lvl3pPr marL="1625394" indent="0">
              <a:buFontTx/>
              <a:buNone/>
              <a:defRPr sz="1600"/>
            </a:lvl3pPr>
            <a:lvl4pPr marL="2438094" indent="0">
              <a:buFontTx/>
              <a:buNone/>
              <a:defRPr sz="1600"/>
            </a:lvl4pPr>
            <a:lvl5pPr marL="3250792" indent="0">
              <a:buFontTx/>
              <a:buNone/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831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B9221-30C7-460C-B79E-92617DB5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447367"/>
            <a:ext cx="6858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133" smtClean="0">
                <a:solidFill>
                  <a:srgbClr val="8B8B8B"/>
                </a:solidFill>
              </a:defRPr>
            </a:lvl1pPr>
          </a:lstStyle>
          <a:p>
            <a:pPr>
              <a:defRPr/>
            </a:pPr>
            <a:fld id="{AF6581FE-3C38-4D8A-871D-97F26D7888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4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ctr" defTabSz="1623443" rtl="0" eaLnBrk="0" fontAlgn="base" hangingPunct="0">
        <a:spcBef>
          <a:spcPct val="0"/>
        </a:spcBef>
        <a:spcAft>
          <a:spcPct val="0"/>
        </a:spcAft>
        <a:defRPr sz="77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2pPr>
      <a:lvl3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3pPr>
      <a:lvl4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4pPr>
      <a:lvl5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5pPr>
      <a:lvl6pPr marL="609585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6pPr>
      <a:lvl7pPr marL="1219170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7pPr>
      <a:lvl8pPr marL="1828754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8pPr>
      <a:lvl9pPr marL="2438339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9pPr>
    </p:titleStyle>
    <p:bodyStyle>
      <a:lvl1pPr marL="607469" indent="-607469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651" indent="-505871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933" kern="1200">
          <a:solidFill>
            <a:schemeClr val="tx1"/>
          </a:solidFill>
          <a:latin typeface="+mn-lt"/>
          <a:ea typeface="+mn-ea"/>
          <a:cs typeface="+mn-cs"/>
        </a:defRPr>
      </a:lvl2pPr>
      <a:lvl3pPr marL="2029833" indent="-404274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2613" indent="-404274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655393" indent="-404274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469840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541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240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7938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00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97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098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795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493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189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888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588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Рисунок 6">
            <a:extLst>
              <a:ext uri="{FF2B5EF4-FFF2-40B4-BE49-F238E27FC236}">
                <a16:creationId xmlns:a16="http://schemas.microsoft.com/office/drawing/2014/main" id="{A256421B-E4F0-40AC-8D43-D84B01B1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8" y="165101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1">
            <a:extLst>
              <a:ext uri="{FF2B5EF4-FFF2-40B4-BE49-F238E27FC236}">
                <a16:creationId xmlns:a16="http://schemas.microsoft.com/office/drawing/2014/main" id="{8B0B7255-C20A-4940-A5B9-7D8A9CD5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99484"/>
            <a:ext cx="1638300" cy="100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47EAD-E5D0-45BB-8494-080352C7ED1A}"/>
              </a:ext>
            </a:extLst>
          </p:cNvPr>
          <p:cNvSpPr txBox="1"/>
          <p:nvPr/>
        </p:nvSpPr>
        <p:spPr>
          <a:xfrm>
            <a:off x="108485" y="1586665"/>
            <a:ext cx="500354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6E312-FB0B-4737-92F4-96F269CDF95F}"/>
              </a:ext>
            </a:extLst>
          </p:cNvPr>
          <p:cNvSpPr txBox="1"/>
          <p:nvPr/>
        </p:nvSpPr>
        <p:spPr>
          <a:xfrm>
            <a:off x="5403597" y="1719750"/>
            <a:ext cx="6555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A1B41-D344-40E2-9601-19F24CC9F6D2}"/>
              </a:ext>
            </a:extLst>
          </p:cNvPr>
          <p:cNvSpPr txBox="1"/>
          <p:nvPr/>
        </p:nvSpPr>
        <p:spPr>
          <a:xfrm>
            <a:off x="825662" y="3815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Picture 2" descr="Официальная символика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2" y="58403"/>
            <a:ext cx="1147016" cy="10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22332-3E1D-412B-BCE3-ABC8A6AD6577}"/>
              </a:ext>
            </a:extLst>
          </p:cNvPr>
          <p:cNvSpPr txBox="1"/>
          <p:nvPr/>
        </p:nvSpPr>
        <p:spPr>
          <a:xfrm>
            <a:off x="1588656" y="1878113"/>
            <a:ext cx="9434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«Алгоритм оптимального распределения функций по терминалам РЗ с учетом заданных ограничений»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8985-A9B8-3CA5-9DE6-02C188742F0D}"/>
              </a:ext>
            </a:extLst>
          </p:cNvPr>
          <p:cNvSpPr txBox="1"/>
          <p:nvPr/>
        </p:nvSpPr>
        <p:spPr>
          <a:xfrm>
            <a:off x="6669508" y="4638606"/>
            <a:ext cx="4366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	Шмакотин А.Е.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		Э-13м-21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	Рогозинников Е.И.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9274"/>
            <a:ext cx="10972800" cy="850105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функции и терминала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78455C-EED0-EC52-F6F9-60E25FD7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453" y="2180230"/>
            <a:ext cx="5953547" cy="29639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425C1-05CE-1D7C-C744-27E77B9C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9964" y="2770776"/>
            <a:ext cx="5675284" cy="19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251100"/>
            <a:ext cx="10972800" cy="85010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B2A3F7-DA42-D8EA-62BD-4AF9B6A5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873" y="1722830"/>
            <a:ext cx="4699325" cy="42612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9E1FBB-0118-4976-8509-F9C8085E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1515" y="2179577"/>
            <a:ext cx="5475612" cy="36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42868-3946-4AEF-8E39-0C6CF896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2350" y="1941351"/>
            <a:ext cx="7427300" cy="39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92E53-0601-4A8E-B1B8-B323FB8B46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AF442A0-7CC6-4BDC-B160-F5C4EE3B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F5B02E-7664-4137-BFB4-F7DF6D83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40" y="1806277"/>
            <a:ext cx="7969120" cy="38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361CA-3C8E-4BCA-8716-6FDE3B15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550" y="1775051"/>
            <a:ext cx="4353319" cy="43893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02FFBD-00D6-4620-914A-12BDA9A6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64" y="1539452"/>
            <a:ext cx="3857280" cy="48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Генетический алгоритм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3347F5-2B9B-4469-9B17-79F13A1A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9" y="1455765"/>
            <a:ext cx="4466756" cy="48100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F7355-763F-4A32-A147-E462B0C7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53" y="1905128"/>
            <a:ext cx="6406800" cy="39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77259856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 ГПИ">
  <a:themeElements>
    <a:clrScheme name="Другая 1">
      <a:dk1>
        <a:srgbClr val="181818"/>
      </a:dk1>
      <a:lt1>
        <a:sysClr val="window" lastClr="FFFFFF"/>
      </a:lt1>
      <a:dk2>
        <a:srgbClr val="181818"/>
      </a:dk2>
      <a:lt2>
        <a:srgbClr val="F8F8F8"/>
      </a:lt2>
      <a:accent1>
        <a:srgbClr val="A23E43"/>
      </a:accent1>
      <a:accent2>
        <a:srgbClr val="2B3F6A"/>
      </a:accent2>
      <a:accent3>
        <a:srgbClr val="AE585B"/>
      </a:accent3>
      <a:accent4>
        <a:srgbClr val="465A7F"/>
      </a:accent4>
      <a:accent5>
        <a:srgbClr val="BB777A"/>
      </a:accent5>
      <a:accent6>
        <a:srgbClr val="66779A"/>
      </a:accent6>
      <a:hlink>
        <a:srgbClr val="2B3F6A"/>
      </a:hlink>
      <a:folHlink>
        <a:srgbClr val="A23E43"/>
      </a:folHlink>
    </a:clrScheme>
    <a:fontScheme name="Фирменный стиль презентаций">
      <a:majorFont>
        <a:latin typeface="Avenir Next Cyr"/>
        <a:ea typeface=""/>
        <a:cs typeface=""/>
      </a:majorFont>
      <a:minorFont>
        <a:latin typeface="Avenir Next Cy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ФС МЭИ шабон.potx" id="{7604E263-28E6-4AF8-8A6B-EC74DFD11816}" vid="{DF03A726-2A6A-441E-8D13-5334CCCA47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41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Avenir Next Cyr</vt:lpstr>
      <vt:lpstr>Times New Roman</vt:lpstr>
      <vt:lpstr>Презентация ГПИ</vt:lpstr>
      <vt:lpstr>Презентация PowerPoint</vt:lpstr>
      <vt:lpstr>Представление функции и терминала</vt:lpstr>
      <vt:lpstr>Main</vt:lpstr>
      <vt:lpstr>Алгоритм</vt:lpstr>
      <vt:lpstr>Результаты</vt:lpstr>
      <vt:lpstr>Генетический алгоритм</vt:lpstr>
      <vt:lpstr>Генетический алгоритм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Булевой Алгебры</dc:title>
  <dc:creator/>
  <cp:lastModifiedBy>asfershd asfawr</cp:lastModifiedBy>
  <cp:revision>41</cp:revision>
  <dcterms:created xsi:type="dcterms:W3CDTF">2022-03-10T19:10:58Z</dcterms:created>
  <dcterms:modified xsi:type="dcterms:W3CDTF">2023-01-25T23:00:11Z</dcterms:modified>
</cp:coreProperties>
</file>