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287" r:id="rId3"/>
    <p:sldId id="285" r:id="rId4"/>
    <p:sldId id="286" r:id="rId5"/>
    <p:sldId id="290" r:id="rId6"/>
    <p:sldId id="292" r:id="rId7"/>
    <p:sldId id="291" r:id="rId8"/>
    <p:sldId id="270" r:id="rId9"/>
    <p:sldId id="293" r:id="rId10"/>
    <p:sldId id="294" r:id="rId11"/>
    <p:sldId id="295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88034" autoAdjust="0"/>
  </p:normalViewPr>
  <p:slideViewPr>
    <p:cSldViewPr>
      <p:cViewPr>
        <p:scale>
          <a:sx n="100" d="100"/>
          <a:sy n="100" d="100"/>
        </p:scale>
        <p:origin x="-12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17-3-4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17-3-4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1</a:t>
            </a:fld>
            <a:endParaRPr lang="en-US" b="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10</a:t>
            </a:fld>
            <a:endParaRPr lang="en-US" b="0" i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11</a:t>
            </a:fld>
            <a:endParaRPr lang="en-US" b="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2</a:t>
            </a:fld>
            <a:endParaRPr lang="en-US" b="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3</a:t>
            </a:fld>
            <a:endParaRPr lang="en-US" b="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4</a:t>
            </a:fld>
            <a:endParaRPr lang="en-US" b="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5</a:t>
            </a:fld>
            <a:endParaRPr lang="en-US" b="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6</a:t>
            </a:fld>
            <a:endParaRPr lang="en-US" b="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7</a:t>
            </a:fld>
            <a:endParaRPr lang="en-US" b="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8</a:t>
            </a:fld>
            <a:endParaRPr lang="en-US" b="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b="0" i="0"/>
              <a:t>9</a:t>
            </a:fld>
            <a:endParaRPr lang="en-US" b="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zh-CN" altLang="en-US" sz="1100" dirty="0" smtClean="0">
                <a:solidFill>
                  <a:srgbClr val="000000"/>
                </a:solidFill>
                <a:latin typeface="+mn-lt"/>
                <a:cs typeface="宋体"/>
              </a:rPr>
              <a:t>单击以添加作者</a:t>
            </a:r>
            <a:r>
              <a:rPr kumimoji="0" lang="zh-CN" altLang="en-US" sz="1100" smtClean="0">
                <a:solidFill>
                  <a:srgbClr val="000000"/>
                </a:solidFill>
                <a:latin typeface="+mn-lt"/>
                <a:cs typeface="宋体"/>
              </a:rPr>
              <a:t>信息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pic>
        <p:nvPicPr>
          <p:cNvPr id="30" name="ContosoLogo.jpg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96200" y="5791200"/>
            <a:ext cx="1371600" cy="10081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kumimoji="0" lang="en-US" smtClean="0"/>
              <a:pPr/>
              <a:t>17-3-4</a:t>
            </a:fld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zh-CN" altLang="en-US" b="0" dirty="0" smtClean="0">
                <a:latin typeface="Hei"/>
                <a:ea typeface="Hei"/>
                <a:cs typeface="Hei"/>
              </a:rPr>
              <a:t>单击以添加标题</a:t>
            </a:r>
            <a:endParaRPr kumimoji="0" lang="en-US" altLang="zh-CN" dirty="0">
              <a:latin typeface="Hei"/>
              <a:ea typeface="Hei"/>
              <a:cs typeface="Hei"/>
            </a:endParaRP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kumimoji="0" lang="en-US" smtClean="0"/>
              <a:pPr algn="r"/>
              <a:t>17-3-4</a:t>
            </a:fld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F17F374F-8F2E-42FC-B8C0-8EDFCA32CD96}" type="datetime1">
              <a:rPr kumimoji="0" lang="en-US" sz="1100" smtClean="0"/>
              <a:pPr algn="r"/>
              <a:t>17-3-4</a:t>
            </a:fld>
            <a:endParaRPr kumimoji="0"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kumimoji="0" lang="en-US" smtClean="0"/>
              <a:pPr/>
              <a:t>17-3-4</a:t>
            </a:fld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kumimoji="0" lang="en-US" smtClean="0"/>
              <a:pPr algn="r"/>
              <a:t>17-3-4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kumimoji="0" lang="en-US" smtClean="0"/>
              <a:pPr algn="r"/>
              <a:t>17-3-4</a:t>
            </a:fld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8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nds.gov.cn/taxcalculate/reward.html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</a:pPr>
            <a:r>
              <a:rPr lang="zh-CN" altLang="en-US" sz="3600" b="0" i="0" spc="150" baseline="0" dirty="0" smtClean="0">
                <a:solidFill>
                  <a:schemeClr val="bg1"/>
                </a:solidFill>
                <a:latin typeface="+mn-lt"/>
                <a:ea typeface="Hei"/>
                <a:cs typeface="Hei"/>
              </a:rPr>
              <a:t>首页功能逻辑</a:t>
            </a:r>
            <a:endParaRPr lang="en-US" sz="3600" b="0" i="0" spc="150" baseline="0" dirty="0">
              <a:solidFill>
                <a:schemeClr val="bg1"/>
              </a:solidFill>
              <a:latin typeface="+mn-lt"/>
              <a:ea typeface="Hei"/>
              <a:cs typeface="Hei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4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152400" y="4038600"/>
            <a:ext cx="7239000" cy="533400"/>
          </a:xfrm>
        </p:spPr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</a:pPr>
            <a:r>
              <a:rPr lang="zh-CN" altLang="en-US" sz="3600" dirty="0" smtClean="0">
                <a:latin typeface="+mn-lt"/>
                <a:ea typeface="Hei"/>
                <a:cs typeface="Hei"/>
              </a:rPr>
              <a:t>经纪人逻辑</a:t>
            </a:r>
            <a:endParaRPr lang="en-US" sz="3600" b="0" i="0" spc="150" baseline="0" dirty="0">
              <a:solidFill>
                <a:schemeClr val="bg1"/>
              </a:solidFill>
              <a:latin typeface="+mn-lt"/>
              <a:ea typeface="Hei"/>
              <a:cs typeface="Hei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066800"/>
            <a:ext cx="6365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侧边栏：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经纪人列表：线下经纪情况－线下经纪的主播详情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2.</a:t>
            </a:r>
            <a:r>
              <a:rPr kumimoji="1" lang="zh-CN" altLang="en-US" dirty="0" smtClean="0"/>
              <a:t>主播列表：时长，有效天，评级（</a:t>
            </a:r>
            <a:r>
              <a:rPr kumimoji="1" lang="en-US" altLang="zh-CN" dirty="0" err="1" smtClean="0"/>
              <a:t>s,a,b,c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3.</a:t>
            </a:r>
            <a:r>
              <a:rPr kumimoji="1" lang="zh-CN" altLang="en-US" dirty="0" smtClean="0"/>
              <a:t>审核状态：审核中，通过，拒绝。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048000"/>
            <a:ext cx="5655805" cy="22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152400" y="4038600"/>
            <a:ext cx="7239000" cy="533400"/>
          </a:xfrm>
        </p:spPr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</a:pPr>
            <a:r>
              <a:rPr lang="zh-CN" altLang="en-US" sz="3600" b="0" i="0" spc="150" baseline="0" dirty="0" smtClean="0">
                <a:solidFill>
                  <a:schemeClr val="bg1"/>
                </a:solidFill>
                <a:latin typeface="+mn-lt"/>
                <a:ea typeface="Hei"/>
                <a:cs typeface="Hei"/>
              </a:rPr>
              <a:t>微信公众号逻辑</a:t>
            </a:r>
            <a:endParaRPr lang="en-US" sz="3600" b="0" i="0" spc="150" baseline="0" dirty="0">
              <a:solidFill>
                <a:schemeClr val="bg1"/>
              </a:solidFill>
              <a:latin typeface="+mn-lt"/>
              <a:ea typeface="Hei"/>
              <a:cs typeface="Hei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066800"/>
            <a:ext cx="468589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功能：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招募功能</a:t>
            </a:r>
            <a:r>
              <a:rPr kumimoji="1" lang="en-US" altLang="zh-CN" dirty="0" smtClean="0"/>
              <a:t>                     </a:t>
            </a:r>
            <a:r>
              <a:rPr kumimoji="1" lang="zh-CN" altLang="en-US" dirty="0" smtClean="0"/>
              <a:t>绑定功能：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邀请线下主播上</a:t>
            </a:r>
            <a:r>
              <a:rPr kumimoji="1" lang="en-US" altLang="zh-CN" dirty="0" smtClean="0"/>
              <a:t>          </a:t>
            </a:r>
            <a:r>
              <a:rPr kumimoji="1" lang="zh-CN" altLang="en-US" dirty="0" smtClean="0"/>
              <a:t>绑定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视频：邮箱，转网站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邀请线下经纪人</a:t>
            </a:r>
            <a:r>
              <a:rPr kumimoji="1" lang="en-US" altLang="zh-CN" dirty="0" smtClean="0"/>
              <a:t>             </a:t>
            </a:r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                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1679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000"/>
            <a:ext cx="9144000" cy="50722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200" y="533400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03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2300"/>
            <a:ext cx="9144000" cy="30510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" y="838200"/>
            <a:ext cx="130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utton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03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7700"/>
            <a:ext cx="9144000" cy="3014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7700"/>
            <a:ext cx="9144000" cy="3014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1600" y="838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下面预留：艺人</a:t>
            </a:r>
            <a:r>
              <a:rPr kumimoji="1" lang="zh-CN" altLang="zh-CN" dirty="0" smtClean="0"/>
              <a:t>＋</a:t>
            </a:r>
            <a:r>
              <a:rPr kumimoji="1" lang="zh-CN" altLang="en-US" dirty="0" smtClean="0"/>
              <a:t>资讯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03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</a:pPr>
            <a:r>
              <a:rPr lang="zh-CN" altLang="en-US" sz="3600" b="0" i="0" spc="150" baseline="0" dirty="0" smtClean="0">
                <a:solidFill>
                  <a:schemeClr val="bg1"/>
                </a:solidFill>
                <a:latin typeface="+mn-lt"/>
                <a:ea typeface="Hei"/>
                <a:cs typeface="Hei"/>
              </a:rPr>
              <a:t>注册经纪人逻辑</a:t>
            </a:r>
            <a:endParaRPr lang="en-US" sz="3600" b="0" i="0" spc="150" baseline="0" dirty="0">
              <a:solidFill>
                <a:schemeClr val="bg1"/>
              </a:solidFill>
              <a:latin typeface="+mn-lt"/>
              <a:ea typeface="Hei"/>
              <a:cs typeface="Hei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066800"/>
            <a:ext cx="4648200" cy="40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6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</a:pPr>
            <a:r>
              <a:rPr lang="zh-CN" altLang="en-US" sz="3600" dirty="0" smtClean="0">
                <a:latin typeface="+mn-lt"/>
                <a:ea typeface="Hei"/>
                <a:cs typeface="Hei"/>
              </a:rPr>
              <a:t>注册主播</a:t>
            </a:r>
            <a:r>
              <a:rPr lang="zh-CN" altLang="en-US" sz="3600" b="0" i="0" spc="150" baseline="0" dirty="0" smtClean="0">
                <a:solidFill>
                  <a:schemeClr val="bg1"/>
                </a:solidFill>
                <a:latin typeface="+mn-lt"/>
                <a:ea typeface="Hei"/>
                <a:cs typeface="Hei"/>
              </a:rPr>
              <a:t>逻辑</a:t>
            </a:r>
            <a:endParaRPr lang="en-US" sz="3600" b="0" i="0" spc="150" baseline="0" dirty="0">
              <a:solidFill>
                <a:schemeClr val="bg1"/>
              </a:solidFill>
              <a:latin typeface="+mn-lt"/>
              <a:ea typeface="Hei"/>
              <a:cs typeface="Hei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447800"/>
            <a:ext cx="4483100" cy="3457785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2362200" y="4419600"/>
            <a:ext cx="533400" cy="990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7162800" y="4343400"/>
            <a:ext cx="609600" cy="914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4000" y="5486400"/>
            <a:ext cx="266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艺人主动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归属公司主题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24600" y="5486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经纪人分享链接（微信）：归属该经纪人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2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</a:pPr>
            <a:r>
              <a:rPr lang="zh-CN" altLang="en-US" sz="3600" dirty="0" smtClean="0">
                <a:latin typeface="+mn-lt"/>
                <a:ea typeface="Hei"/>
                <a:cs typeface="Hei"/>
              </a:rPr>
              <a:t>管理系统</a:t>
            </a:r>
            <a:r>
              <a:rPr lang="zh-CN" altLang="en-US" sz="3600" b="0" i="0" spc="150" baseline="0" dirty="0" smtClean="0">
                <a:solidFill>
                  <a:schemeClr val="bg1"/>
                </a:solidFill>
                <a:latin typeface="+mn-lt"/>
                <a:ea typeface="Hei"/>
                <a:cs typeface="Hei"/>
              </a:rPr>
              <a:t>逻辑</a:t>
            </a:r>
            <a:endParaRPr lang="en-US" sz="3600" b="0" i="0" spc="150" baseline="0" dirty="0">
              <a:solidFill>
                <a:schemeClr val="bg1"/>
              </a:solidFill>
              <a:latin typeface="+mn-lt"/>
              <a:ea typeface="Hei"/>
              <a:cs typeface="Hei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3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457200"/>
            <a:ext cx="9525000" cy="5139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152400" y="3733800"/>
            <a:ext cx="7239000" cy="533400"/>
          </a:xfrm>
        </p:spPr>
        <p:txBody>
          <a:bodyPr>
            <a:noAutofit/>
          </a:bodyPr>
          <a:lstStyle>
            <a:extLst/>
          </a:lstStyle>
          <a:p>
            <a:pPr>
              <a:spcBef>
                <a:spcPts val="0"/>
              </a:spcBef>
            </a:pPr>
            <a:r>
              <a:rPr lang="zh-CN" altLang="en-US" sz="3600" b="0" i="0" spc="150" baseline="0" dirty="0" smtClean="0">
                <a:solidFill>
                  <a:schemeClr val="bg1"/>
                </a:solidFill>
                <a:latin typeface="+mn-lt"/>
                <a:ea typeface="Hei"/>
                <a:cs typeface="Hei"/>
              </a:rPr>
              <a:t>首页</a:t>
            </a:r>
            <a:r>
              <a:rPr lang="zh-CN" altLang="en-US" sz="3600" dirty="0" smtClean="0">
                <a:latin typeface="+mn-lt"/>
                <a:ea typeface="Hei"/>
                <a:cs typeface="Hei"/>
              </a:rPr>
              <a:t>最高管</a:t>
            </a:r>
            <a:r>
              <a:rPr lang="en-US" altLang="zh-CN" sz="3600" dirty="0" smtClean="0">
                <a:latin typeface="+mn-lt"/>
                <a:ea typeface="Hei"/>
                <a:cs typeface="Hei"/>
              </a:rPr>
              <a:t/>
            </a:r>
            <a:br>
              <a:rPr lang="en-US" altLang="zh-CN" sz="3600" dirty="0" smtClean="0">
                <a:latin typeface="+mn-lt"/>
                <a:ea typeface="Hei"/>
                <a:cs typeface="Hei"/>
              </a:rPr>
            </a:br>
            <a:r>
              <a:rPr lang="zh-CN" altLang="en-US" sz="3600" b="0" i="0" spc="150" baseline="0" dirty="0" smtClean="0">
                <a:solidFill>
                  <a:schemeClr val="bg1"/>
                </a:solidFill>
                <a:latin typeface="+mn-lt"/>
                <a:ea typeface="Hei"/>
                <a:cs typeface="Hei"/>
              </a:rPr>
              <a:t>功能逻辑</a:t>
            </a:r>
            <a:endParaRPr lang="en-US" sz="3600" b="0" i="0" spc="150" baseline="0" dirty="0">
              <a:solidFill>
                <a:schemeClr val="bg1"/>
              </a:solidFill>
              <a:latin typeface="+mn-lt"/>
              <a:ea typeface="Hei"/>
              <a:cs typeface="Hei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>
            <a:extLst/>
          </a:lstStyle>
          <a:p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400" y="533400"/>
            <a:ext cx="970413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侧边栏：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经纪人列表－主播调度，经纪人详情－主播详情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2.</a:t>
            </a:r>
            <a:r>
              <a:rPr kumimoji="1" lang="zh-CN" altLang="en-US" dirty="0" smtClean="0"/>
              <a:t>主播列表－－未开播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主播调度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                   </a:t>
            </a:r>
            <a:r>
              <a:rPr kumimoji="1" lang="zh-CN" altLang="en-US" dirty="0" smtClean="0"/>
              <a:t>－－开播</a:t>
            </a:r>
            <a:r>
              <a:rPr kumimoji="1" lang="zh-CN" altLang="zh-CN" dirty="0" smtClean="0"/>
              <a:t>＊</a:t>
            </a:r>
            <a:r>
              <a:rPr kumimoji="1" lang="zh-CN" altLang="en-US" dirty="0" smtClean="0"/>
              <a:t>在播主播月份：主播姓名，</a:t>
            </a:r>
            <a:r>
              <a:rPr kumimoji="1" lang="en-US" altLang="zh-CN" dirty="0" smtClean="0"/>
              <a:t>id </a:t>
            </a:r>
            <a:r>
              <a:rPr kumimoji="1" lang="zh-CN" altLang="en-US" dirty="0" smtClean="0"/>
              <a:t>，所属经纪人，平台，有效天，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         </a:t>
            </a:r>
            <a:r>
              <a:rPr kumimoji="1" lang="zh-CN" altLang="en-US" dirty="0" smtClean="0"/>
              <a:t>评级，时长，礼物，结算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3.</a:t>
            </a:r>
            <a:r>
              <a:rPr kumimoji="1" lang="zh-CN" altLang="en-US" dirty="0" smtClean="0"/>
              <a:t>审核逻辑：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</a:t>
            </a:r>
            <a:r>
              <a:rPr kumimoji="1" lang="zh-CN" altLang="en-US" dirty="0" smtClean="0"/>
              <a:t>－－主播逻辑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：通，拒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，删除－自动通知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         </a:t>
            </a:r>
            <a:r>
              <a:rPr kumimoji="1" lang="zh-CN" altLang="en-US" dirty="0" smtClean="0"/>
              <a:t>－－经纪人逻辑：</a:t>
            </a:r>
            <a:r>
              <a:rPr kumimoji="1" lang="zh-CN" altLang="en-US" dirty="0" smtClean="0"/>
              <a:t>通，拒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，删除－自动通知</a:t>
            </a:r>
            <a:endParaRPr kumimoji="1" lang="en-US" altLang="zh-CN" dirty="0" smtClean="0"/>
          </a:p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主播结算：主播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，姓名，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平台，结算金额税前，结算金额税后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http</a:t>
            </a:r>
            <a:r>
              <a:rPr kumimoji="1" lang="en-US" altLang="zh-CN" dirty="0">
                <a:hlinkClick r:id="rId3"/>
              </a:rPr>
              <a:t>://www.hnds.gov.cn/taxcalculate/</a:t>
            </a:r>
            <a:r>
              <a:rPr kumimoji="1" lang="en-US" altLang="zh-CN" dirty="0" smtClean="0">
                <a:hlinkClick r:id="rId3"/>
              </a:rPr>
              <a:t>reward.html</a:t>
            </a:r>
            <a:endParaRPr kumimoji="1" lang="en-US" altLang="zh-CN" dirty="0" smtClean="0"/>
          </a:p>
          <a:p>
            <a:r>
              <a:rPr kumimoji="1" lang="zh-CN" altLang="en-US" dirty="0" smtClean="0"/>
              <a:t>经纪人：经纪人姓名 ，主播列表，经济费用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581400"/>
            <a:ext cx="5655805" cy="22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项目建议书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项目建议书.potx</Template>
  <TotalTime>0</TotalTime>
  <Words>223</Words>
  <Application>Microsoft Macintosh PowerPoint</Application>
  <PresentationFormat>全屏显示(4:3)</PresentationFormat>
  <Paragraphs>44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项目建议书</vt:lpstr>
      <vt:lpstr>首页功能逻辑</vt:lpstr>
      <vt:lpstr>PowerPoint 演示文稿</vt:lpstr>
      <vt:lpstr>PowerPoint 演示文稿</vt:lpstr>
      <vt:lpstr>PowerPoint 演示文稿</vt:lpstr>
      <vt:lpstr>注册经纪人逻辑</vt:lpstr>
      <vt:lpstr>注册主播逻辑</vt:lpstr>
      <vt:lpstr>管理系统逻辑</vt:lpstr>
      <vt:lpstr>PowerPoint 演示文稿</vt:lpstr>
      <vt:lpstr>首页最高管 功能逻辑</vt:lpstr>
      <vt:lpstr>经纪人逻辑</vt:lpstr>
      <vt:lpstr>微信公众号逻辑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2017-03-04T10:03:23Z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