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Days One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DaysOne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69f6d5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69f6d5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4e824d3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4e824d3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b3b5cf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b3b5cf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e029fec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e029fec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b3b5cf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b3b5cf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b3b5cf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b3b5cf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b1c9b59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b1c9b59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b1c9b59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b1c9b59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 Alternate">
  <p:cSld name="TITLE_2"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1932098" y="1674318"/>
            <a:ext cx="5189400" cy="19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311700" y="303350"/>
            <a:ext cx="713927" cy="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208831" y="198250"/>
            <a:ext cx="7140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mohalim/video-games-sal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US and Japan Video Game Markets</a:t>
            </a:r>
            <a:endParaRPr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 Games inquiry and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problem statement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43400" y="131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Currently only selling games in North America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Should we expand to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Japanese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market?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there a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significant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difference in sales?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25" y="2685626"/>
            <a:ext cx="3061980" cy="20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analyzed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43400" y="131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Approximately 16,719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different video games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includes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sales in North America and Japan.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Raw data available here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(gathered from Kaggle)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4294967295" type="subTitle"/>
          </p:nvPr>
        </p:nvSpPr>
        <p:spPr>
          <a:xfrm>
            <a:off x="291600" y="498250"/>
            <a:ext cx="4512300" cy="20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Marketing and sales focus: 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North America vs Japan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 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00" y="1996375"/>
            <a:ext cx="4035294" cy="268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subTitle"/>
          </p:nvPr>
        </p:nvSpPr>
        <p:spPr>
          <a:xfrm>
            <a:off x="264750" y="520750"/>
            <a:ext cx="6696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Statistically significant difference between </a:t>
            </a:r>
            <a:r>
              <a:rPr lang="en">
                <a:solidFill>
                  <a:srgbClr val="000000"/>
                </a:solidFill>
              </a:rPr>
              <a:t>North American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</a:rPr>
              <a:t>Japan</a:t>
            </a:r>
            <a:r>
              <a:rPr lang="en" sz="1800">
                <a:solidFill>
                  <a:srgbClr val="000000"/>
                </a:solidFill>
              </a:rPr>
              <a:t> Sales: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5" name="Google Shape;115;p18"/>
          <p:cNvSpPr txBox="1"/>
          <p:nvPr>
            <p:ph idx="4294967295" type="subTitle"/>
          </p:nvPr>
        </p:nvSpPr>
        <p:spPr>
          <a:xfrm>
            <a:off x="1087763" y="1103900"/>
            <a:ext cx="6499800" cy="1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median price of sales in North America was $0.07 higher than Japan.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Higher prices in North America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 $41.36 (NA) vs $10.22 (JP)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13" y="2490450"/>
            <a:ext cx="8680371" cy="24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4294967295" type="subTitle"/>
          </p:nvPr>
        </p:nvSpPr>
        <p:spPr>
          <a:xfrm>
            <a:off x="587050" y="561025"/>
            <a:ext cx="21795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Stay focused 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22" name="Google Shape;122;p19"/>
          <p:cNvSpPr txBox="1"/>
          <p:nvPr>
            <p:ph idx="4294967295" type="subTitle"/>
          </p:nvPr>
        </p:nvSpPr>
        <p:spPr>
          <a:xfrm>
            <a:off x="771125" y="2042238"/>
            <a:ext cx="43206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Stay focused on North American Markets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 for additional opportunities with a focus on genres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22" y="128200"/>
            <a:ext cx="2939375" cy="48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249950" y="4622450"/>
            <a:ext cx="231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Mean sales across genres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Questions?</a:t>
            </a:r>
            <a:endParaRPr sz="4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918250" y="1740900"/>
            <a:ext cx="3307500" cy="16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