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41"/>
  </p:normalViewPr>
  <p:slideViewPr>
    <p:cSldViewPr snapToGrid="0" snapToObjects="1">
      <p:cViewPr>
        <p:scale>
          <a:sx n="160" d="100"/>
          <a:sy n="160" d="100"/>
        </p:scale>
        <p:origin x="536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818F-D864-7C49-B0F8-4318448DD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FB3D4-D823-E94F-B94B-4FE4B572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93ED-D8E5-B342-8E97-93650BFD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4247-8352-C44B-9A29-E7447147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D8E-5701-1A4F-9C5F-B07130A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BED1-6D07-FE47-A84A-D95E6F9A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7CE3-4520-2448-821C-FD78786C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B7F9-7D19-1545-9D93-C02AB032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4AD1-1742-4B46-B4D6-F5B77CD8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E46E-50CF-9541-82F6-FD058F70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24DF3-10B9-1C46-85DA-39C0D5235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4B1EF-CA40-0146-A1D2-CF59AF17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0794-C502-E44C-A3FE-22D713DC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E2B7-EFCC-8040-ACB1-C1DC0181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8716-336D-F14F-A3C8-30DC0074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AC38-E1C9-0044-93A7-0E14CB8F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CC55-0FB1-3F4C-BCF2-9ACF37EC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8C62D-D330-2246-8E64-356AC46E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F9F5-C56D-CE48-91EB-9F1BB2CA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9B3B-3615-184A-9BF9-3624397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441C-A072-D74A-9DCB-5E5A3150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DE15-FF46-F641-BAB4-C94C61980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DF124-0D07-5248-BAC6-B151FC4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C3FC-6DAE-EC4E-8346-F54A13E5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E7DE-1BB5-944D-B9B8-7CE4ADD7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6572-CB18-9A40-A8B9-557CDC39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D4DB-B2C1-B943-8673-87144B5DA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3C629-5660-5845-B012-71AC1E49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7801E-0830-6E4A-8125-35DB382D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4B10B-3A97-6941-8904-746C3EC4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02111-E7F6-EE42-A2B9-4A17CDE5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4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7B26-C96E-7546-AF28-A47FE29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3A94-9017-AA46-A011-5AE64A6E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0F8A3-BB40-4F45-99F6-3A9893398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6AE90-E1A8-7F41-8E0D-1A0272512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95215-0851-124A-8555-287200ADE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4F957-94D7-4C4E-8444-E815DBB5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D920F-C35B-4A48-9DFD-4942878A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16DD9-F6C8-9347-ADA2-3E0C6E75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7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A2A9-CE1C-D447-9B45-459DE953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9BD9B-52C7-2842-B146-E700C879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203E5-97F1-0942-A93E-63D2F01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9CC73-43F5-144B-829B-9D19473F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A9E82-1B19-8946-8ED5-98395864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ADDF5-F0E6-C04F-AFA1-E9295F0C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AC66-8303-664B-B34F-B6B17DFE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D7C-BC25-DE4C-9648-F4711E34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58AC-8036-5B44-A273-97B2756AE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9E83-80F3-E041-A133-86BA6EBC2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D7AF9-836C-A848-BAFB-5F560817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F0B90-25D0-8042-8A12-9B26DAE6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D85FC-6CEF-2841-A3C1-3DB46AFA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56AF-D5A5-194C-A87B-5CD10D7F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850AF-5743-AB42-89E6-C2CCD42A3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8E772-91D8-054F-94BD-D130C5456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4C6D-7340-4249-A891-ECA6A9B7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BA9D7-6894-3F48-8A02-B65F4F64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BD02-95FE-2444-B84C-C551B88C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746AD-0262-DF46-AA55-0A54C8D8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1C52B-C39B-9146-AA4C-E0A280D0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2FC0-ED62-604C-B21D-61AF2BBEE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A5BF-2B62-014E-B1DB-F6132998BB1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D89C-03C6-7C4D-9ACD-A0E0218A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5623-18CF-5C4A-81BB-AA552042B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8C73-56EC-FE4D-8F57-356370A1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1166D1-E243-1D4C-9AD9-958123B415B7}"/>
              </a:ext>
            </a:extLst>
          </p:cNvPr>
          <p:cNvSpPr/>
          <p:nvPr/>
        </p:nvSpPr>
        <p:spPr>
          <a:xfrm>
            <a:off x="423511" y="3232952"/>
            <a:ext cx="7228573" cy="16362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D908A3-4583-2346-98FD-BE870793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79" y="3460929"/>
            <a:ext cx="1671692" cy="1206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5A60F-29FA-EB4D-A318-81FFA413A9B8}"/>
                  </a:ext>
                </a:extLst>
              </p:cNvPr>
              <p:cNvSpPr txBox="1"/>
              <p:nvPr/>
            </p:nvSpPr>
            <p:spPr>
              <a:xfrm>
                <a:off x="827237" y="3676956"/>
                <a:ext cx="1107439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5A60F-29FA-EB4D-A318-81FFA413A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37" y="3676956"/>
                <a:ext cx="1107439" cy="656270"/>
              </a:xfrm>
              <a:prstGeom prst="rect">
                <a:avLst/>
              </a:prstGeom>
              <a:blipFill>
                <a:blip r:embed="rId3"/>
                <a:stretch>
                  <a:fillRect r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uble Brace 17">
            <a:extLst>
              <a:ext uri="{FF2B5EF4-FFF2-40B4-BE49-F238E27FC236}">
                <a16:creationId xmlns:a16="http://schemas.microsoft.com/office/drawing/2014/main" id="{7BAFDFB8-5DB5-F94B-8BF2-EC030FC3F92E}"/>
              </a:ext>
            </a:extLst>
          </p:cNvPr>
          <p:cNvSpPr/>
          <p:nvPr/>
        </p:nvSpPr>
        <p:spPr>
          <a:xfrm>
            <a:off x="635265" y="3401952"/>
            <a:ext cx="3076879" cy="129829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775C57-CE66-A449-8587-73631AF4AC02}"/>
                  </a:ext>
                </a:extLst>
              </p:cNvPr>
              <p:cNvSpPr/>
              <p:nvPr/>
            </p:nvSpPr>
            <p:spPr>
              <a:xfrm>
                <a:off x="4477246" y="3498170"/>
                <a:ext cx="1265989" cy="11058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(∙)</m:t>
                        </m:r>
                      </m:e>
                    </m:func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775C57-CE66-A449-8587-73631AF4A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46" y="3498170"/>
                <a:ext cx="1265989" cy="1105860"/>
              </a:xfrm>
              <a:prstGeom prst="rect">
                <a:avLst/>
              </a:prstGeom>
              <a:blipFill>
                <a:blip r:embed="rId4"/>
                <a:stretch>
                  <a:fillRect l="-990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09D82-BA69-9540-AF14-7F72C0C3E57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712144" y="4051100"/>
            <a:ext cx="765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4A7E66-2404-F642-BBE0-EF69EDC6494C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743235" y="4051100"/>
            <a:ext cx="455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F7EED-CCED-FE4F-AD2A-16E885C4EDE4}"/>
                  </a:ext>
                </a:extLst>
              </p:cNvPr>
              <p:cNvSpPr txBox="1"/>
              <p:nvPr/>
            </p:nvSpPr>
            <p:spPr>
              <a:xfrm>
                <a:off x="5710857" y="369460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F7EED-CCED-FE4F-AD2A-16E885C4E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57" y="3694600"/>
                <a:ext cx="4612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00CA2CD-7093-BC43-BECB-088AF4494126}"/>
              </a:ext>
            </a:extLst>
          </p:cNvPr>
          <p:cNvSpPr/>
          <p:nvPr/>
        </p:nvSpPr>
        <p:spPr>
          <a:xfrm>
            <a:off x="6198668" y="3498170"/>
            <a:ext cx="1278451" cy="1105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D03208-0524-5042-AE44-8A7CAC743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194" y="3773103"/>
            <a:ext cx="1207894" cy="568358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728F5DB-D9B4-BF4A-A7F3-393D5CEDCA4D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7477119" y="4051100"/>
            <a:ext cx="463340" cy="907083"/>
          </a:xfrm>
          <a:prstGeom prst="bentConnector3">
            <a:avLst>
              <a:gd name="adj1" fmla="val 603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EA03D-19B3-E548-879A-2CB6E247E2FE}"/>
              </a:ext>
            </a:extLst>
          </p:cNvPr>
          <p:cNvSpPr/>
          <p:nvPr/>
        </p:nvSpPr>
        <p:spPr>
          <a:xfrm>
            <a:off x="7940459" y="4772995"/>
            <a:ext cx="318018" cy="37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A8C3931-B616-5F42-A503-91D5CFE79DF9}"/>
                  </a:ext>
                </a:extLst>
              </p:cNvPr>
              <p:cNvSpPr/>
              <p:nvPr/>
            </p:nvSpPr>
            <p:spPr>
              <a:xfrm>
                <a:off x="8951121" y="4660880"/>
                <a:ext cx="720774" cy="588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A8C3931-B616-5F42-A503-91D5CFE79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121" y="4660880"/>
                <a:ext cx="720774" cy="588367"/>
              </a:xfrm>
              <a:prstGeom prst="rect">
                <a:avLst/>
              </a:prstGeom>
              <a:blipFill>
                <a:blip r:embed="rId7"/>
                <a:stretch>
                  <a:fillRect l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1FAAFD-7C67-FC45-8BD3-A59713334674}"/>
                  </a:ext>
                </a:extLst>
              </p:cNvPr>
              <p:cNvSpPr txBox="1"/>
              <p:nvPr/>
            </p:nvSpPr>
            <p:spPr>
              <a:xfrm>
                <a:off x="7844056" y="4036077"/>
                <a:ext cx="15588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Normalization </a:t>
                </a:r>
              </a:p>
              <a:p>
                <a:pPr algn="ctr"/>
                <a:r>
                  <a:rPr lang="en-US" dirty="0"/>
                  <a:t>factor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1FAAFD-7C67-FC45-8BD3-A5971333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056" y="4036077"/>
                <a:ext cx="1558888" cy="954107"/>
              </a:xfrm>
              <a:prstGeom prst="rect">
                <a:avLst/>
              </a:prstGeom>
              <a:blipFill>
                <a:blip r:embed="rId8"/>
                <a:stretch>
                  <a:fillRect l="-3252" t="-2632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0E6065-B1C3-2C45-A0C2-9AB6795FAF65}"/>
                  </a:ext>
                </a:extLst>
              </p:cNvPr>
              <p:cNvSpPr txBox="1"/>
              <p:nvPr/>
            </p:nvSpPr>
            <p:spPr>
              <a:xfrm>
                <a:off x="9924656" y="4606722"/>
                <a:ext cx="867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Regret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0E6065-B1C3-2C45-A0C2-9AB6795F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656" y="4606722"/>
                <a:ext cx="867930" cy="707886"/>
              </a:xfrm>
              <a:prstGeom prst="rect">
                <a:avLst/>
              </a:prstGeom>
              <a:blipFill>
                <a:blip r:embed="rId9"/>
                <a:stretch>
                  <a:fillRect l="-5714" t="-3571"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D02E52-82E2-B749-960C-CBB66CFC7541}"/>
                  </a:ext>
                </a:extLst>
              </p:cNvPr>
              <p:cNvSpPr txBox="1"/>
              <p:nvPr/>
            </p:nvSpPr>
            <p:spPr>
              <a:xfrm>
                <a:off x="3669492" y="3675486"/>
                <a:ext cx="851323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D02E52-82E2-B749-960C-CBB66CFC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92" y="3675486"/>
                <a:ext cx="851323" cy="3883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206B27-48DA-6948-9096-FA45FA4FBBF4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8258477" y="4955064"/>
            <a:ext cx="692644" cy="3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F45AC9-7BF4-5D49-BD8A-3548271C62E1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9671895" y="4955064"/>
            <a:ext cx="252761" cy="5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BF9EB45-0D8A-EE45-98EA-1B879A1E7E8E}"/>
              </a:ext>
            </a:extLst>
          </p:cNvPr>
          <p:cNvSpPr/>
          <p:nvPr/>
        </p:nvSpPr>
        <p:spPr>
          <a:xfrm>
            <a:off x="423511" y="5009362"/>
            <a:ext cx="7228573" cy="16362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18CF3C-DEC8-3046-9BC8-9CC063EDDEF7}"/>
                  </a:ext>
                </a:extLst>
              </p:cNvPr>
              <p:cNvSpPr txBox="1"/>
              <p:nvPr/>
            </p:nvSpPr>
            <p:spPr>
              <a:xfrm>
                <a:off x="827237" y="5453366"/>
                <a:ext cx="1107439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18CF3C-DEC8-3046-9BC8-9CC063EDD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37" y="5453366"/>
                <a:ext cx="1107439" cy="656270"/>
              </a:xfrm>
              <a:prstGeom prst="rect">
                <a:avLst/>
              </a:prstGeom>
              <a:blipFill>
                <a:blip r:embed="rId11"/>
                <a:stretch>
                  <a:fillRect r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Double Brace 70">
            <a:extLst>
              <a:ext uri="{FF2B5EF4-FFF2-40B4-BE49-F238E27FC236}">
                <a16:creationId xmlns:a16="http://schemas.microsoft.com/office/drawing/2014/main" id="{B19BD996-AE7B-F740-B0B6-99BD328E7457}"/>
              </a:ext>
            </a:extLst>
          </p:cNvPr>
          <p:cNvSpPr/>
          <p:nvPr/>
        </p:nvSpPr>
        <p:spPr>
          <a:xfrm>
            <a:off x="635265" y="5178362"/>
            <a:ext cx="3076879" cy="129829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8ABE48-FDDD-1D47-B82C-04286687C246}"/>
                  </a:ext>
                </a:extLst>
              </p:cNvPr>
              <p:cNvSpPr/>
              <p:nvPr/>
            </p:nvSpPr>
            <p:spPr>
              <a:xfrm>
                <a:off x="4477246" y="5274580"/>
                <a:ext cx="1265989" cy="11058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(∙)</m:t>
                        </m:r>
                      </m:e>
                    </m:func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8ABE48-FDDD-1D47-B82C-04286687C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46" y="5274580"/>
                <a:ext cx="1265989" cy="1105860"/>
              </a:xfrm>
              <a:prstGeom prst="rect">
                <a:avLst/>
              </a:prstGeom>
              <a:blipFill>
                <a:blip r:embed="rId12"/>
                <a:stretch>
                  <a:fillRect l="-990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708D51-EB5F-C540-9DA3-386A91CA3F1F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3712144" y="5827510"/>
            <a:ext cx="765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097243-20C7-6E45-BEF7-AFDAAE21D239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>
            <a:off x="5743235" y="5827510"/>
            <a:ext cx="455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FFC7E1-A8C5-2A48-AFAF-11E7E8FA8A02}"/>
                  </a:ext>
                </a:extLst>
              </p:cNvPr>
              <p:cNvSpPr txBox="1"/>
              <p:nvPr/>
            </p:nvSpPr>
            <p:spPr>
              <a:xfrm>
                <a:off x="5710857" y="5471010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FFC7E1-A8C5-2A48-AFAF-11E7E8FA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57" y="5471010"/>
                <a:ext cx="4666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BE93E02E-84D8-994F-952E-A0B6E8E6F523}"/>
              </a:ext>
            </a:extLst>
          </p:cNvPr>
          <p:cNvSpPr/>
          <p:nvPr/>
        </p:nvSpPr>
        <p:spPr>
          <a:xfrm>
            <a:off x="6198668" y="5274580"/>
            <a:ext cx="1278451" cy="1105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D91CC16-26D4-C848-BBDC-66D22A9CDC47}"/>
              </a:ext>
            </a:extLst>
          </p:cNvPr>
          <p:cNvCxnSpPr>
            <a:cxnSpLocks/>
            <a:stCxn id="76" idx="3"/>
            <a:endCxn id="33" idx="1"/>
          </p:cNvCxnSpPr>
          <p:nvPr/>
        </p:nvCxnSpPr>
        <p:spPr>
          <a:xfrm flipV="1">
            <a:off x="7477119" y="4958183"/>
            <a:ext cx="463340" cy="869327"/>
          </a:xfrm>
          <a:prstGeom prst="bentConnector3">
            <a:avLst>
              <a:gd name="adj1" fmla="val 603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1D43744-7F97-D340-A45E-3AED8F8AD4E4}"/>
                  </a:ext>
                </a:extLst>
              </p:cNvPr>
              <p:cNvSpPr txBox="1"/>
              <p:nvPr/>
            </p:nvSpPr>
            <p:spPr>
              <a:xfrm>
                <a:off x="3669492" y="5451896"/>
                <a:ext cx="851323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1D43744-7F97-D340-A45E-3AED8F8AD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92" y="5451896"/>
                <a:ext cx="851323" cy="3883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89">
            <a:extLst>
              <a:ext uri="{FF2B5EF4-FFF2-40B4-BE49-F238E27FC236}">
                <a16:creationId xmlns:a16="http://schemas.microsoft.com/office/drawing/2014/main" id="{E8351DAE-1565-844F-980C-EB9597FDD5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1939" y="5557336"/>
            <a:ext cx="1206187" cy="54034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BC6691D-FB73-6742-B1D9-F39C9E24E9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59278" y="5274580"/>
            <a:ext cx="1720225" cy="11058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276D90-7863-284A-A72D-75418A3A70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52262" y="559740"/>
            <a:ext cx="3834063" cy="21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5FD1D4-C39A-7847-8A8E-92A93998E033}"/>
              </a:ext>
            </a:extLst>
          </p:cNvPr>
          <p:cNvSpPr/>
          <p:nvPr/>
        </p:nvSpPr>
        <p:spPr>
          <a:xfrm>
            <a:off x="413886" y="2319529"/>
            <a:ext cx="3722971" cy="2387225"/>
          </a:xfrm>
          <a:prstGeom prst="roundRect">
            <a:avLst>
              <a:gd name="adj" fmla="val 65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D97E9-FB77-0347-8386-D1BC7C193253}"/>
              </a:ext>
            </a:extLst>
          </p:cNvPr>
          <p:cNvSpPr txBox="1"/>
          <p:nvPr/>
        </p:nvSpPr>
        <p:spPr>
          <a:xfrm>
            <a:off x="1932969" y="195035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2E6BB-31DA-784E-B68F-B082EAF757B7}"/>
              </a:ext>
            </a:extLst>
          </p:cNvPr>
          <p:cNvSpPr txBox="1"/>
          <p:nvPr/>
        </p:nvSpPr>
        <p:spPr>
          <a:xfrm>
            <a:off x="6508882" y="195035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D7106E-D2BE-1642-8672-1BD1E562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5" y="2470003"/>
            <a:ext cx="3602402" cy="1992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EA5831-0C40-BC47-A36C-14151E57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176" y="2252310"/>
            <a:ext cx="7375391" cy="25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7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FFA53-B126-074D-A6D7-D763DBB06FA9}"/>
              </a:ext>
            </a:extLst>
          </p:cNvPr>
          <p:cNvSpPr/>
          <p:nvPr/>
        </p:nvSpPr>
        <p:spPr>
          <a:xfrm>
            <a:off x="3566274" y="1135622"/>
            <a:ext cx="3722971" cy="2387225"/>
          </a:xfrm>
          <a:prstGeom prst="roundRect">
            <a:avLst>
              <a:gd name="adj" fmla="val 65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9AF62-4798-DE42-A295-1FF68B58CA28}"/>
              </a:ext>
            </a:extLst>
          </p:cNvPr>
          <p:cNvSpPr txBox="1"/>
          <p:nvPr/>
        </p:nvSpPr>
        <p:spPr>
          <a:xfrm>
            <a:off x="2821186" y="20975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C1A55-F2E6-3149-A863-67A6AFFDC765}"/>
              </a:ext>
            </a:extLst>
          </p:cNvPr>
          <p:cNvSpPr txBox="1"/>
          <p:nvPr/>
        </p:nvSpPr>
        <p:spPr>
          <a:xfrm>
            <a:off x="1705175" y="472823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249DE-84AF-3247-89DE-8B3BCA79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843" y="1286096"/>
            <a:ext cx="3602402" cy="1992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C4A36-92DB-374C-A355-60CAD4DF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186" y="3638348"/>
            <a:ext cx="7375391" cy="25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4CCEE-16D0-0146-9F1D-EC5E236C018C}"/>
              </a:ext>
            </a:extLst>
          </p:cNvPr>
          <p:cNvSpPr/>
          <p:nvPr/>
        </p:nvSpPr>
        <p:spPr>
          <a:xfrm>
            <a:off x="1044068" y="61539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mc.ai</a:t>
            </a:r>
            <a:r>
              <a:rPr lang="en-US" dirty="0"/>
              <a:t>/cats-and-dogs-classifier-convolutional-neural-network-with-python-and-tensorflow-9-steps-of/</a:t>
            </a:r>
          </a:p>
        </p:txBody>
      </p:sp>
    </p:spTree>
    <p:extLst>
      <p:ext uri="{BB962C8B-B14F-4D97-AF65-F5344CB8AC3E}">
        <p14:creationId xmlns:p14="http://schemas.microsoft.com/office/powerpoint/2010/main" val="219696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DE884F-3D3F-434A-9D86-7047E1C4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599" y="1047176"/>
            <a:ext cx="1182915" cy="1151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61A9C5-0CE3-A647-ADEE-64BC2BD4B1F7}"/>
                  </a:ext>
                </a:extLst>
              </p:cNvPr>
              <p:cNvSpPr txBox="1"/>
              <p:nvPr/>
            </p:nvSpPr>
            <p:spPr>
              <a:xfrm>
                <a:off x="3241570" y="1322745"/>
                <a:ext cx="11567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61A9C5-0CE3-A647-ADEE-64BC2BD4B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70" y="1322745"/>
                <a:ext cx="1156752" cy="584775"/>
              </a:xfrm>
              <a:prstGeom prst="rect">
                <a:avLst/>
              </a:prstGeom>
              <a:blipFill>
                <a:blip r:embed="rId3"/>
                <a:stretch>
                  <a:fillRect r="-97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uble Bracket 5">
            <a:extLst>
              <a:ext uri="{FF2B5EF4-FFF2-40B4-BE49-F238E27FC236}">
                <a16:creationId xmlns:a16="http://schemas.microsoft.com/office/drawing/2014/main" id="{489BF25B-E9B9-B940-B10A-EBA8F46247AB}"/>
              </a:ext>
            </a:extLst>
          </p:cNvPr>
          <p:cNvSpPr/>
          <p:nvPr/>
        </p:nvSpPr>
        <p:spPr>
          <a:xfrm>
            <a:off x="4601546" y="1019798"/>
            <a:ext cx="2138353" cy="1183867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FBE1D-3A69-FC4A-861C-00794F31F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623" y="1047176"/>
            <a:ext cx="1158439" cy="1129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F7ECC-2435-6D4C-9B83-211CA0BD3C35}"/>
              </a:ext>
            </a:extLst>
          </p:cNvPr>
          <p:cNvSpPr txBox="1"/>
          <p:nvPr/>
        </p:nvSpPr>
        <p:spPr>
          <a:xfrm>
            <a:off x="5870562" y="1322745"/>
            <a:ext cx="917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, Cat</a:t>
            </a: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833085F7-589E-6141-9D52-EAA12D7350A0}"/>
              </a:ext>
            </a:extLst>
          </p:cNvPr>
          <p:cNvSpPr/>
          <p:nvPr/>
        </p:nvSpPr>
        <p:spPr>
          <a:xfrm>
            <a:off x="4315845" y="758543"/>
            <a:ext cx="5396748" cy="171329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81BFC5-07ED-B748-9C98-D7EA257DDD15}"/>
                  </a:ext>
                </a:extLst>
              </p:cNvPr>
              <p:cNvSpPr txBox="1"/>
              <p:nvPr/>
            </p:nvSpPr>
            <p:spPr>
              <a:xfrm>
                <a:off x="6739899" y="1215023"/>
                <a:ext cx="51945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81BFC5-07ED-B748-9C98-D7EA257DD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99" y="1215023"/>
                <a:ext cx="519459" cy="738664"/>
              </a:xfrm>
              <a:prstGeom prst="rect">
                <a:avLst/>
              </a:prstGeom>
              <a:blipFill>
                <a:blip r:embed="rId5"/>
                <a:stretch>
                  <a:fillRect l="-23810" r="-21429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06AA68A4-72CD-7E45-8E7D-33EB11183532}"/>
              </a:ext>
            </a:extLst>
          </p:cNvPr>
          <p:cNvSpPr/>
          <p:nvPr/>
        </p:nvSpPr>
        <p:spPr>
          <a:xfrm>
            <a:off x="7260325" y="1019797"/>
            <a:ext cx="2162813" cy="1183867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607B4-7961-9D40-A262-DD6E3651991F}"/>
              </a:ext>
            </a:extLst>
          </p:cNvPr>
          <p:cNvSpPr txBox="1"/>
          <p:nvPr/>
        </p:nvSpPr>
        <p:spPr>
          <a:xfrm>
            <a:off x="8428950" y="1350120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, Dog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12E00-DDF8-A046-A250-7941C6B3A893}"/>
              </a:ext>
            </a:extLst>
          </p:cNvPr>
          <p:cNvSpPr txBox="1"/>
          <p:nvPr/>
        </p:nvSpPr>
        <p:spPr>
          <a:xfrm>
            <a:off x="3488637" y="2652088"/>
            <a:ext cx="1308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Test </a:t>
            </a:r>
          </a:p>
          <a:p>
            <a:pPr algn="ctr"/>
            <a:r>
              <a:rPr lang="en-US" sz="3000" dirty="0"/>
              <a:t>sample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80C3B9-995E-D643-8E08-068B51FA9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873" y="2787328"/>
            <a:ext cx="913386" cy="913386"/>
          </a:xfrm>
          <a:prstGeom prst="rect">
            <a:avLst/>
          </a:prstGeom>
        </p:spPr>
      </p:pic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BA25F52B-1CBA-944A-9B0F-67375843C5B4}"/>
              </a:ext>
            </a:extLst>
          </p:cNvPr>
          <p:cNvSpPr/>
          <p:nvPr/>
        </p:nvSpPr>
        <p:spPr>
          <a:xfrm>
            <a:off x="4986083" y="2652088"/>
            <a:ext cx="1816079" cy="1183867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E107D-DC38-FB43-BCA4-F69781D88502}"/>
              </a:ext>
            </a:extLst>
          </p:cNvPr>
          <p:cNvSpPr txBox="1"/>
          <p:nvPr/>
        </p:nvSpPr>
        <p:spPr>
          <a:xfrm>
            <a:off x="6046015" y="2935090"/>
            <a:ext cx="665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, 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3134A-2279-8542-BD8E-6CEACDE9771E}"/>
              </a:ext>
            </a:extLst>
          </p:cNvPr>
          <p:cNvSpPr txBox="1"/>
          <p:nvPr/>
        </p:nvSpPr>
        <p:spPr>
          <a:xfrm>
            <a:off x="1785273" y="1123772"/>
            <a:ext cx="1491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Labeled </a:t>
            </a:r>
          </a:p>
          <a:p>
            <a:pPr algn="ctr"/>
            <a:r>
              <a:rPr lang="en-US" sz="3000" dirty="0"/>
              <a:t>dataset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942469-1D40-ED4D-9609-CB9EA505F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140" y="5508368"/>
            <a:ext cx="913386" cy="913386"/>
          </a:xfrm>
          <a:prstGeom prst="rect">
            <a:avLst/>
          </a:prstGeom>
        </p:spPr>
      </p:pic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A2A4695A-BAC4-F644-BCCD-9D05753A2ADA}"/>
              </a:ext>
            </a:extLst>
          </p:cNvPr>
          <p:cNvSpPr/>
          <p:nvPr/>
        </p:nvSpPr>
        <p:spPr>
          <a:xfrm>
            <a:off x="7534350" y="5373128"/>
            <a:ext cx="1816079" cy="1183867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99E2B-2A03-5043-BAC9-93787DF7CE2C}"/>
              </a:ext>
            </a:extLst>
          </p:cNvPr>
          <p:cNvSpPr txBox="1"/>
          <p:nvPr/>
        </p:nvSpPr>
        <p:spPr>
          <a:xfrm>
            <a:off x="8518422" y="5761844"/>
            <a:ext cx="917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, Cat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D9C6DC1-7020-1141-9880-8B6A4A951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383" y="5508368"/>
            <a:ext cx="913386" cy="913386"/>
          </a:xfrm>
          <a:prstGeom prst="rect">
            <a:avLst/>
          </a:prstGeom>
        </p:spPr>
      </p:pic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D2296002-CD5A-E349-9E5C-F3AD9695662C}"/>
              </a:ext>
            </a:extLst>
          </p:cNvPr>
          <p:cNvSpPr/>
          <p:nvPr/>
        </p:nvSpPr>
        <p:spPr>
          <a:xfrm>
            <a:off x="9712593" y="5373128"/>
            <a:ext cx="1976296" cy="1183867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ACFB6A-134C-A440-ABE2-0F1DC54FFA40}"/>
              </a:ext>
            </a:extLst>
          </p:cNvPr>
          <p:cNvSpPr txBox="1"/>
          <p:nvPr/>
        </p:nvSpPr>
        <p:spPr>
          <a:xfrm>
            <a:off x="10696665" y="5761844"/>
            <a:ext cx="99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, Dog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BB9136-8435-F74D-B4B9-A77D8B41C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178" y="5763731"/>
            <a:ext cx="456693" cy="456693"/>
          </a:xfrm>
          <a:prstGeom prst="rect">
            <a:avLst/>
          </a:prstGeom>
        </p:spPr>
      </p:pic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60C4B2E1-A9B7-ED44-A234-04238D744B64}"/>
              </a:ext>
            </a:extLst>
          </p:cNvPr>
          <p:cNvSpPr/>
          <p:nvPr/>
        </p:nvSpPr>
        <p:spPr>
          <a:xfrm>
            <a:off x="1624204" y="5720146"/>
            <a:ext cx="1334540" cy="593383"/>
          </a:xfrm>
          <a:prstGeom prst="bracketPair">
            <a:avLst>
              <a:gd name="adj" fmla="val 3428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FD3CDB-7385-C94E-A3B5-BD9CFCB07543}"/>
              </a:ext>
            </a:extLst>
          </p:cNvPr>
          <p:cNvCxnSpPr>
            <a:cxnSpLocks/>
          </p:cNvCxnSpPr>
          <p:nvPr/>
        </p:nvCxnSpPr>
        <p:spPr>
          <a:xfrm>
            <a:off x="2285562" y="5720146"/>
            <a:ext cx="0" cy="593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A18D35-2736-0741-B544-EAFFCD3D7AA4}"/>
              </a:ext>
            </a:extLst>
          </p:cNvPr>
          <p:cNvSpPr txBox="1"/>
          <p:nvPr/>
        </p:nvSpPr>
        <p:spPr>
          <a:xfrm>
            <a:off x="1725749" y="5807903"/>
            <a:ext cx="91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3C7FA9E-7F0A-0244-BAB9-BDB5FB824912}"/>
                  </a:ext>
                </a:extLst>
              </p:cNvPr>
              <p:cNvSpPr txBox="1"/>
              <p:nvPr/>
            </p:nvSpPr>
            <p:spPr>
              <a:xfrm>
                <a:off x="989005" y="5711968"/>
                <a:ext cx="606391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3C7FA9E-7F0A-0244-BAB9-BDB5FB824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05" y="5711968"/>
                <a:ext cx="606391" cy="560218"/>
              </a:xfrm>
              <a:prstGeom prst="rect">
                <a:avLst/>
              </a:prstGeom>
              <a:blipFill>
                <a:blip r:embed="rId7"/>
                <a:stretch>
                  <a:fillRect l="-4082" r="-6122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0565DB64-8F6E-4D49-B0D1-B22753CDE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810" y="5763731"/>
            <a:ext cx="456693" cy="456693"/>
          </a:xfrm>
          <a:prstGeom prst="rect">
            <a:avLst/>
          </a:prstGeom>
        </p:spPr>
      </p:pic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70797DCA-3B45-0B4F-95C2-A25E993D3A28}"/>
              </a:ext>
            </a:extLst>
          </p:cNvPr>
          <p:cNvSpPr/>
          <p:nvPr/>
        </p:nvSpPr>
        <p:spPr>
          <a:xfrm>
            <a:off x="4123836" y="5720146"/>
            <a:ext cx="1334540" cy="593383"/>
          </a:xfrm>
          <a:prstGeom prst="bracketPair">
            <a:avLst>
              <a:gd name="adj" fmla="val 3428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1FCF84-C3E2-A44A-B6DA-04A9842B7681}"/>
              </a:ext>
            </a:extLst>
          </p:cNvPr>
          <p:cNvCxnSpPr>
            <a:cxnSpLocks/>
          </p:cNvCxnSpPr>
          <p:nvPr/>
        </p:nvCxnSpPr>
        <p:spPr>
          <a:xfrm>
            <a:off x="4785194" y="5720146"/>
            <a:ext cx="0" cy="593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BB26F9-C9DE-8041-9ADE-EA4238B30982}"/>
              </a:ext>
            </a:extLst>
          </p:cNvPr>
          <p:cNvSpPr txBox="1"/>
          <p:nvPr/>
        </p:nvSpPr>
        <p:spPr>
          <a:xfrm>
            <a:off x="4225381" y="5807903"/>
            <a:ext cx="91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Dog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C5AF17-10B0-214C-922A-345027890780}"/>
                  </a:ext>
                </a:extLst>
              </p:cNvPr>
              <p:cNvSpPr txBox="1"/>
              <p:nvPr/>
            </p:nvSpPr>
            <p:spPr>
              <a:xfrm>
                <a:off x="3488637" y="5711968"/>
                <a:ext cx="606391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C5AF17-10B0-214C-922A-345027890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37" y="5711968"/>
                <a:ext cx="606391" cy="577338"/>
              </a:xfrm>
              <a:prstGeom prst="rect">
                <a:avLst/>
              </a:prstGeom>
              <a:blipFill>
                <a:blip r:embed="rId8"/>
                <a:stretch>
                  <a:fillRect l="-41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BA15B34-373A-9C40-BB1F-9BAC0973B94B}"/>
              </a:ext>
            </a:extLst>
          </p:cNvPr>
          <p:cNvSpPr txBox="1"/>
          <p:nvPr/>
        </p:nvSpPr>
        <p:spPr>
          <a:xfrm>
            <a:off x="3155246" y="4005308"/>
            <a:ext cx="1915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Hypothesis</a:t>
            </a:r>
          </a:p>
          <a:p>
            <a:pPr algn="ctr"/>
            <a:r>
              <a:rPr lang="en-US" sz="3000" dirty="0"/>
              <a:t>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B19D1E-2B32-024A-A98A-9DDBE7C5A710}"/>
                  </a:ext>
                </a:extLst>
              </p:cNvPr>
              <p:cNvSpPr txBox="1"/>
              <p:nvPr/>
            </p:nvSpPr>
            <p:spPr>
              <a:xfrm>
                <a:off x="5595815" y="4236140"/>
                <a:ext cx="5229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B19D1E-2B32-024A-A98A-9DDBE7C5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815" y="4236140"/>
                <a:ext cx="522900" cy="553998"/>
              </a:xfrm>
              <a:prstGeom prst="rect">
                <a:avLst/>
              </a:prstGeom>
              <a:blipFill>
                <a:blip r:embed="rId9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55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C4015-D973-8A49-904A-289D9035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6" y="1434165"/>
            <a:ext cx="10301691" cy="34716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9EF10-38BE-7A4C-A3F3-183726585B21}"/>
                  </a:ext>
                </a:extLst>
              </p:cNvPr>
              <p:cNvSpPr txBox="1"/>
              <p:nvPr/>
            </p:nvSpPr>
            <p:spPr>
              <a:xfrm>
                <a:off x="1452697" y="4223212"/>
                <a:ext cx="959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9EF10-38BE-7A4C-A3F3-183726585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97" y="4223212"/>
                <a:ext cx="959137" cy="369332"/>
              </a:xfrm>
              <a:prstGeom prst="rect">
                <a:avLst/>
              </a:prstGeom>
              <a:blipFill>
                <a:blip r:embed="rId3"/>
                <a:stretch>
                  <a:fillRect l="-389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9D1874F-A8C2-DA43-9A52-BC22952417AA}"/>
              </a:ext>
            </a:extLst>
          </p:cNvPr>
          <p:cNvSpPr/>
          <p:nvPr/>
        </p:nvSpPr>
        <p:spPr>
          <a:xfrm>
            <a:off x="2541070" y="3993710"/>
            <a:ext cx="5226517" cy="3427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4A9F5-8353-A048-9005-7376F4EA0F62}"/>
              </a:ext>
            </a:extLst>
          </p:cNvPr>
          <p:cNvSpPr/>
          <p:nvPr/>
        </p:nvSpPr>
        <p:spPr>
          <a:xfrm>
            <a:off x="8730114" y="3998848"/>
            <a:ext cx="2308459" cy="337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9D76D6-1395-1843-BB3E-4CA9397C742E}"/>
              </a:ext>
            </a:extLst>
          </p:cNvPr>
          <p:cNvSpPr/>
          <p:nvPr/>
        </p:nvSpPr>
        <p:spPr>
          <a:xfrm>
            <a:off x="1597795" y="4109986"/>
            <a:ext cx="684803" cy="1546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15955-7CA2-DF49-A86A-3471EAB96385}"/>
              </a:ext>
            </a:extLst>
          </p:cNvPr>
          <p:cNvSpPr/>
          <p:nvPr/>
        </p:nvSpPr>
        <p:spPr>
          <a:xfrm>
            <a:off x="4474147" y="4718228"/>
            <a:ext cx="1965156" cy="30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1FA8DC-7515-B24C-A508-D82F2C9BADFE}"/>
              </a:ext>
            </a:extLst>
          </p:cNvPr>
          <p:cNvSpPr/>
          <p:nvPr/>
        </p:nvSpPr>
        <p:spPr>
          <a:xfrm>
            <a:off x="9115124" y="4734437"/>
            <a:ext cx="1613564" cy="2846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ACC30-FD33-FA4B-A755-EA8080B5F1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29"/>
          <a:stretch/>
        </p:blipFill>
        <p:spPr>
          <a:xfrm>
            <a:off x="2204207" y="3782732"/>
            <a:ext cx="9374986" cy="531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08762C-04CF-9849-994B-2295E5CBA551}"/>
              </a:ext>
            </a:extLst>
          </p:cNvPr>
          <p:cNvSpPr/>
          <p:nvPr/>
        </p:nvSpPr>
        <p:spPr>
          <a:xfrm>
            <a:off x="2435192" y="4264641"/>
            <a:ext cx="8992655" cy="4042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D459A7-5D33-2F4F-94AB-A7CB345E6794}"/>
                  </a:ext>
                </a:extLst>
              </p:cNvPr>
              <p:cNvSpPr txBox="1"/>
              <p:nvPr/>
            </p:nvSpPr>
            <p:spPr>
              <a:xfrm>
                <a:off x="8132228" y="4282105"/>
                <a:ext cx="722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D459A7-5D33-2F4F-94AB-A7CB345E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228" y="4282105"/>
                <a:ext cx="72237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F758245-ADBC-074D-90A3-4F2945BE7585}"/>
              </a:ext>
            </a:extLst>
          </p:cNvPr>
          <p:cNvSpPr txBox="1"/>
          <p:nvPr/>
        </p:nvSpPr>
        <p:spPr>
          <a:xfrm>
            <a:off x="9219245" y="4307032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Classification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51EB8E-B4D9-504B-9120-58550AF632B1}"/>
              </a:ext>
            </a:extLst>
          </p:cNvPr>
          <p:cNvSpPr txBox="1"/>
          <p:nvPr/>
        </p:nvSpPr>
        <p:spPr>
          <a:xfrm>
            <a:off x="4537820" y="4264641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Feature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3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65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2020-10-22T07:28:52Z</dcterms:created>
  <dcterms:modified xsi:type="dcterms:W3CDTF">2020-10-26T12:46:52Z</dcterms:modified>
</cp:coreProperties>
</file>