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B23A24-2D91-4552-93B0-9785FF9A88F9}" type="datetimeFigureOut">
              <a:rPr lang="en-AE" smtClean="0"/>
              <a:t>22/04/2024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7070AC-27E2-4272-ADE3-B8BEA3C43E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1541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3A24-2D91-4552-93B0-9785FF9A88F9}" type="datetimeFigureOut">
              <a:rPr lang="en-AE" smtClean="0"/>
              <a:t>22/04/2024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70AC-27E2-4272-ADE3-B8BEA3C43E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51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3A24-2D91-4552-93B0-9785FF9A88F9}" type="datetimeFigureOut">
              <a:rPr lang="en-AE" smtClean="0"/>
              <a:t>22/04/2024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70AC-27E2-4272-ADE3-B8BEA3C43E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9870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3A24-2D91-4552-93B0-9785FF9A88F9}" type="datetimeFigureOut">
              <a:rPr lang="en-AE" smtClean="0"/>
              <a:t>22/04/2024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70AC-27E2-4272-ADE3-B8BEA3C43E99}" type="slidenum">
              <a:rPr lang="en-AE" smtClean="0"/>
              <a:t>‹#›</a:t>
            </a:fld>
            <a:endParaRPr lang="en-A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537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3A24-2D91-4552-93B0-9785FF9A88F9}" type="datetimeFigureOut">
              <a:rPr lang="en-AE" smtClean="0"/>
              <a:t>22/04/2024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70AC-27E2-4272-ADE3-B8BEA3C43E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7368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3A24-2D91-4552-93B0-9785FF9A88F9}" type="datetimeFigureOut">
              <a:rPr lang="en-AE" smtClean="0"/>
              <a:t>22/04/2024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70AC-27E2-4272-ADE3-B8BEA3C43E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6286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3A24-2D91-4552-93B0-9785FF9A88F9}" type="datetimeFigureOut">
              <a:rPr lang="en-AE" smtClean="0"/>
              <a:t>22/04/2024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70AC-27E2-4272-ADE3-B8BEA3C43E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67772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3A24-2D91-4552-93B0-9785FF9A88F9}" type="datetimeFigureOut">
              <a:rPr lang="en-AE" smtClean="0"/>
              <a:t>22/04/2024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70AC-27E2-4272-ADE3-B8BEA3C43E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91927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3A24-2D91-4552-93B0-9785FF9A88F9}" type="datetimeFigureOut">
              <a:rPr lang="en-AE" smtClean="0"/>
              <a:t>22/04/2024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70AC-27E2-4272-ADE3-B8BEA3C43E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8941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3A24-2D91-4552-93B0-9785FF9A88F9}" type="datetimeFigureOut">
              <a:rPr lang="en-AE" smtClean="0"/>
              <a:t>22/04/2024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70AC-27E2-4272-ADE3-B8BEA3C43E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4351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3A24-2D91-4552-93B0-9785FF9A88F9}" type="datetimeFigureOut">
              <a:rPr lang="en-AE" smtClean="0"/>
              <a:t>22/04/2024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70AC-27E2-4272-ADE3-B8BEA3C43E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669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3A24-2D91-4552-93B0-9785FF9A88F9}" type="datetimeFigureOut">
              <a:rPr lang="en-AE" smtClean="0"/>
              <a:t>22/04/2024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70AC-27E2-4272-ADE3-B8BEA3C43E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6222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3A24-2D91-4552-93B0-9785FF9A88F9}" type="datetimeFigureOut">
              <a:rPr lang="en-AE" smtClean="0"/>
              <a:t>22/04/2024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70AC-27E2-4272-ADE3-B8BEA3C43E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2645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3A24-2D91-4552-93B0-9785FF9A88F9}" type="datetimeFigureOut">
              <a:rPr lang="en-AE" smtClean="0"/>
              <a:t>22/04/2024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70AC-27E2-4272-ADE3-B8BEA3C43E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80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3A24-2D91-4552-93B0-9785FF9A88F9}" type="datetimeFigureOut">
              <a:rPr lang="en-AE" smtClean="0"/>
              <a:t>22/04/2024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70AC-27E2-4272-ADE3-B8BEA3C43E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2272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3A24-2D91-4552-93B0-9785FF9A88F9}" type="datetimeFigureOut">
              <a:rPr lang="en-AE" smtClean="0"/>
              <a:t>22/04/2024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70AC-27E2-4272-ADE3-B8BEA3C43E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9220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3A24-2D91-4552-93B0-9785FF9A88F9}" type="datetimeFigureOut">
              <a:rPr lang="en-AE" smtClean="0"/>
              <a:t>22/04/2024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70AC-27E2-4272-ADE3-B8BEA3C43E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0788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23A24-2D91-4552-93B0-9785FF9A88F9}" type="datetimeFigureOut">
              <a:rPr lang="en-AE" smtClean="0"/>
              <a:t>22/04/2024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070AC-27E2-4272-ADE3-B8BEA3C43E9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5188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caonews.org/news/lusofonia/china-angola-technology-training-cent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C452-D842-487D-B9BB-102FE346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955C282-475F-4431-9F81-22E4209DB8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8" r="15308"/>
          <a:stretch>
            <a:fillRect/>
          </a:stretch>
        </p:blipFill>
        <p:spPr>
          <a:xfrm>
            <a:off x="5380412" y="415991"/>
            <a:ext cx="617220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EE747-A591-489E-B68D-6B79D731D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35824"/>
          </a:xfrm>
        </p:spPr>
        <p:txBody>
          <a:bodyPr>
            <a:normAutofit fontScale="85000" lnSpcReduction="10000"/>
          </a:bodyPr>
          <a:lstStyle/>
          <a:p>
            <a:endParaRPr lang="pt-PT" altLang="zh-CN" dirty="0"/>
          </a:p>
          <a:p>
            <a:endParaRPr lang="pt-PT" altLang="zh-CN" dirty="0"/>
          </a:p>
          <a:p>
            <a:endParaRPr lang="pt-PT" altLang="zh-CN" dirty="0"/>
          </a:p>
          <a:p>
            <a:r>
              <a:rPr lang="zh-CN" altLang="en-US" sz="2800" b="1" dirty="0"/>
              <a:t>题目</a:t>
            </a:r>
            <a:r>
              <a:rPr lang="pt-PT" altLang="zh-CN" sz="2800" b="1" dirty="0"/>
              <a:t>:</a:t>
            </a:r>
            <a:r>
              <a:rPr lang="zh-CN" altLang="en-US" sz="2800" b="1" dirty="0">
                <a:effectLst/>
              </a:rPr>
              <a:t>所在国家高等教育中软件编程课程的教学和发展</a:t>
            </a:r>
            <a:r>
              <a:rPr lang="zh-CN" altLang="en-US" sz="2800" dirty="0"/>
              <a:t>。</a:t>
            </a:r>
            <a:endParaRPr lang="en-AE" altLang="zh-CN" sz="2800" dirty="0"/>
          </a:p>
          <a:p>
            <a:endParaRPr lang="en-AE" altLang="zh-CN" sz="2800" dirty="0">
              <a:effectLst/>
            </a:endParaRPr>
          </a:p>
          <a:p>
            <a:r>
              <a:rPr lang="zh-CN" altLang="en-US" dirty="0"/>
              <a:t>名字</a:t>
            </a:r>
            <a:r>
              <a:rPr lang="pt-PT" altLang="zh-CN" dirty="0"/>
              <a:t>:</a:t>
            </a:r>
            <a:r>
              <a:rPr lang="zh-CN" altLang="en-US" dirty="0"/>
              <a:t>斯科林</a:t>
            </a:r>
            <a:endParaRPr lang="en-AE" altLang="zh-CN" dirty="0"/>
          </a:p>
          <a:p>
            <a:r>
              <a:rPr lang="zh-CN" altLang="en-US" dirty="0">
                <a:effectLst/>
              </a:rPr>
              <a:t>学号</a:t>
            </a:r>
            <a:r>
              <a:rPr lang="pt-PT" altLang="zh-CN" dirty="0">
                <a:effectLst/>
              </a:rPr>
              <a:t>: 2023145004W</a:t>
            </a:r>
          </a:p>
          <a:p>
            <a:endParaRPr lang="pt-PT" dirty="0"/>
          </a:p>
          <a:p>
            <a:r>
              <a:rPr lang="en-AE" dirty="0"/>
              <a:t>2024</a:t>
            </a:r>
            <a:r>
              <a:rPr lang="zh-CN" altLang="en-US" dirty="0"/>
              <a:t>年</a:t>
            </a:r>
            <a:r>
              <a:rPr lang="en-AE" altLang="zh-CN" dirty="0"/>
              <a:t>04</a:t>
            </a:r>
            <a:r>
              <a:rPr lang="zh-CN" altLang="en-US" dirty="0"/>
              <a:t>月</a:t>
            </a:r>
            <a:r>
              <a:rPr lang="en-AE" altLang="zh-CN" dirty="0"/>
              <a:t>30</a:t>
            </a:r>
            <a:r>
              <a:rPr lang="zh-CN" altLang="en-US" dirty="0"/>
              <a:t>号</a:t>
            </a:r>
            <a:endParaRPr lang="en-AE" dirty="0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4CF4B493-A58E-4380-BABF-AB7C4006D1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23" y="415990"/>
            <a:ext cx="4100818" cy="17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8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4FBB-EDB4-4980-AF23-7BC060E8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介绍</a:t>
            </a:r>
            <a:br>
              <a:rPr lang="zh-CN" altLang="en-US" b="1" dirty="0"/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E62E-92C6-4C99-A4D1-E8C7101A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安哥拉的高等教育正在重视软件编程课程的发展与教学，这对培养软件人才、推动科技创新和国家发展至关重要。本文将探讨安哥拉在这方面的主要政策与措施，分析主要大学的做法及开设的课程内容，并结合实践经验，为中国提出改进建议。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6216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DAC0-DE3D-4953-9563-562734C8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1. </a:t>
            </a:r>
            <a:r>
              <a:rPr lang="zh-CN" altLang="en-US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在安哥拉培养软件人才的主要政策与措施</a:t>
            </a:r>
            <a:b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117E-08B4-4C7D-BBB2-7118DC99C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安哥拉政府在培养软件人才方面采取了一系列政策与措施，主要包括：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投资于教育基础设施，重点建设计算机实验室和提供互联网接入，以满足高校教学和学生学习需求。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建立高校与企业的合作伙伴关系，确保课程设置与市场需求相符合，提供实习、项目合作等机会，增强学生的实践能力。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推动设立奖学金和激励机制，鼓励学生选择计算机科学等相关专业，并提供财政支持和奖励措施。</a:t>
            </a:r>
            <a:endParaRPr lang="en-AE" altLang="zh-CN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AE" altLang="zh-CN" dirty="0">
              <a:solidFill>
                <a:srgbClr val="0D0D0D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AE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AE" altLang="zh-CN" dirty="0">
              <a:solidFill>
                <a:srgbClr val="0D0D0D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AE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AE" altLang="zh-CN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22182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26DF-DF93-446D-B075-B636A1A8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2. </a:t>
            </a:r>
            <a:r>
              <a:rPr lang="zh-CN" altLang="en-US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安哥拉主要大学在培养软件人才方面的措施与课程设置</a:t>
            </a:r>
            <a:endParaRPr lang="en-A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C170FD2-B05B-49A2-94CA-A1D87D98228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r="7752"/>
          <a:stretch>
            <a:fillRect/>
          </a:stretch>
        </p:blipFill>
        <p:spPr>
          <a:xfrm>
            <a:off x="6965576" y="708212"/>
            <a:ext cx="4410636" cy="534006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0FC68-AA1B-45BD-84B9-51F499229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176" y="2236694"/>
            <a:ext cx="3932237" cy="381158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安哥拉的主要大学通过以下措施来培养软件人才：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开设计算机科学、软件工程等专业，设置包括软件编程、算法、数据结构等内容的课程。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建设实验室，提供先进的计算机设备和软件工具，为学生提供实践操作的机会。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与企业合作，开展项目实践、实习和毕业设计，将理论知识与实际应用相结合，培养学生的综合能力。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7407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3283-D91D-45CF-BB6B-DB8ED8B3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3. </a:t>
            </a:r>
            <a:r>
              <a:rPr lang="zh-CN" altLang="en-US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基于安哥拉大学的经验，中国在培养软件人才方面的改进建议</a:t>
            </a:r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B03C662-5E2E-4F36-B26A-8186C61C54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9" r="12219"/>
          <a:stretch>
            <a:fillRect/>
          </a:stretch>
        </p:blipFill>
        <p:spPr>
          <a:xfrm>
            <a:off x="7075920" y="887507"/>
            <a:ext cx="4443727" cy="49735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56897-1641-4E25-A3E5-525D42BFE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zh-CN" alt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根据安哥拉大学的经验，中国在培养软件人才方面可以从以下几个方面进行改进：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加强教师队伍建设，提供更多的培训机会和职业发展支持，不断提升教师的教学水平和科研能力。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拓展国际合作，与国外知名高校开展学术交流和合作项目，吸收先进的教学理念和技术方法，促进人才培养质量的提升。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完善课程设置，根据行业需求和技术发展趋势，及时更新课程内容，增设前沿技术和实践性强的课程，培养学生的创新能力和竞争力。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1332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1352-444F-406D-A119-F112D722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结论</a:t>
            </a:r>
            <a:b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89A1-902B-4351-A387-D83DF60C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46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通过政策支持和大学教育的努力，安哥拉正在积极推动软件编程课程的发展与教学，为培养高素质的软件人才做出了重要贡献。同时，借鉴中国的经验，进一步优化教育体系、加强师资队伍建设和拓展国际合作，将有助于提高软件人才培养的质量和水平，促进科技创新和社会发展的进步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8686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5F56-41C3-4320-AD63-C02616B5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参考文献</a:t>
            </a:r>
            <a:br>
              <a:rPr lang="zh-CN" altLang="en-US" b="1" dirty="0"/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7E6B-437F-4153-AD6A-6BA5E368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Reporter, Staff.</a:t>
            </a:r>
            <a:r>
              <a:rPr lang="en-US" b="1" dirty="0"/>
              <a:t> Angola inaugurates a new China-donated technology training </a:t>
            </a:r>
            <a:r>
              <a:rPr lang="en-US" b="1" dirty="0" err="1"/>
              <a:t>centre</a:t>
            </a:r>
            <a:r>
              <a:rPr lang="en-US" dirty="0"/>
              <a:t>. The Macao News. </a:t>
            </a:r>
            <a:r>
              <a:rPr lang="en-US" dirty="0">
                <a:hlinkClick r:id="rId2"/>
              </a:rPr>
              <a:t>Angola inaugurates new China-donated technology training </a:t>
            </a:r>
            <a:r>
              <a:rPr lang="en-US" dirty="0" err="1">
                <a:hlinkClick r:id="rId2"/>
              </a:rPr>
              <a:t>centre</a:t>
            </a:r>
            <a:r>
              <a:rPr lang="en-US" dirty="0">
                <a:hlinkClick r:id="rId2"/>
              </a:rPr>
              <a:t> (macaonews.org)</a:t>
            </a:r>
            <a:r>
              <a:rPr lang="en-US" dirty="0"/>
              <a:t> </a:t>
            </a:r>
            <a:r>
              <a:rPr lang="en-US" dirty="0" err="1"/>
              <a:t>Acess</a:t>
            </a:r>
            <a:r>
              <a:rPr lang="en-US" dirty="0"/>
              <a:t> in 2024.</a:t>
            </a:r>
          </a:p>
          <a:p>
            <a:pPr>
              <a:buFont typeface="+mj-lt"/>
              <a:buAutoNum type="arabicPeriod"/>
            </a:pPr>
            <a:r>
              <a:rPr lang="en-US" dirty="0"/>
              <a:t>PASSAGEM, </a:t>
            </a:r>
            <a:r>
              <a:rPr lang="en-US" dirty="0" err="1"/>
              <a:t>Aldimiro</a:t>
            </a:r>
            <a:r>
              <a:rPr lang="en-US" dirty="0"/>
              <a:t>. </a:t>
            </a:r>
            <a:r>
              <a:rPr lang="en-US" b="1" dirty="0"/>
              <a:t>A </a:t>
            </a:r>
            <a:r>
              <a:rPr lang="en-US" b="1" dirty="0" err="1"/>
              <a:t>realidade</a:t>
            </a:r>
            <a:r>
              <a:rPr lang="en-US" b="1" dirty="0"/>
              <a:t> do mercado da </a:t>
            </a:r>
            <a:r>
              <a:rPr lang="en-US" b="1" dirty="0" err="1"/>
              <a:t>programação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Angola</a:t>
            </a:r>
            <a:r>
              <a:rPr lang="en-US" dirty="0"/>
              <a:t>. LinkedIn. 2023.</a:t>
            </a:r>
          </a:p>
          <a:p>
            <a:pPr>
              <a:buFont typeface="+mj-lt"/>
              <a:buAutoNum type="arabicPeriod"/>
            </a:pPr>
            <a:r>
              <a:rPr lang="en-US" dirty="0"/>
              <a:t>COSTA, </a:t>
            </a:r>
            <a:r>
              <a:rPr lang="en-US" dirty="0" err="1"/>
              <a:t>Estanislau</a:t>
            </a:r>
            <a:r>
              <a:rPr lang="en-US" dirty="0"/>
              <a:t>.</a:t>
            </a:r>
            <a:r>
              <a:rPr lang="en-US" dirty="0">
                <a:effectLst/>
              </a:rPr>
              <a:t> </a:t>
            </a:r>
            <a:r>
              <a:rPr lang="en-US" b="1" dirty="0" err="1">
                <a:effectLst/>
              </a:rPr>
              <a:t>Concurso</a:t>
            </a:r>
            <a:r>
              <a:rPr lang="en-US" b="1" dirty="0">
                <a:effectLst/>
              </a:rPr>
              <a:t> de </a:t>
            </a:r>
            <a:r>
              <a:rPr lang="en-US" b="1" dirty="0" err="1">
                <a:effectLst/>
              </a:rPr>
              <a:t>programação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aberto</a:t>
            </a:r>
            <a:r>
              <a:rPr lang="en-US" b="1" dirty="0">
                <a:effectLst/>
              </a:rPr>
              <a:t> a </a:t>
            </a:r>
            <a:r>
              <a:rPr lang="en-US" b="1" dirty="0" err="1">
                <a:effectLst/>
              </a:rPr>
              <a:t>jovens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angolanos</a:t>
            </a:r>
            <a:r>
              <a:rPr lang="en-US" dirty="0"/>
              <a:t>. </a:t>
            </a:r>
            <a:r>
              <a:rPr lang="en-US" dirty="0" err="1"/>
              <a:t>Jornal</a:t>
            </a:r>
            <a:r>
              <a:rPr lang="en-US" dirty="0"/>
              <a:t> Angola. 2017.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858390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4344</TotalTime>
  <Words>565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Söhne</vt:lpstr>
      <vt:lpstr>Arial</vt:lpstr>
      <vt:lpstr>Tw Cen MT</vt:lpstr>
      <vt:lpstr>Circuit</vt:lpstr>
      <vt:lpstr>PowerPoint Presentation</vt:lpstr>
      <vt:lpstr>介绍 </vt:lpstr>
      <vt:lpstr>1. 在安哥拉培养软件人才的主要政策与措施 </vt:lpstr>
      <vt:lpstr>2. 安哥拉主要大学在培养软件人才方面的措施与课程设置</vt:lpstr>
      <vt:lpstr>3. 基于安哥拉大学的经验，中国在培养软件人才方面的改进建议</vt:lpstr>
      <vt:lpstr>结论 </vt:lpstr>
      <vt:lpstr>参考文献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Domingos Francisco</dc:creator>
  <cp:lastModifiedBy>Domingos Francisco</cp:lastModifiedBy>
  <cp:revision>7</cp:revision>
  <dcterms:created xsi:type="dcterms:W3CDTF">2024-04-22T11:04:18Z</dcterms:created>
  <dcterms:modified xsi:type="dcterms:W3CDTF">2024-04-25T11:29:17Z</dcterms:modified>
</cp:coreProperties>
</file>