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88" r:id="rId3"/>
    <p:sldId id="274" r:id="rId4"/>
    <p:sldId id="278" r:id="rId5"/>
    <p:sldId id="279" r:id="rId6"/>
    <p:sldId id="292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1A0E"/>
    <a:srgbClr val="DC7D85"/>
    <a:srgbClr val="BA6C72"/>
    <a:srgbClr val="D5B0B2"/>
    <a:srgbClr val="8D1426"/>
    <a:srgbClr val="BA2307"/>
    <a:srgbClr val="9E210B"/>
    <a:srgbClr val="8B200D"/>
    <a:srgbClr val="003300"/>
    <a:srgbClr val="B7C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 autoAdjust="0"/>
    <p:restoredTop sz="95814" autoAdjust="0"/>
  </p:normalViewPr>
  <p:slideViewPr>
    <p:cSldViewPr snapToGrid="0">
      <p:cViewPr varScale="1">
        <p:scale>
          <a:sx n="108" d="100"/>
          <a:sy n="108" d="100"/>
        </p:scale>
        <p:origin x="2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dulhamid0055@yandex.r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kobzarenko_dm@mail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arslan_mustafaev@mail.r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500" y="1473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Инвентаризация небезопасных криптографических сертификатов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500" cy="5461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6500" y="2794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Команда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AI4HUMAN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174" y="206739"/>
            <a:ext cx="1027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команды и роли</a:t>
            </a:r>
            <a:endParaRPr lang="ru-RU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326" y="1700974"/>
            <a:ext cx="902138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Дмитрий  Кобзаренко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kobzarenko_dm@mail.ru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&amp; Machine Learning</a:t>
            </a:r>
          </a:p>
          <a:p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Абдулхамид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Бучаев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abdulhamid0055@yandex.ru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pre-processing</a:t>
            </a:r>
          </a:p>
          <a:p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Арслан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Мустафаев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arslan_mustafaev@mail.ru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3" y="1474491"/>
            <a:ext cx="1267909" cy="16298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46" y="5078666"/>
            <a:ext cx="1223936" cy="1608458"/>
          </a:xfrm>
          <a:prstGeom prst="rect">
            <a:avLst/>
          </a:prstGeom>
        </p:spPr>
      </p:pic>
      <p:pic>
        <p:nvPicPr>
          <p:cNvPr id="8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3" y="3237918"/>
            <a:ext cx="1310264" cy="17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Количество Интернет-ресурсов, используемых злоумышленниками для проведения </a:t>
            </a:r>
            <a:r>
              <a:rPr lang="ru-RU" sz="2800" dirty="0" err="1" smtClean="0"/>
              <a:t>фишинговых</a:t>
            </a:r>
            <a:r>
              <a:rPr lang="ru-RU" sz="2800" dirty="0" smtClean="0"/>
              <a:t> атак, растет с каждым днем. Кроме того использование </a:t>
            </a:r>
            <a:r>
              <a:rPr lang="en-US" sz="2800" dirty="0" smtClean="0"/>
              <a:t>SSL-</a:t>
            </a:r>
            <a:r>
              <a:rPr lang="ru-RU" sz="2800" dirty="0" smtClean="0"/>
              <a:t>сертификатов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установить защищенное соединения для конфиденциальной передачи данных.</a:t>
            </a:r>
            <a:endParaRPr lang="ru-RU" sz="28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Для проведения инвентаризации и поиска небезопасных сертификатов наша команда разработало решение, позволяющее обработать сертификаты, расположенные на нестандартных портах. Также наше решение поддерживает ввод как доменных имен, так и </a:t>
            </a:r>
            <a:r>
              <a:rPr lang="en-US" sz="2800" dirty="0" smtClean="0"/>
              <a:t>IP-</a:t>
            </a:r>
            <a:r>
              <a:rPr lang="ru-RU" sz="2800" dirty="0" smtClean="0"/>
              <a:t>адресов (включая пулы </a:t>
            </a:r>
            <a:r>
              <a:rPr lang="en-US" sz="2800" dirty="0" smtClean="0"/>
              <a:t>IP-</a:t>
            </a:r>
            <a:r>
              <a:rPr lang="ru-RU" sz="2800" dirty="0" smtClean="0"/>
              <a:t>адресов, обозначенные маской)</a:t>
            </a:r>
            <a:endParaRPr lang="ru-RU" sz="28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5131"/>
            <a:ext cx="9811372" cy="388077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 программу поступают входные данные в виде доменных имен </a:t>
            </a:r>
            <a:r>
              <a:rPr lang="ru-RU" dirty="0" smtClean="0"/>
              <a:t>или </a:t>
            </a:r>
            <a:r>
              <a:rPr lang="en-US" dirty="0" smtClean="0"/>
              <a:t>IP</a:t>
            </a:r>
            <a:r>
              <a:rPr lang="ru-RU" dirty="0" smtClean="0"/>
              <a:t> </a:t>
            </a:r>
            <a:r>
              <a:rPr lang="ru-RU" dirty="0"/>
              <a:t>адресов (включая пулы адресов, указанные маской) с </a:t>
            </a:r>
            <a:r>
              <a:rPr lang="ru-RU" dirty="0" smtClean="0"/>
              <a:t>портами</a:t>
            </a:r>
            <a:r>
              <a:rPr lang="en-US" dirty="0" smtClean="0"/>
              <a:t> - </a:t>
            </a:r>
            <a:r>
              <a:rPr lang="ru-RU" dirty="0" smtClean="0"/>
              <a:t>пользователь </a:t>
            </a:r>
            <a:r>
              <a:rPr lang="ru-RU" dirty="0"/>
              <a:t>сам определяет нужные ему порты, далее по данным адресам идет проверка сертификата по всем указанным в </a:t>
            </a:r>
            <a:r>
              <a:rPr lang="en-US" dirty="0" smtClean="0"/>
              <a:t>Word-</a:t>
            </a:r>
            <a:r>
              <a:rPr lang="ru-RU" dirty="0" smtClean="0"/>
              <a:t>документе </a:t>
            </a:r>
            <a:r>
              <a:rPr lang="ru-RU" dirty="0"/>
              <a:t>"Инвентаризация небезопасных сертификатов" признакам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Мы получаем </a:t>
            </a:r>
            <a:r>
              <a:rPr lang="ru-RU" dirty="0"/>
              <a:t>полную информацию о </a:t>
            </a:r>
            <a:r>
              <a:rPr lang="ru-RU" dirty="0" smtClean="0"/>
              <a:t>сертификате, но </a:t>
            </a:r>
            <a:r>
              <a:rPr lang="ru-RU" dirty="0"/>
              <a:t>оценка затрагивает только некоторые параметры</a:t>
            </a:r>
            <a:r>
              <a:rPr lang="ru-RU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оценки каждого адреса он добавляется в БД </a:t>
            </a:r>
            <a:r>
              <a:rPr lang="ru-RU" dirty="0" smtClean="0"/>
              <a:t>с </a:t>
            </a:r>
            <a:r>
              <a:rPr lang="ru-RU" dirty="0"/>
              <a:t>краткой сводкой </a:t>
            </a:r>
            <a:r>
              <a:rPr lang="ru-RU" dirty="0" smtClean="0"/>
              <a:t>инвентаризации (следующий слайд).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При </a:t>
            </a:r>
            <a:r>
              <a:rPr lang="ru-RU" dirty="0"/>
              <a:t>наличии хотя бы одного несоответствия </a:t>
            </a:r>
            <a:r>
              <a:rPr lang="ru-RU" dirty="0" smtClean="0"/>
              <a:t>сертификат </a:t>
            </a:r>
            <a:r>
              <a:rPr lang="ru-RU" dirty="0"/>
              <a:t>помечается небезопасным, то есть поле </a:t>
            </a:r>
            <a:r>
              <a:rPr lang="ru-RU" dirty="0" err="1"/>
              <a:t>trust</a:t>
            </a:r>
            <a:r>
              <a:rPr lang="ru-RU" dirty="0"/>
              <a:t> </a:t>
            </a:r>
            <a:r>
              <a:rPr lang="ru-RU" dirty="0" smtClean="0"/>
              <a:t>будет иметь значение «</a:t>
            </a:r>
            <a:r>
              <a:rPr lang="ru-RU" dirty="0" err="1" smtClean="0"/>
              <a:t>False</a:t>
            </a:r>
            <a:r>
              <a:rPr lang="ru-RU" dirty="0" smtClean="0"/>
              <a:t>». </a:t>
            </a:r>
            <a:r>
              <a:rPr lang="ru-RU" dirty="0"/>
              <a:t>Параллельно во время анализа сертификатов пополняется таблица плохих </a:t>
            </a:r>
            <a:r>
              <a:rPr lang="ru-RU" dirty="0" smtClean="0"/>
              <a:t>удостоверяющих центров, </a:t>
            </a:r>
            <a:r>
              <a:rPr lang="ru-RU" dirty="0"/>
              <a:t>плохим УЦ считается, если он выдал </a:t>
            </a:r>
            <a:r>
              <a:rPr lang="ru-RU" dirty="0" smtClean="0"/>
              <a:t>«неверный» </a:t>
            </a:r>
            <a:r>
              <a:rPr lang="ru-RU" dirty="0"/>
              <a:t>сертификат, в дальнейшем этот признак тоже играет </a:t>
            </a:r>
            <a:r>
              <a:rPr lang="ru-RU" dirty="0" smtClean="0"/>
              <a:t>роль.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 решения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7445" r="1566" b="17961"/>
          <a:stretch/>
        </p:blipFill>
        <p:spPr>
          <a:xfrm>
            <a:off x="5468882" y="1335742"/>
            <a:ext cx="6579682" cy="3290046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78722" y="1930400"/>
            <a:ext cx="4710454" cy="4491223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Была проведена интеграция с базой данных, включающей две таблицы:</a:t>
            </a:r>
          </a:p>
          <a:p>
            <a:pPr algn="just"/>
            <a:r>
              <a:rPr lang="ru-RU" sz="2400" dirty="0" smtClean="0"/>
              <a:t>Краткая сводка классификации сертификатов</a:t>
            </a:r>
          </a:p>
          <a:p>
            <a:pPr algn="just"/>
            <a:r>
              <a:rPr lang="ru-RU" sz="2400" dirty="0" smtClean="0"/>
              <a:t>Пул «плохих» удостоверяющих центров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03549" y="4750404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БД с краткой сводкой инвентаризации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88197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скусственный интеллект 24/7: как бизнес будет применять технологию в 2020  году - Статьи информационного юридического портала Сф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68" y="4446310"/>
            <a:ext cx="11368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очень старались!!!</a:t>
            </a:r>
            <a:endParaRPr lang="ru-RU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4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272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Инвентаризация небезопасных криптографических сертификатов</vt:lpstr>
      <vt:lpstr>Презентация PowerPoint</vt:lpstr>
      <vt:lpstr>Проблема</vt:lpstr>
      <vt:lpstr>Решение</vt:lpstr>
      <vt:lpstr>Решение</vt:lpstr>
      <vt:lpstr>Функциональность решения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минерального состава шиповника атомно – абсорбционным методом</dc:title>
  <dc:creator>Пользователь Windows</dc:creator>
  <cp:lastModifiedBy>Пользователь Windows</cp:lastModifiedBy>
  <cp:revision>76</cp:revision>
  <dcterms:created xsi:type="dcterms:W3CDTF">2020-02-26T14:35:26Z</dcterms:created>
  <dcterms:modified xsi:type="dcterms:W3CDTF">2022-12-12T08:08:29Z</dcterms:modified>
</cp:coreProperties>
</file>