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11/10/2022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A16AA21-1863-4931-97CB-99D0A168701B}"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772C379-9A7C-4C87-A116-CBE9F58B04C5}" type="datetimeFigureOut">
              <a:rPr lang="en-US" dirty="0"/>
              <a:t>11/10/2022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11/10/2022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BBEA02-0776-7C26-4038-7CBF90C201A8}"/>
              </a:ext>
            </a:extLst>
          </p:cNvPr>
          <p:cNvSpPr>
            <a:spLocks noGrp="1"/>
          </p:cNvSpPr>
          <p:nvPr>
            <p:ph type="ctrTitle"/>
          </p:nvPr>
        </p:nvSpPr>
        <p:spPr/>
        <p:txBody>
          <a:bodyPr/>
          <a:lstStyle/>
          <a:p>
            <a:r>
              <a:rPr lang="tr-TR" dirty="0"/>
              <a:t>GÖRÜNTÜ İŞLEME DERSİ ÖDEVİ-2</a:t>
            </a:r>
          </a:p>
        </p:txBody>
      </p:sp>
      <p:sp>
        <p:nvSpPr>
          <p:cNvPr id="3" name="Alt Başlık 2">
            <a:extLst>
              <a:ext uri="{FF2B5EF4-FFF2-40B4-BE49-F238E27FC236}">
                <a16:creationId xmlns:a16="http://schemas.microsoft.com/office/drawing/2014/main" id="{ED1C8D64-43A9-69D8-32E0-1226A7CBCAD0}"/>
              </a:ext>
            </a:extLst>
          </p:cNvPr>
          <p:cNvSpPr>
            <a:spLocks noGrp="1"/>
          </p:cNvSpPr>
          <p:nvPr>
            <p:ph type="subTitle" idx="1"/>
          </p:nvPr>
        </p:nvSpPr>
        <p:spPr/>
        <p:txBody>
          <a:bodyPr/>
          <a:lstStyle/>
          <a:p>
            <a:r>
              <a:rPr lang="tr-TR" dirty="0"/>
              <a:t>Nurullah KOCAASLAN</a:t>
            </a:r>
          </a:p>
          <a:p>
            <a:r>
              <a:rPr lang="tr-TR" dirty="0"/>
              <a:t>02205076055</a:t>
            </a:r>
          </a:p>
        </p:txBody>
      </p:sp>
    </p:spTree>
    <p:extLst>
      <p:ext uri="{BB962C8B-B14F-4D97-AF65-F5344CB8AC3E}">
        <p14:creationId xmlns:p14="http://schemas.microsoft.com/office/powerpoint/2010/main" val="146780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651ACD-7DB3-58F3-6C2F-F48D1D14730D}"/>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30B899B6-8F50-3F16-E9F9-E6E9ECA4760B}"/>
              </a:ext>
            </a:extLst>
          </p:cNvPr>
          <p:cNvSpPr>
            <a:spLocks noGrp="1"/>
          </p:cNvSpPr>
          <p:nvPr>
            <p:ph idx="1"/>
          </p:nvPr>
        </p:nvSpPr>
        <p:spPr/>
        <p:txBody>
          <a:bodyPr/>
          <a:lstStyle/>
          <a:p>
            <a:r>
              <a:rPr lang="tr-TR" dirty="0"/>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a:t>
            </a:r>
          </a:p>
          <a:p>
            <a:r>
              <a:rPr lang="tr-TR" dirty="0"/>
              <a:t>DATEM katkı maddeli ekmeklerin kontrol grubu ekmeklere göre daha fazla gözenek sayısı ve gözenek alanına sahip olduğu görülmektedir. Buradan da DATEM katkı maddesinin ekmek hacmini arttırdığı sonucuna varılmıştır</a:t>
            </a:r>
          </a:p>
        </p:txBody>
      </p:sp>
    </p:spTree>
    <p:extLst>
      <p:ext uri="{BB962C8B-B14F-4D97-AF65-F5344CB8AC3E}">
        <p14:creationId xmlns:p14="http://schemas.microsoft.com/office/powerpoint/2010/main" val="127600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324204D-FA17-4859-07B0-FEA5A41997FD}"/>
              </a:ext>
            </a:extLst>
          </p:cNvPr>
          <p:cNvSpPr>
            <a:spLocks noGrp="1"/>
          </p:cNvSpPr>
          <p:nvPr>
            <p:ph idx="1"/>
          </p:nvPr>
        </p:nvSpPr>
        <p:spPr>
          <a:xfrm>
            <a:off x="1094583" y="1617786"/>
            <a:ext cx="10002833" cy="738554"/>
          </a:xfrm>
        </p:spPr>
        <p:txBody>
          <a:bodyPr/>
          <a:lstStyle/>
          <a:p>
            <a:r>
              <a:rPr lang="tr-TR" dirty="0"/>
              <a:t>Görüntü işleme teknikleri kullanılarak ekmek doku analizi ve arayüz programının geliştirilmesi</a:t>
            </a:r>
          </a:p>
          <a:p>
            <a:endParaRPr lang="tr-TR" dirty="0"/>
          </a:p>
        </p:txBody>
      </p:sp>
      <p:sp>
        <p:nvSpPr>
          <p:cNvPr id="4" name="Başlık 1">
            <a:extLst>
              <a:ext uri="{FF2B5EF4-FFF2-40B4-BE49-F238E27FC236}">
                <a16:creationId xmlns:a16="http://schemas.microsoft.com/office/drawing/2014/main" id="{9E5D718A-8D37-CE46-69C2-15D76FC89706}"/>
              </a:ext>
            </a:extLst>
          </p:cNvPr>
          <p:cNvSpPr txBox="1">
            <a:spLocks/>
          </p:cNvSpPr>
          <p:nvPr/>
        </p:nvSpPr>
        <p:spPr>
          <a:xfrm>
            <a:off x="1348154" y="742540"/>
            <a:ext cx="9769777" cy="631991"/>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tr-TR"/>
              <a:t>MAKALE KONUSU:</a:t>
            </a:r>
            <a:endParaRPr lang="tr-TR" dirty="0"/>
          </a:p>
        </p:txBody>
      </p:sp>
    </p:spTree>
    <p:extLst>
      <p:ext uri="{BB962C8B-B14F-4D97-AF65-F5344CB8AC3E}">
        <p14:creationId xmlns:p14="http://schemas.microsoft.com/office/powerpoint/2010/main" val="156430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761B5C-CA70-2EEF-638C-796DECD618A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5F0A26DF-B586-AF64-1A3B-D05DC076B3AF}"/>
              </a:ext>
            </a:extLst>
          </p:cNvPr>
          <p:cNvSpPr>
            <a:spLocks noGrp="1"/>
          </p:cNvSpPr>
          <p:nvPr>
            <p:ph idx="1"/>
          </p:nvPr>
        </p:nvSpPr>
        <p:spPr/>
        <p:txBody>
          <a:bodyPr/>
          <a:lstStyle/>
          <a:p>
            <a:r>
              <a:rPr lang="tr-TR" dirty="0"/>
              <a:t>Bu çalışmada DATEM (</a:t>
            </a:r>
            <a:r>
              <a:rPr lang="tr-TR" dirty="0" err="1"/>
              <a:t>Diacetil</a:t>
            </a:r>
            <a:r>
              <a:rPr lang="tr-TR" dirty="0"/>
              <a:t> </a:t>
            </a:r>
            <a:r>
              <a:rPr lang="tr-TR" dirty="0" err="1"/>
              <a:t>tartaric</a:t>
            </a:r>
            <a:r>
              <a:rPr lang="tr-TR" dirty="0"/>
              <a:t> </a:t>
            </a:r>
            <a:r>
              <a:rPr lang="tr-TR" dirty="0" err="1"/>
              <a:t>esters</a:t>
            </a:r>
            <a:r>
              <a:rPr lang="tr-TR" dirty="0"/>
              <a:t> of </a:t>
            </a:r>
            <a:r>
              <a:rPr lang="tr-TR" dirty="0" err="1"/>
              <a:t>monogliserid</a:t>
            </a:r>
            <a:r>
              <a:rPr lang="tr-TR" dirty="0"/>
              <a:t>) katkı maddesinin, fosfolipaz (FL) enziminin ve </a:t>
            </a:r>
            <a:r>
              <a:rPr lang="tr-TR" dirty="0" err="1"/>
              <a:t>glikolipaz</a:t>
            </a:r>
            <a:r>
              <a:rPr lang="tr-TR" dirty="0"/>
              <a:t> (GL) enziminin doğrudan ekmek yapım yöntemiyle üretilmiş ekmeklerdeki kaliteye olan etkisi belirlenmiştir. Bu amaçla, </a:t>
            </a:r>
            <a:r>
              <a:rPr lang="tr-TR" dirty="0" err="1"/>
              <a:t>Matlab’te</a:t>
            </a:r>
            <a:r>
              <a:rPr lang="tr-TR" dirty="0"/>
              <a:t> görüntü işleme teknikleri kullanılmış ve ekmek gözeneklerinin bölütlenmesi temelli bir yazılım oluşturulmuştur</a:t>
            </a:r>
          </a:p>
        </p:txBody>
      </p:sp>
    </p:spTree>
    <p:extLst>
      <p:ext uri="{BB962C8B-B14F-4D97-AF65-F5344CB8AC3E}">
        <p14:creationId xmlns:p14="http://schemas.microsoft.com/office/powerpoint/2010/main" val="165553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C222EE-D65D-5AF0-7525-8BADCE52E6E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0E3162B-B2BB-EC23-167C-519927D2B178}"/>
              </a:ext>
            </a:extLst>
          </p:cNvPr>
          <p:cNvSpPr>
            <a:spLocks noGrp="1"/>
          </p:cNvSpPr>
          <p:nvPr>
            <p:ph idx="1"/>
          </p:nvPr>
        </p:nvSpPr>
        <p:spPr/>
        <p:txBody>
          <a:bodyPr/>
          <a:lstStyle/>
          <a:p>
            <a:r>
              <a:rPr lang="tr-TR" dirty="0"/>
              <a:t>Hazırlanmış ekmeklerin istenen boyutlarda dilimlenerek, gelişmiş tarayıcılarla görüntülerin hassas bir şekilde alınıp, bilgisayar ortamında incelenebilecek hale getirilmesi mümkündür. Bu sayede birçok görüntü işleme tekniklerinin kullanılmasına imkân sağlanarak ekmek kalitesine yönelik analiz yapmak daha kolay hale gelmektedir.</a:t>
            </a:r>
          </a:p>
          <a:p>
            <a:r>
              <a:rPr lang="tr-TR" dirty="0"/>
              <a:t> Diğer yandan bir ekmek diliminde yüzlerce gözenek olduğu düşünüldüğünde bu gözeneklerin şekil, sayı, düzen gibi özelliklerinin belirlenmesine yönelik nesnel bir kalite analizi yapılmasında yine görüntü işleme tekniklerine ihtiyaç duyulmaktadır. </a:t>
            </a:r>
          </a:p>
        </p:txBody>
      </p:sp>
    </p:spTree>
    <p:extLst>
      <p:ext uri="{BB962C8B-B14F-4D97-AF65-F5344CB8AC3E}">
        <p14:creationId xmlns:p14="http://schemas.microsoft.com/office/powerpoint/2010/main" val="276835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AD1C8C-F79D-7B39-D525-75DE4A20215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AA9F9B4-1990-E4ED-2353-90F56D464B16}"/>
              </a:ext>
            </a:extLst>
          </p:cNvPr>
          <p:cNvSpPr>
            <a:spLocks noGrp="1"/>
          </p:cNvSpPr>
          <p:nvPr>
            <p:ph idx="1"/>
          </p:nvPr>
        </p:nvSpPr>
        <p:spPr/>
        <p:txBody>
          <a:bodyPr/>
          <a:lstStyle/>
          <a:p>
            <a:r>
              <a:rPr lang="tr-TR" dirty="0"/>
              <a:t>Bu çalışmada basit, işlem yükü az olan görüntü işleme teknikleriyle, oldukça iyi başarımların elde edilmiş olması bir dezavantaj değil, hedeflenen sistemin donanıma aktarılması sürecinde bir avantaj olarak görülmektedir.</a:t>
            </a:r>
          </a:p>
        </p:txBody>
      </p:sp>
    </p:spTree>
    <p:extLst>
      <p:ext uri="{BB962C8B-B14F-4D97-AF65-F5344CB8AC3E}">
        <p14:creationId xmlns:p14="http://schemas.microsoft.com/office/powerpoint/2010/main" val="163900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768A44-08E9-DB65-1B64-4D162CB3332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37BD657-7023-3A5E-5392-FB54B4D2DF05}"/>
              </a:ext>
            </a:extLst>
          </p:cNvPr>
          <p:cNvSpPr>
            <a:spLocks noGrp="1"/>
          </p:cNvSpPr>
          <p:nvPr>
            <p:ph idx="1"/>
          </p:nvPr>
        </p:nvSpPr>
        <p:spPr>
          <a:xfrm>
            <a:off x="1069848" y="2121408"/>
            <a:ext cx="10058400" cy="3558423"/>
          </a:xfrm>
        </p:spPr>
        <p:txBody>
          <a:bodyPr/>
          <a:lstStyle/>
          <a:p>
            <a:r>
              <a:rPr lang="tr-TR" dirty="0"/>
              <a:t>Çalışmanın ikinci bölümünde, analizde kullanılacak ekmekler ve görüntülerinin oluşturulmasından bahsedilmiştir. </a:t>
            </a:r>
          </a:p>
          <a:p>
            <a:r>
              <a:rPr lang="tr-TR" dirty="0"/>
              <a:t>Üçüncü bölümde, görüntülerin işlenmesinde kullanılan yöntemler ve geliştirilen yazılımın alt yapısı hakkında bilgi verilmiştir. </a:t>
            </a:r>
          </a:p>
          <a:p>
            <a:r>
              <a:rPr lang="tr-TR" dirty="0"/>
              <a:t>Dördüncü bölümde ise analiz sonucunda elde edilen bulgulara ve tartışmalara yer verilmiştir. </a:t>
            </a:r>
          </a:p>
        </p:txBody>
      </p:sp>
    </p:spTree>
    <p:extLst>
      <p:ext uri="{BB962C8B-B14F-4D97-AF65-F5344CB8AC3E}">
        <p14:creationId xmlns:p14="http://schemas.microsoft.com/office/powerpoint/2010/main" val="1629525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55061A-3749-52DB-ABE5-BC20E524FEB3}"/>
              </a:ext>
            </a:extLst>
          </p:cNvPr>
          <p:cNvSpPr>
            <a:spLocks noGrp="1"/>
          </p:cNvSpPr>
          <p:nvPr>
            <p:ph type="title"/>
          </p:nvPr>
        </p:nvSpPr>
        <p:spPr/>
        <p:txBody>
          <a:bodyPr/>
          <a:lstStyle/>
          <a:p>
            <a:endParaRPr lang="tr-TR" dirty="0"/>
          </a:p>
        </p:txBody>
      </p:sp>
      <p:pic>
        <p:nvPicPr>
          <p:cNvPr id="5" name="İçerik Yer Tutucusu 4">
            <a:extLst>
              <a:ext uri="{FF2B5EF4-FFF2-40B4-BE49-F238E27FC236}">
                <a16:creationId xmlns:a16="http://schemas.microsoft.com/office/drawing/2014/main" id="{8394D711-CB78-D5E5-25C7-99E0113D7FC5}"/>
              </a:ext>
            </a:extLst>
          </p:cNvPr>
          <p:cNvPicPr>
            <a:picLocks noGrp="1" noChangeAspect="1"/>
          </p:cNvPicPr>
          <p:nvPr>
            <p:ph idx="1"/>
          </p:nvPr>
        </p:nvPicPr>
        <p:blipFill>
          <a:blip r:embed="rId2"/>
          <a:stretch>
            <a:fillRect/>
          </a:stretch>
        </p:blipFill>
        <p:spPr>
          <a:xfrm>
            <a:off x="2288550" y="2022231"/>
            <a:ext cx="7099576" cy="4157853"/>
          </a:xfrm>
        </p:spPr>
      </p:pic>
    </p:spTree>
    <p:extLst>
      <p:ext uri="{BB962C8B-B14F-4D97-AF65-F5344CB8AC3E}">
        <p14:creationId xmlns:p14="http://schemas.microsoft.com/office/powerpoint/2010/main" val="380930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BDF9DB-9711-6847-424A-4BB6C81009CD}"/>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9109A083-9C0C-7D47-ABB6-BAD77015E64B}"/>
              </a:ext>
            </a:extLst>
          </p:cNvPr>
          <p:cNvPicPr>
            <a:picLocks noGrp="1" noChangeAspect="1"/>
          </p:cNvPicPr>
          <p:nvPr>
            <p:ph idx="1"/>
          </p:nvPr>
        </p:nvPicPr>
        <p:blipFill>
          <a:blip r:embed="rId2"/>
          <a:stretch>
            <a:fillRect/>
          </a:stretch>
        </p:blipFill>
        <p:spPr>
          <a:xfrm>
            <a:off x="3285438" y="281353"/>
            <a:ext cx="5218552" cy="6435969"/>
          </a:xfrm>
        </p:spPr>
      </p:pic>
    </p:spTree>
    <p:extLst>
      <p:ext uri="{BB962C8B-B14F-4D97-AF65-F5344CB8AC3E}">
        <p14:creationId xmlns:p14="http://schemas.microsoft.com/office/powerpoint/2010/main" val="227782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680F48-0A6F-CE1D-8F21-2F9DDA40255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A981872-AF64-F58E-3381-4D3171A07C4C}"/>
              </a:ext>
            </a:extLst>
          </p:cNvPr>
          <p:cNvSpPr>
            <a:spLocks noGrp="1"/>
          </p:cNvSpPr>
          <p:nvPr>
            <p:ph idx="1"/>
          </p:nvPr>
        </p:nvSpPr>
        <p:spPr/>
        <p:txBody>
          <a:bodyPr/>
          <a:lstStyle/>
          <a:p>
            <a:r>
              <a:rPr lang="tr-TR" dirty="0"/>
              <a:t>Çalışmada ayrıca Matlab GUI arayüz programı kullanılarak, ekmek doku/gözenek bölütleme ve gözeneklere ait sayısal verilerin elde edilmesine yönelik bir ara yüz programı oluşturulmuştur. </a:t>
            </a:r>
          </a:p>
        </p:txBody>
      </p:sp>
    </p:spTree>
    <p:extLst>
      <p:ext uri="{BB962C8B-B14F-4D97-AF65-F5344CB8AC3E}">
        <p14:creationId xmlns:p14="http://schemas.microsoft.com/office/powerpoint/2010/main" val="1450947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Tahta Yazı</Template>
  <TotalTime>58</TotalTime>
  <Words>312</Words>
  <Application>Microsoft Office PowerPoint</Application>
  <PresentationFormat>Geniş ekran</PresentationFormat>
  <Paragraphs>16</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Rockwell</vt:lpstr>
      <vt:lpstr>Rockwell Condensed</vt:lpstr>
      <vt:lpstr>Wingdings</vt:lpstr>
      <vt:lpstr>Tahta Yazı</vt:lpstr>
      <vt:lpstr>GÖRÜNTÜ İŞLEME DERSİ ÖDEVİ-2</vt:lpstr>
      <vt:lpstr>PowerPoint Sunusu</vt:lpstr>
      <vt:lpstr>PowerPoint Sunusu</vt:lpstr>
      <vt:lpstr>PowerPoint Sunusu</vt:lpstr>
      <vt:lpstr>PowerPoint Sunusu</vt:lpstr>
      <vt:lpstr>PowerPoint Sunusu</vt:lpstr>
      <vt:lpstr>PowerPoint Sunusu</vt:lpstr>
      <vt:lpstr>PowerPoint Sunusu</vt:lpstr>
      <vt:lpstr>PowerPoint Sunusu</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DERSİ ÖDEVİ-2</dc:title>
  <dc:creator>Nurullah KOCAASLAN</dc:creator>
  <cp:lastModifiedBy>Nurullah KOCAASLAN</cp:lastModifiedBy>
  <cp:revision>3</cp:revision>
  <dcterms:created xsi:type="dcterms:W3CDTF">2022-11-10T13:02:03Z</dcterms:created>
  <dcterms:modified xsi:type="dcterms:W3CDTF">2022-11-10T14:00:21Z</dcterms:modified>
</cp:coreProperties>
</file>