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14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77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14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0456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83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1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88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74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91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886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50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93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8869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16097C-C960-BDB8-7570-28DF0FC56CCE}"/>
              </a:ext>
            </a:extLst>
          </p:cNvPr>
          <p:cNvSpPr>
            <a:spLocks noGrp="1"/>
          </p:cNvSpPr>
          <p:nvPr>
            <p:ph type="ctrTitle"/>
          </p:nvPr>
        </p:nvSpPr>
        <p:spPr/>
        <p:txBody>
          <a:bodyPr>
            <a:normAutofit/>
          </a:bodyPr>
          <a:lstStyle/>
          <a:p>
            <a:r>
              <a:rPr lang="tr-TR" sz="5000" dirty="0"/>
              <a:t>GÖRÜNTÜ İŞLEME DERSİ 4.ÖDEVİ</a:t>
            </a:r>
          </a:p>
        </p:txBody>
      </p:sp>
      <p:sp>
        <p:nvSpPr>
          <p:cNvPr id="3" name="Alt Başlık 2">
            <a:extLst>
              <a:ext uri="{FF2B5EF4-FFF2-40B4-BE49-F238E27FC236}">
                <a16:creationId xmlns:a16="http://schemas.microsoft.com/office/drawing/2014/main" id="{35ACDD3F-A2F8-AA68-3CDE-35D7B43BA5CE}"/>
              </a:ext>
            </a:extLst>
          </p:cNvPr>
          <p:cNvSpPr>
            <a:spLocks noGrp="1"/>
          </p:cNvSpPr>
          <p:nvPr>
            <p:ph type="subTitle" idx="1"/>
          </p:nvPr>
        </p:nvSpPr>
        <p:spPr>
          <a:xfrm>
            <a:off x="1803915" y="3938954"/>
            <a:ext cx="8637073" cy="1318845"/>
          </a:xfrm>
        </p:spPr>
        <p:txBody>
          <a:bodyPr>
            <a:normAutofit fontScale="62500" lnSpcReduction="20000"/>
          </a:bodyPr>
          <a:lstStyle/>
          <a:p>
            <a:r>
              <a:rPr lang="tr-TR" sz="1800" dirty="0"/>
              <a:t>Görüntü İşleme Yöntemleri Kullanılarak Kiraz Meyvesinin Sınıflandırılması</a:t>
            </a:r>
          </a:p>
          <a:p>
            <a:r>
              <a:rPr lang="tr-TR" sz="1800" dirty="0"/>
              <a:t> </a:t>
            </a:r>
          </a:p>
          <a:p>
            <a:r>
              <a:rPr lang="tr-TR" dirty="0"/>
              <a:t>Nurullah </a:t>
            </a:r>
            <a:r>
              <a:rPr lang="tr-TR" dirty="0" err="1"/>
              <a:t>kocaaslan</a:t>
            </a:r>
            <a:endParaRPr lang="tr-TR" dirty="0"/>
          </a:p>
          <a:p>
            <a:r>
              <a:rPr lang="tr-TR" dirty="0"/>
              <a:t>02205076055</a:t>
            </a:r>
          </a:p>
        </p:txBody>
      </p:sp>
    </p:spTree>
    <p:extLst>
      <p:ext uri="{BB962C8B-B14F-4D97-AF65-F5344CB8AC3E}">
        <p14:creationId xmlns:p14="http://schemas.microsoft.com/office/powerpoint/2010/main" val="197380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4CC4C3-0D2E-FD10-81F2-6F37239840DF}"/>
              </a:ext>
            </a:extLst>
          </p:cNvPr>
          <p:cNvSpPr>
            <a:spLocks noGrp="1"/>
          </p:cNvSpPr>
          <p:nvPr>
            <p:ph type="title"/>
          </p:nvPr>
        </p:nvSpPr>
        <p:spPr>
          <a:xfrm>
            <a:off x="1416410" y="672635"/>
            <a:ext cx="9603275" cy="1049235"/>
          </a:xfrm>
        </p:spPr>
        <p:txBody>
          <a:bodyPr>
            <a:normAutofit/>
          </a:bodyPr>
          <a:lstStyle/>
          <a:p>
            <a:r>
              <a:rPr lang="tr-TR" sz="1800" dirty="0"/>
              <a:t>Görüntü İşleme Yöntemleri Kullanılarak Kiraz Meyvesinin Sınıflandırılması  </a:t>
            </a:r>
          </a:p>
        </p:txBody>
      </p:sp>
      <p:sp>
        <p:nvSpPr>
          <p:cNvPr id="3" name="İçerik Yer Tutucusu 2">
            <a:extLst>
              <a:ext uri="{FF2B5EF4-FFF2-40B4-BE49-F238E27FC236}">
                <a16:creationId xmlns:a16="http://schemas.microsoft.com/office/drawing/2014/main" id="{9652DD12-769D-47A5-C495-871CA2D6D8D2}"/>
              </a:ext>
            </a:extLst>
          </p:cNvPr>
          <p:cNvSpPr>
            <a:spLocks noGrp="1"/>
          </p:cNvSpPr>
          <p:nvPr>
            <p:ph sz="quarter" idx="13"/>
          </p:nvPr>
        </p:nvSpPr>
        <p:spPr>
          <a:xfrm>
            <a:off x="931984" y="1573824"/>
            <a:ext cx="10345615" cy="4217376"/>
          </a:xfrm>
        </p:spPr>
        <p:txBody>
          <a:bodyPr>
            <a:normAutofit/>
          </a:bodyPr>
          <a:lstStyle/>
          <a:p>
            <a:r>
              <a:rPr lang="tr-TR" dirty="0"/>
              <a:t>Yapılan bu çalışmada görüntü işleme yöntemleri kullanılarak kiraz </a:t>
            </a:r>
            <a:r>
              <a:rPr lang="tr-TR" dirty="0" err="1"/>
              <a:t>meyvesininb</a:t>
            </a:r>
            <a:r>
              <a:rPr lang="tr-TR" dirty="0"/>
              <a:t> </a:t>
            </a:r>
            <a:r>
              <a:rPr lang="tr-TR" dirty="0" err="1"/>
              <a:t>oyutlarına</a:t>
            </a:r>
            <a:r>
              <a:rPr lang="tr-TR" dirty="0"/>
              <a:t> göre sınıflandırılması amaçlanmıştır. </a:t>
            </a:r>
          </a:p>
          <a:p>
            <a:r>
              <a:rPr lang="tr-TR" dirty="0"/>
              <a:t>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a:t>
            </a:r>
          </a:p>
          <a:p>
            <a:r>
              <a:rPr lang="tr-TR" dirty="0"/>
              <a:t> Kiraz meyvesinin klasik sınıflandırma yöntemleri yerine görüntü işleme teknikleri kullanılarak sınıflandırılması ülke ekonomisine katkısı dahada artacaktır</a:t>
            </a:r>
          </a:p>
        </p:txBody>
      </p:sp>
    </p:spTree>
    <p:extLst>
      <p:ext uri="{BB962C8B-B14F-4D97-AF65-F5344CB8AC3E}">
        <p14:creationId xmlns:p14="http://schemas.microsoft.com/office/powerpoint/2010/main" val="250655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B4E7E4-98EB-01C3-B001-C9658753B892}"/>
              </a:ext>
            </a:extLst>
          </p:cNvPr>
          <p:cNvSpPr>
            <a:spLocks noGrp="1"/>
          </p:cNvSpPr>
          <p:nvPr>
            <p:ph type="title"/>
          </p:nvPr>
        </p:nvSpPr>
        <p:spPr>
          <a:xfrm>
            <a:off x="1397977" y="70339"/>
            <a:ext cx="9656877" cy="202223"/>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9500A08E-4C36-78CD-73F0-069BFF9680C5}"/>
              </a:ext>
            </a:extLst>
          </p:cNvPr>
          <p:cNvSpPr>
            <a:spLocks noGrp="1"/>
          </p:cNvSpPr>
          <p:nvPr>
            <p:ph sz="quarter" idx="13"/>
          </p:nvPr>
        </p:nvSpPr>
        <p:spPr>
          <a:xfrm>
            <a:off x="782515" y="1116624"/>
            <a:ext cx="10495085" cy="4674576"/>
          </a:xfrm>
        </p:spPr>
        <p:txBody>
          <a:bodyPr/>
          <a:lstStyle/>
          <a:p>
            <a:r>
              <a:rPr lang="tr-TR" dirty="0"/>
              <a:t>Çalışmada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a:p>
            <a:endParaRPr lang="tr-TR" dirty="0"/>
          </a:p>
          <a:p>
            <a:endParaRPr lang="tr-TR" dirty="0"/>
          </a:p>
        </p:txBody>
      </p:sp>
      <p:pic>
        <p:nvPicPr>
          <p:cNvPr id="5" name="Resim 4">
            <a:extLst>
              <a:ext uri="{FF2B5EF4-FFF2-40B4-BE49-F238E27FC236}">
                <a16:creationId xmlns:a16="http://schemas.microsoft.com/office/drawing/2014/main" id="{953BC558-D154-DD49-8A5B-EF15A7534689}"/>
              </a:ext>
            </a:extLst>
          </p:cNvPr>
          <p:cNvPicPr>
            <a:picLocks noChangeAspect="1"/>
          </p:cNvPicPr>
          <p:nvPr/>
        </p:nvPicPr>
        <p:blipFill>
          <a:blip r:embed="rId2"/>
          <a:stretch>
            <a:fillRect/>
          </a:stretch>
        </p:blipFill>
        <p:spPr>
          <a:xfrm>
            <a:off x="782515" y="3129237"/>
            <a:ext cx="9389580" cy="3658424"/>
          </a:xfrm>
          <a:prstGeom prst="rect">
            <a:avLst/>
          </a:prstGeom>
        </p:spPr>
      </p:pic>
    </p:spTree>
    <p:extLst>
      <p:ext uri="{BB962C8B-B14F-4D97-AF65-F5344CB8AC3E}">
        <p14:creationId xmlns:p14="http://schemas.microsoft.com/office/powerpoint/2010/main" val="16364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FACC758-12B7-D2F1-3F43-A773DEE91451}"/>
              </a:ext>
            </a:extLst>
          </p:cNvPr>
          <p:cNvSpPr>
            <a:spLocks noGrp="1"/>
          </p:cNvSpPr>
          <p:nvPr>
            <p:ph sz="quarter" idx="13"/>
          </p:nvPr>
        </p:nvSpPr>
        <p:spPr>
          <a:xfrm>
            <a:off x="527538" y="439615"/>
            <a:ext cx="11122270" cy="4290647"/>
          </a:xfrm>
        </p:spPr>
        <p:txBody>
          <a:bodyPr/>
          <a:lstStyle/>
          <a:p>
            <a:r>
              <a:rPr lang="tr-TR" dirty="0"/>
              <a:t>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a:t>
            </a:r>
          </a:p>
          <a:p>
            <a:endParaRPr lang="tr-TR" dirty="0"/>
          </a:p>
          <a:p>
            <a:endParaRPr lang="tr-TR" dirty="0"/>
          </a:p>
        </p:txBody>
      </p:sp>
      <p:pic>
        <p:nvPicPr>
          <p:cNvPr id="5" name="Resim 4">
            <a:extLst>
              <a:ext uri="{FF2B5EF4-FFF2-40B4-BE49-F238E27FC236}">
                <a16:creationId xmlns:a16="http://schemas.microsoft.com/office/drawing/2014/main" id="{2C43E341-2BDD-92C3-60AC-9A02655220F8}"/>
              </a:ext>
            </a:extLst>
          </p:cNvPr>
          <p:cNvPicPr>
            <a:picLocks noChangeAspect="1"/>
          </p:cNvPicPr>
          <p:nvPr/>
        </p:nvPicPr>
        <p:blipFill>
          <a:blip r:embed="rId2"/>
          <a:stretch>
            <a:fillRect/>
          </a:stretch>
        </p:blipFill>
        <p:spPr>
          <a:xfrm>
            <a:off x="1037492" y="1980840"/>
            <a:ext cx="9460523" cy="3381198"/>
          </a:xfrm>
          <a:prstGeom prst="rect">
            <a:avLst/>
          </a:prstGeom>
        </p:spPr>
      </p:pic>
    </p:spTree>
    <p:extLst>
      <p:ext uri="{BB962C8B-B14F-4D97-AF65-F5344CB8AC3E}">
        <p14:creationId xmlns:p14="http://schemas.microsoft.com/office/powerpoint/2010/main" val="233076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02A609-C1EC-2971-DE39-DE3F092DACC1}"/>
              </a:ext>
            </a:extLst>
          </p:cNvPr>
          <p:cNvPicPr>
            <a:picLocks noGrp="1" noChangeAspect="1"/>
          </p:cNvPicPr>
          <p:nvPr>
            <p:ph sz="quarter" idx="13"/>
          </p:nvPr>
        </p:nvPicPr>
        <p:blipFill>
          <a:blip r:embed="rId2"/>
          <a:stretch>
            <a:fillRect/>
          </a:stretch>
        </p:blipFill>
        <p:spPr>
          <a:xfrm>
            <a:off x="1537683" y="378257"/>
            <a:ext cx="8870449" cy="2423370"/>
          </a:xfrm>
        </p:spPr>
      </p:pic>
    </p:spTree>
    <p:extLst>
      <p:ext uri="{BB962C8B-B14F-4D97-AF65-F5344CB8AC3E}">
        <p14:creationId xmlns:p14="http://schemas.microsoft.com/office/powerpoint/2010/main" val="392014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2CE61D-FAAB-4059-721D-6293C458574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8C0E0C29-3176-C12D-C536-738F71F09D92}"/>
              </a:ext>
            </a:extLst>
          </p:cNvPr>
          <p:cNvSpPr>
            <a:spLocks noGrp="1"/>
          </p:cNvSpPr>
          <p:nvPr>
            <p:ph sz="quarter" idx="13"/>
          </p:nvPr>
        </p:nvSpPr>
        <p:spPr>
          <a:xfrm>
            <a:off x="914087" y="3292193"/>
            <a:ext cx="10363826" cy="3424107"/>
          </a:xfrm>
        </p:spPr>
        <p:txBody>
          <a:bodyPr/>
          <a:lstStyle/>
          <a:p>
            <a:r>
              <a:rPr lang="tr-TR" dirty="0"/>
              <a:t>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a:t>
            </a:r>
          </a:p>
        </p:txBody>
      </p:sp>
      <p:pic>
        <p:nvPicPr>
          <p:cNvPr id="5" name="İçerik Yer Tutucusu 4">
            <a:extLst>
              <a:ext uri="{FF2B5EF4-FFF2-40B4-BE49-F238E27FC236}">
                <a16:creationId xmlns:a16="http://schemas.microsoft.com/office/drawing/2014/main" id="{61892026-AD49-BEF6-F265-036658CE9C1F}"/>
              </a:ext>
            </a:extLst>
          </p:cNvPr>
          <p:cNvPicPr>
            <a:picLocks noChangeAspect="1"/>
          </p:cNvPicPr>
          <p:nvPr/>
        </p:nvPicPr>
        <p:blipFill>
          <a:blip r:embed="rId2"/>
          <a:stretch>
            <a:fillRect/>
          </a:stretch>
        </p:blipFill>
        <p:spPr>
          <a:xfrm>
            <a:off x="1335460" y="642069"/>
            <a:ext cx="8870449" cy="2423370"/>
          </a:xfrm>
          <a:prstGeom prst="rect">
            <a:avLst/>
          </a:prstGeom>
        </p:spPr>
      </p:pic>
    </p:spTree>
    <p:extLst>
      <p:ext uri="{BB962C8B-B14F-4D97-AF65-F5344CB8AC3E}">
        <p14:creationId xmlns:p14="http://schemas.microsoft.com/office/powerpoint/2010/main" val="77190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0E8E35-22B8-CA35-ABBA-3B5EE24E5AA6}"/>
              </a:ext>
            </a:extLst>
          </p:cNvPr>
          <p:cNvSpPr>
            <a:spLocks noGrp="1"/>
          </p:cNvSpPr>
          <p:nvPr>
            <p:ph sz="quarter" idx="13"/>
          </p:nvPr>
        </p:nvSpPr>
        <p:spPr>
          <a:xfrm>
            <a:off x="1203188" y="380031"/>
            <a:ext cx="10363826" cy="3424107"/>
          </a:xfrm>
        </p:spPr>
        <p:txBody>
          <a:bodyPr/>
          <a:lstStyle/>
          <a:p>
            <a:r>
              <a:rPr lang="tr-TR" dirty="0"/>
              <a:t>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a:t>
            </a:r>
          </a:p>
        </p:txBody>
      </p:sp>
      <p:pic>
        <p:nvPicPr>
          <p:cNvPr id="5" name="Resim 4">
            <a:extLst>
              <a:ext uri="{FF2B5EF4-FFF2-40B4-BE49-F238E27FC236}">
                <a16:creationId xmlns:a16="http://schemas.microsoft.com/office/drawing/2014/main" id="{8550DEB0-C0F1-AE1C-8B02-1EC7A968FFC7}"/>
              </a:ext>
            </a:extLst>
          </p:cNvPr>
          <p:cNvPicPr>
            <a:picLocks noChangeAspect="1"/>
          </p:cNvPicPr>
          <p:nvPr/>
        </p:nvPicPr>
        <p:blipFill>
          <a:blip r:embed="rId2"/>
          <a:stretch>
            <a:fillRect/>
          </a:stretch>
        </p:blipFill>
        <p:spPr>
          <a:xfrm>
            <a:off x="2316407" y="2761682"/>
            <a:ext cx="6449524" cy="3639117"/>
          </a:xfrm>
          <a:prstGeom prst="rect">
            <a:avLst/>
          </a:prstGeom>
        </p:spPr>
      </p:pic>
    </p:spTree>
    <p:extLst>
      <p:ext uri="{BB962C8B-B14F-4D97-AF65-F5344CB8AC3E}">
        <p14:creationId xmlns:p14="http://schemas.microsoft.com/office/powerpoint/2010/main" val="5576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E16AED-A76D-E15F-4F3C-F587091B584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107482F-CB2E-246D-4D6E-A3DBADCE5701}"/>
              </a:ext>
            </a:extLst>
          </p:cNvPr>
          <p:cNvSpPr>
            <a:spLocks noGrp="1"/>
          </p:cNvSpPr>
          <p:nvPr>
            <p:ph sz="quarter" idx="13"/>
          </p:nvPr>
        </p:nvSpPr>
        <p:spPr/>
        <p:txBody>
          <a:bodyPr/>
          <a:lstStyle/>
          <a:p>
            <a:r>
              <a:rPr lang="tr-TR" dirty="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a:t>
            </a:r>
          </a:p>
        </p:txBody>
      </p:sp>
      <p:pic>
        <p:nvPicPr>
          <p:cNvPr id="5" name="Resim 4">
            <a:extLst>
              <a:ext uri="{FF2B5EF4-FFF2-40B4-BE49-F238E27FC236}">
                <a16:creationId xmlns:a16="http://schemas.microsoft.com/office/drawing/2014/main" id="{61B35B03-E0DC-87A7-65B5-4BEC6AD23C57}"/>
              </a:ext>
            </a:extLst>
          </p:cNvPr>
          <p:cNvPicPr>
            <a:picLocks noChangeAspect="1"/>
          </p:cNvPicPr>
          <p:nvPr/>
        </p:nvPicPr>
        <p:blipFill>
          <a:blip r:embed="rId2"/>
          <a:stretch>
            <a:fillRect/>
          </a:stretch>
        </p:blipFill>
        <p:spPr>
          <a:xfrm>
            <a:off x="2943225" y="3717314"/>
            <a:ext cx="4705350" cy="1990725"/>
          </a:xfrm>
          <a:prstGeom prst="rect">
            <a:avLst/>
          </a:prstGeom>
        </p:spPr>
      </p:pic>
    </p:spTree>
    <p:extLst>
      <p:ext uri="{BB962C8B-B14F-4D97-AF65-F5344CB8AC3E}">
        <p14:creationId xmlns:p14="http://schemas.microsoft.com/office/powerpoint/2010/main" val="109484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195E84-44A3-53F7-1A91-565D7D841358}"/>
              </a:ext>
            </a:extLst>
          </p:cNvPr>
          <p:cNvSpPr>
            <a:spLocks noGrp="1"/>
          </p:cNvSpPr>
          <p:nvPr>
            <p:ph type="title"/>
          </p:nvPr>
        </p:nvSpPr>
        <p:spPr/>
        <p:txBody>
          <a:bodyPr>
            <a:normAutofit/>
          </a:bodyPr>
          <a:lstStyle/>
          <a:p>
            <a:r>
              <a:rPr lang="tr-TR" sz="1600" b="1" dirty="0"/>
              <a:t>Sonuç</a:t>
            </a:r>
          </a:p>
        </p:txBody>
      </p:sp>
      <p:sp>
        <p:nvSpPr>
          <p:cNvPr id="3" name="İçerik Yer Tutucusu 2">
            <a:extLst>
              <a:ext uri="{FF2B5EF4-FFF2-40B4-BE49-F238E27FC236}">
                <a16:creationId xmlns:a16="http://schemas.microsoft.com/office/drawing/2014/main" id="{CAD53FAD-913F-EC03-461D-BD39D757911C}"/>
              </a:ext>
            </a:extLst>
          </p:cNvPr>
          <p:cNvSpPr>
            <a:spLocks noGrp="1"/>
          </p:cNvSpPr>
          <p:nvPr>
            <p:ph sz="quarter" idx="13"/>
          </p:nvPr>
        </p:nvSpPr>
        <p:spPr>
          <a:xfrm>
            <a:off x="1071303" y="1716946"/>
            <a:ext cx="10363826" cy="3424107"/>
          </a:xfrm>
        </p:spPr>
        <p:txBody>
          <a:bodyPr/>
          <a:lstStyle/>
          <a:p>
            <a:r>
              <a:rPr lang="tr-TR" dirty="0"/>
              <a:t>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16667603"/>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TotalTime>
  <Words>381</Words>
  <Application>Microsoft Office PowerPoint</Application>
  <PresentationFormat>Geniş ekran</PresentationFormat>
  <Paragraphs>16</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Gill Sans MT</vt:lpstr>
      <vt:lpstr>Galeri</vt:lpstr>
      <vt:lpstr>GÖRÜNTÜ İŞLEME DERSİ 4.ÖDEVİ</vt:lpstr>
      <vt:lpstr>Görüntü İşleme Yöntemleri Kullanılarak Kiraz Meyvesinin Sınıflandırılması  </vt:lpstr>
      <vt:lpstr>PowerPoint Sunusu</vt:lpstr>
      <vt:lpstr>PowerPoint Sunusu</vt:lpstr>
      <vt:lpstr>PowerPoint Sunusu</vt:lpstr>
      <vt:lpstr>PowerPoint Sunusu</vt:lpstr>
      <vt:lpstr>PowerPoint Sunusu</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 4.ÖDEVİ</dc:title>
  <dc:creator>Nurullah KOCAASLAN</dc:creator>
  <cp:lastModifiedBy>Nurullah KOCAASLAN</cp:lastModifiedBy>
  <cp:revision>3</cp:revision>
  <dcterms:created xsi:type="dcterms:W3CDTF">2022-11-16T17:12:41Z</dcterms:created>
  <dcterms:modified xsi:type="dcterms:W3CDTF">2022-11-16T17:34:16Z</dcterms:modified>
</cp:coreProperties>
</file>