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60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11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8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11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5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14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5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9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24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2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5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6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8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6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8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B798-E55B-465B-A1C3-4BAE6BD0EBE0}" type="datetimeFigureOut">
              <a:rPr lang="tr-TR" smtClean="0"/>
              <a:t>7.10.2019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5D549D-0496-4B71-8C1E-DD59F22981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85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Mikroişlemciler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Ders -2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098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03" y="394851"/>
            <a:ext cx="6497769" cy="6027026"/>
          </a:xfrm>
        </p:spPr>
      </p:pic>
    </p:spTree>
    <p:extLst>
      <p:ext uri="{BB962C8B-B14F-4D97-AF65-F5344CB8AC3E}">
        <p14:creationId xmlns:p14="http://schemas.microsoft.com/office/powerpoint/2010/main" val="305889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27" y="205663"/>
            <a:ext cx="5125403" cy="6567947"/>
          </a:xfrm>
        </p:spPr>
      </p:pic>
    </p:spTree>
    <p:extLst>
      <p:ext uri="{BB962C8B-B14F-4D97-AF65-F5344CB8AC3E}">
        <p14:creationId xmlns:p14="http://schemas.microsoft.com/office/powerpoint/2010/main" val="124587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23" y="90049"/>
            <a:ext cx="5002504" cy="6532555"/>
          </a:xfrm>
        </p:spPr>
      </p:pic>
    </p:spTree>
    <p:extLst>
      <p:ext uri="{BB962C8B-B14F-4D97-AF65-F5344CB8AC3E}">
        <p14:creationId xmlns:p14="http://schemas.microsoft.com/office/powerpoint/2010/main" val="116063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1" y="195153"/>
            <a:ext cx="6912393" cy="6562641"/>
          </a:xfrm>
        </p:spPr>
      </p:pic>
    </p:spTree>
    <p:extLst>
      <p:ext uri="{BB962C8B-B14F-4D97-AF65-F5344CB8AC3E}">
        <p14:creationId xmlns:p14="http://schemas.microsoft.com/office/powerpoint/2010/main" val="337528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70" y="279235"/>
            <a:ext cx="5848206" cy="6105610"/>
          </a:xfrm>
        </p:spPr>
      </p:pic>
    </p:spTree>
    <p:extLst>
      <p:ext uri="{BB962C8B-B14F-4D97-AF65-F5344CB8AC3E}">
        <p14:creationId xmlns:p14="http://schemas.microsoft.com/office/powerpoint/2010/main" val="327564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6" y="163623"/>
            <a:ext cx="6535833" cy="6375642"/>
          </a:xfrm>
        </p:spPr>
      </p:pic>
    </p:spTree>
    <p:extLst>
      <p:ext uri="{BB962C8B-B14F-4D97-AF65-F5344CB8AC3E}">
        <p14:creationId xmlns:p14="http://schemas.microsoft.com/office/powerpoint/2010/main" val="26149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82" y="319538"/>
            <a:ext cx="6166445" cy="6538462"/>
          </a:xfrm>
        </p:spPr>
      </p:pic>
    </p:spTree>
    <p:extLst>
      <p:ext uri="{BB962C8B-B14F-4D97-AF65-F5344CB8AC3E}">
        <p14:creationId xmlns:p14="http://schemas.microsoft.com/office/powerpoint/2010/main" val="256009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" y="195154"/>
            <a:ext cx="6158978" cy="5909851"/>
          </a:xfrm>
        </p:spPr>
      </p:pic>
    </p:spTree>
    <p:extLst>
      <p:ext uri="{BB962C8B-B14F-4D97-AF65-F5344CB8AC3E}">
        <p14:creationId xmlns:p14="http://schemas.microsoft.com/office/powerpoint/2010/main" val="180849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9" y="531485"/>
            <a:ext cx="6629738" cy="5117294"/>
          </a:xfrm>
        </p:spPr>
      </p:pic>
    </p:spTree>
    <p:extLst>
      <p:ext uri="{BB962C8B-B14F-4D97-AF65-F5344CB8AC3E}">
        <p14:creationId xmlns:p14="http://schemas.microsoft.com/office/powerpoint/2010/main" val="205486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5" y="373830"/>
            <a:ext cx="7798795" cy="5939480"/>
          </a:xfrm>
        </p:spPr>
      </p:pic>
    </p:spTree>
    <p:extLst>
      <p:ext uri="{BB962C8B-B14F-4D97-AF65-F5344CB8AC3E}">
        <p14:creationId xmlns:p14="http://schemas.microsoft.com/office/powerpoint/2010/main" val="148130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RISC mimari </a:t>
            </a:r>
          </a:p>
          <a:p>
            <a:endParaRPr lang="tr-TR" dirty="0"/>
          </a:p>
          <a:p>
            <a:r>
              <a:rPr lang="tr-TR" dirty="0" smtClean="0"/>
              <a:t>35 komut</a:t>
            </a:r>
          </a:p>
          <a:p>
            <a:endParaRPr lang="tr-TR" dirty="0"/>
          </a:p>
          <a:p>
            <a:r>
              <a:rPr lang="tr-TR" dirty="0" smtClean="0"/>
              <a:t>35 komut tanımı için komut pattern ‘de 6 bit ‘e ihtiyaç vardır (her zaman 6 bit olmak zorunda değil) </a:t>
            </a:r>
          </a:p>
          <a:p>
            <a:endParaRPr lang="tr-TR" dirty="0"/>
          </a:p>
          <a:p>
            <a:r>
              <a:rPr lang="tr-TR" dirty="0" smtClean="0"/>
              <a:t>Komut uzunluğu (aynı zamanda Word uzunluğu) 14 bittir</a:t>
            </a:r>
          </a:p>
          <a:p>
            <a:endParaRPr lang="tr-TR" dirty="0"/>
          </a:p>
          <a:p>
            <a:r>
              <a:rPr lang="tr-TR" dirty="0" smtClean="0"/>
              <a:t>ALU ve W </a:t>
            </a:r>
            <a:r>
              <a:rPr lang="tr-TR" dirty="0" err="1" smtClean="0"/>
              <a:t>register</a:t>
            </a:r>
            <a:r>
              <a:rPr lang="tr-TR" dirty="0" smtClean="0"/>
              <a:t> 8 bit işlem yapar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503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31" y="168165"/>
            <a:ext cx="6556500" cy="6489695"/>
          </a:xfrm>
        </p:spPr>
      </p:pic>
    </p:spTree>
    <p:extLst>
      <p:ext uri="{BB962C8B-B14F-4D97-AF65-F5344CB8AC3E}">
        <p14:creationId xmlns:p14="http://schemas.microsoft.com/office/powerpoint/2010/main" val="270076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2" y="342298"/>
            <a:ext cx="6809154" cy="6007374"/>
          </a:xfrm>
        </p:spPr>
      </p:pic>
    </p:spTree>
    <p:extLst>
      <p:ext uri="{BB962C8B-B14F-4D97-AF65-F5344CB8AC3E}">
        <p14:creationId xmlns:p14="http://schemas.microsoft.com/office/powerpoint/2010/main" val="328656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1" y="447401"/>
            <a:ext cx="7410117" cy="5619833"/>
          </a:xfrm>
        </p:spPr>
      </p:pic>
    </p:spTree>
    <p:extLst>
      <p:ext uri="{BB962C8B-B14F-4D97-AF65-F5344CB8AC3E}">
        <p14:creationId xmlns:p14="http://schemas.microsoft.com/office/powerpoint/2010/main" val="25245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7" y="247705"/>
            <a:ext cx="6691292" cy="6452534"/>
          </a:xfrm>
        </p:spPr>
      </p:pic>
    </p:spTree>
    <p:extLst>
      <p:ext uri="{BB962C8B-B14F-4D97-AF65-F5344CB8AC3E}">
        <p14:creationId xmlns:p14="http://schemas.microsoft.com/office/powerpoint/2010/main" val="365183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98" y="268726"/>
            <a:ext cx="5840719" cy="6301314"/>
          </a:xfrm>
        </p:spPr>
      </p:pic>
    </p:spTree>
    <p:extLst>
      <p:ext uri="{BB962C8B-B14F-4D97-AF65-F5344CB8AC3E}">
        <p14:creationId xmlns:p14="http://schemas.microsoft.com/office/powerpoint/2010/main" val="10123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12" y="237196"/>
            <a:ext cx="5883998" cy="6105214"/>
          </a:xfrm>
        </p:spPr>
      </p:pic>
    </p:spTree>
    <p:extLst>
      <p:ext uri="{BB962C8B-B14F-4D97-AF65-F5344CB8AC3E}">
        <p14:creationId xmlns:p14="http://schemas.microsoft.com/office/powerpoint/2010/main" val="33467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2" y="164592"/>
            <a:ext cx="7453454" cy="5873322"/>
          </a:xfrm>
        </p:spPr>
      </p:pic>
    </p:spTree>
    <p:extLst>
      <p:ext uri="{BB962C8B-B14F-4D97-AF65-F5344CB8AC3E}">
        <p14:creationId xmlns:p14="http://schemas.microsoft.com/office/powerpoint/2010/main" val="427254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5" y="478932"/>
            <a:ext cx="6945664" cy="5875486"/>
          </a:xfrm>
        </p:spPr>
      </p:pic>
    </p:spTree>
    <p:extLst>
      <p:ext uri="{BB962C8B-B14F-4D97-AF65-F5344CB8AC3E}">
        <p14:creationId xmlns:p14="http://schemas.microsoft.com/office/powerpoint/2010/main" val="325922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4" y="478932"/>
            <a:ext cx="7381674" cy="5932218"/>
          </a:xfrm>
        </p:spPr>
      </p:pic>
    </p:spTree>
    <p:extLst>
      <p:ext uri="{BB962C8B-B14F-4D97-AF65-F5344CB8AC3E}">
        <p14:creationId xmlns:p14="http://schemas.microsoft.com/office/powerpoint/2010/main" val="119390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8" y="368067"/>
            <a:ext cx="8622104" cy="5822526"/>
          </a:xfrm>
        </p:spPr>
      </p:pic>
    </p:spTree>
    <p:extLst>
      <p:ext uri="{BB962C8B-B14F-4D97-AF65-F5344CB8AC3E}">
        <p14:creationId xmlns:p14="http://schemas.microsoft.com/office/powerpoint/2010/main" val="59634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8" y="114618"/>
            <a:ext cx="8231279" cy="6442115"/>
          </a:xfrm>
        </p:spPr>
      </p:pic>
    </p:spTree>
    <p:extLst>
      <p:ext uri="{BB962C8B-B14F-4D97-AF65-F5344CB8AC3E}">
        <p14:creationId xmlns:p14="http://schemas.microsoft.com/office/powerpoint/2010/main" val="8278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" y="373829"/>
            <a:ext cx="6963201" cy="5872335"/>
          </a:xfrm>
        </p:spPr>
      </p:pic>
    </p:spTree>
    <p:extLst>
      <p:ext uri="{BB962C8B-B14F-4D97-AF65-F5344CB8AC3E}">
        <p14:creationId xmlns:p14="http://schemas.microsoft.com/office/powerpoint/2010/main" val="344300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7" y="447402"/>
            <a:ext cx="7580829" cy="5913434"/>
          </a:xfrm>
        </p:spPr>
      </p:pic>
    </p:spTree>
    <p:extLst>
      <p:ext uri="{BB962C8B-B14F-4D97-AF65-F5344CB8AC3E}">
        <p14:creationId xmlns:p14="http://schemas.microsoft.com/office/powerpoint/2010/main" val="154835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69" y="396442"/>
            <a:ext cx="7065375" cy="5958176"/>
          </a:xfrm>
        </p:spPr>
      </p:pic>
    </p:spTree>
    <p:extLst>
      <p:ext uri="{BB962C8B-B14F-4D97-AF65-F5344CB8AC3E}">
        <p14:creationId xmlns:p14="http://schemas.microsoft.com/office/powerpoint/2010/main" val="6612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1" y="119352"/>
            <a:ext cx="5743561" cy="6593024"/>
          </a:xfrm>
        </p:spPr>
      </p:pic>
    </p:spTree>
    <p:extLst>
      <p:ext uri="{BB962C8B-B14F-4D97-AF65-F5344CB8AC3E}">
        <p14:creationId xmlns:p14="http://schemas.microsoft.com/office/powerpoint/2010/main" val="19264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0" y="147060"/>
            <a:ext cx="7628715" cy="6398951"/>
          </a:xfrm>
        </p:spPr>
      </p:pic>
    </p:spTree>
    <p:extLst>
      <p:ext uri="{BB962C8B-B14F-4D97-AF65-F5344CB8AC3E}">
        <p14:creationId xmlns:p14="http://schemas.microsoft.com/office/powerpoint/2010/main" val="2191814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5" y="316733"/>
            <a:ext cx="7240582" cy="6095994"/>
          </a:xfrm>
        </p:spPr>
      </p:pic>
    </p:spTree>
    <p:extLst>
      <p:ext uri="{BB962C8B-B14F-4D97-AF65-F5344CB8AC3E}">
        <p14:creationId xmlns:p14="http://schemas.microsoft.com/office/powerpoint/2010/main" val="2910827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247302"/>
            <a:ext cx="8596668" cy="660400"/>
          </a:xfrm>
        </p:spPr>
        <p:txBody>
          <a:bodyPr/>
          <a:lstStyle/>
          <a:p>
            <a:r>
              <a:rPr lang="tr-TR" dirty="0" smtClean="0"/>
              <a:t>Program Counter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1989" y="907702"/>
            <a:ext cx="8596668" cy="915119"/>
          </a:xfrm>
        </p:spPr>
        <p:txBody>
          <a:bodyPr/>
          <a:lstStyle/>
          <a:p>
            <a:r>
              <a:rPr lang="tr-TR" dirty="0" smtClean="0"/>
              <a:t>PC aslında bir RAM register ‘</a:t>
            </a:r>
            <a:r>
              <a:rPr lang="tr-TR" dirty="0" err="1" smtClean="0"/>
              <a:t>ıdır</a:t>
            </a:r>
            <a:endParaRPr lang="tr-TR" dirty="0" smtClean="0"/>
          </a:p>
          <a:p>
            <a:r>
              <a:rPr lang="tr-TR" dirty="0" smtClean="0"/>
              <a:t>RAM register ‘</a:t>
            </a:r>
            <a:r>
              <a:rPr lang="tr-TR" dirty="0" err="1" smtClean="0"/>
              <a:t>ları</a:t>
            </a:r>
            <a:r>
              <a:rPr lang="tr-TR" dirty="0" smtClean="0"/>
              <a:t> 8 bit peki nasıl PC 13 bit ?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1526"/>
            <a:ext cx="7905328" cy="4486358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8402359" y="5248793"/>
            <a:ext cx="4298334" cy="486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rgbClr val="FF0000"/>
                </a:solidFill>
              </a:rPr>
              <a:t>INTERRUPT hariç !!!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905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1" y="423574"/>
            <a:ext cx="5686713" cy="5933137"/>
          </a:xfrm>
          <a:prstGeom prst="rect">
            <a:avLst/>
          </a:prstGeom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6363854" y="3390142"/>
            <a:ext cx="3426691" cy="1043313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Her bir PAGE ‘in 2K olduğuna dikkat ediniz (0-2047)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7075054" y="5145899"/>
            <a:ext cx="4027055" cy="49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solidFill>
                  <a:srgbClr val="FF0000"/>
                </a:solidFill>
              </a:rPr>
              <a:t>Dikkat !! Burası FLASH Memory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7572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0" y="0"/>
            <a:ext cx="6213006" cy="6804151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7712360" y="2523166"/>
            <a:ext cx="4027055" cy="49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rgbClr val="FF0000"/>
                </a:solidFill>
              </a:rPr>
              <a:t>Burası Register File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7712361" y="3021534"/>
            <a:ext cx="4027055" cy="2714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rgbClr val="FF0000"/>
                </a:solidFill>
              </a:rPr>
              <a:t>Her biri 128 adres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0x00 – 0x7F dikkat edin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Bazı SFR register ‘</a:t>
            </a:r>
            <a:r>
              <a:rPr lang="tr-TR" b="1" dirty="0" err="1" smtClean="0">
                <a:solidFill>
                  <a:srgbClr val="FF0000"/>
                </a:solidFill>
              </a:rPr>
              <a:t>lar</a:t>
            </a:r>
            <a:r>
              <a:rPr lang="tr-TR" b="1" dirty="0" smtClean="0">
                <a:solidFill>
                  <a:srgbClr val="FF0000"/>
                </a:solidFill>
              </a:rPr>
              <a:t> tüm Bank ‘</a:t>
            </a:r>
            <a:r>
              <a:rPr lang="tr-TR" b="1" dirty="0" err="1" smtClean="0">
                <a:solidFill>
                  <a:srgbClr val="FF0000"/>
                </a:solidFill>
              </a:rPr>
              <a:t>larda</a:t>
            </a:r>
            <a:r>
              <a:rPr lang="tr-TR" b="1" dirty="0" smtClean="0">
                <a:solidFill>
                  <a:srgbClr val="FF0000"/>
                </a:solidFill>
              </a:rPr>
              <a:t> mevcuttur</a:t>
            </a:r>
          </a:p>
          <a:p>
            <a:r>
              <a:rPr lang="tr-TR" b="1" dirty="0" err="1" smtClean="0">
                <a:solidFill>
                  <a:srgbClr val="FF0000"/>
                </a:solidFill>
              </a:rPr>
              <a:t>Shadowed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memory</a:t>
            </a:r>
            <a:r>
              <a:rPr lang="tr-TR" b="1" dirty="0" smtClean="0">
                <a:solidFill>
                  <a:srgbClr val="FF0000"/>
                </a:solidFill>
              </a:rPr>
              <a:t> ortak erişim alanı gibi davranır (0x70 ile 0x7F arası ilk PAGE)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0808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5" y="1455916"/>
            <a:ext cx="8243963" cy="3356229"/>
          </a:xfrm>
        </p:spPr>
      </p:pic>
    </p:spTree>
    <p:extLst>
      <p:ext uri="{BB962C8B-B14F-4D97-AF65-F5344CB8AC3E}">
        <p14:creationId xmlns:p14="http://schemas.microsoft.com/office/powerpoint/2010/main" val="33092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57" y="353848"/>
            <a:ext cx="6432725" cy="6107604"/>
          </a:xfrm>
        </p:spPr>
      </p:pic>
    </p:spTree>
    <p:extLst>
      <p:ext uri="{BB962C8B-B14F-4D97-AF65-F5344CB8AC3E}">
        <p14:creationId xmlns:p14="http://schemas.microsoft.com/office/powerpoint/2010/main" val="3094806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9" y="1026405"/>
            <a:ext cx="8978141" cy="4838686"/>
          </a:xfrm>
        </p:spPr>
      </p:pic>
    </p:spTree>
    <p:extLst>
      <p:ext uri="{BB962C8B-B14F-4D97-AF65-F5344CB8AC3E}">
        <p14:creationId xmlns:p14="http://schemas.microsoft.com/office/powerpoint/2010/main" val="343870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2607" y="212436"/>
            <a:ext cx="4698229" cy="701964"/>
          </a:xfrm>
        </p:spPr>
        <p:txBody>
          <a:bodyPr/>
          <a:lstStyle/>
          <a:p>
            <a:r>
              <a:rPr lang="tr-TR" dirty="0" smtClean="0"/>
              <a:t>INDRECT ADDRESING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7" y="1063912"/>
            <a:ext cx="7497330" cy="5158163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8100287" y="3465274"/>
            <a:ext cx="4027055" cy="23721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>
                <a:solidFill>
                  <a:srgbClr val="FF0000"/>
                </a:solidFill>
              </a:rPr>
              <a:t>FSR Adresi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INDF ise FSR ‘</a:t>
            </a:r>
            <a:r>
              <a:rPr lang="tr-TR" b="1" dirty="0" err="1" smtClean="0">
                <a:solidFill>
                  <a:srgbClr val="FF0000"/>
                </a:solidFill>
              </a:rPr>
              <a:t>nin</a:t>
            </a:r>
            <a:r>
              <a:rPr lang="tr-TR" b="1" dirty="0" smtClean="0">
                <a:solidFill>
                  <a:srgbClr val="FF0000"/>
                </a:solidFill>
              </a:rPr>
              <a:t> gösterdiği adresteki değeri tutar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STATUS ‘un IRP si ve FSR ‘</a:t>
            </a:r>
            <a:r>
              <a:rPr lang="tr-TR" b="1" dirty="0" err="1" smtClean="0">
                <a:solidFill>
                  <a:srgbClr val="FF0000"/>
                </a:solidFill>
              </a:rPr>
              <a:t>nin</a:t>
            </a:r>
            <a:r>
              <a:rPr lang="tr-TR" b="1" dirty="0" smtClean="0">
                <a:solidFill>
                  <a:srgbClr val="FF0000"/>
                </a:solidFill>
              </a:rPr>
              <a:t> MSB si bank seçiminde kullanılır</a:t>
            </a:r>
          </a:p>
          <a:p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 err="1" smtClean="0">
                <a:solidFill>
                  <a:srgbClr val="FF0000"/>
                </a:solidFill>
              </a:rPr>
              <a:t>Array</a:t>
            </a:r>
            <a:r>
              <a:rPr lang="tr-TR" b="1" dirty="0" smtClean="0">
                <a:solidFill>
                  <a:srgbClr val="FF0000"/>
                </a:solidFill>
              </a:rPr>
              <a:t> işlemlerinde faydalıdır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026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35" y="364147"/>
            <a:ext cx="7959873" cy="60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7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STATUS Register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3485932"/>
            <a:ext cx="10313939" cy="3192740"/>
          </a:xfrm>
        </p:spPr>
        <p:txBody>
          <a:bodyPr/>
          <a:lstStyle/>
          <a:p>
            <a:r>
              <a:rPr lang="tr-TR" dirty="0" smtClean="0"/>
              <a:t>En önemli register ‘</a:t>
            </a:r>
            <a:r>
              <a:rPr lang="tr-TR" dirty="0" err="1" smtClean="0"/>
              <a:t>lardan</a:t>
            </a:r>
            <a:r>
              <a:rPr lang="tr-TR" dirty="0" smtClean="0"/>
              <a:t> biridir</a:t>
            </a:r>
          </a:p>
          <a:p>
            <a:r>
              <a:rPr lang="tr-TR" dirty="0" smtClean="0"/>
              <a:t>PIC ‘in anlık durumu, Aritmetik İşlem Sonuç Durumu ve Bank değiştirme </a:t>
            </a:r>
          </a:p>
          <a:p>
            <a:pPr lvl="1"/>
            <a:r>
              <a:rPr lang="tr-TR" dirty="0" smtClean="0"/>
              <a:t>C = ALU sonucu 255 ‘aşarsa 1, çıkarma işleminde sonuç negatif çıkarsa 0 olur (Neden ? Cevaplayınız)</a:t>
            </a:r>
          </a:p>
          <a:p>
            <a:pPr lvl="1"/>
            <a:r>
              <a:rPr lang="tr-TR" dirty="0" smtClean="0"/>
              <a:t>İlgili register ‘</a:t>
            </a:r>
            <a:r>
              <a:rPr lang="tr-TR" dirty="0" err="1" smtClean="0"/>
              <a:t>ın</a:t>
            </a:r>
            <a:r>
              <a:rPr lang="tr-TR" dirty="0" smtClean="0"/>
              <a:t> ilk dört bitinin 15 ‘ aşması durumunda 1 olur</a:t>
            </a:r>
          </a:p>
          <a:p>
            <a:pPr lvl="1"/>
            <a:r>
              <a:rPr lang="tr-TR" dirty="0" smtClean="0"/>
              <a:t>Z = Herhangi bir komut operasyonunda sonuç 0 olursa (Bazen tetikleme kontrol  için de kullanılır)</a:t>
            </a:r>
          </a:p>
          <a:p>
            <a:pPr lvl="1"/>
            <a:r>
              <a:rPr lang="tr-TR" dirty="0" smtClean="0"/>
              <a:t> RP0 ve RP1 bitleri Register File ‘da bank </a:t>
            </a:r>
            <a:r>
              <a:rPr lang="tr-TR" dirty="0" err="1" smtClean="0"/>
              <a:t>değiştiemek</a:t>
            </a:r>
            <a:r>
              <a:rPr lang="tr-TR" dirty="0" smtClean="0"/>
              <a:t> için</a:t>
            </a:r>
          </a:p>
          <a:p>
            <a:pPr lvl="1"/>
            <a:r>
              <a:rPr lang="tr-TR" dirty="0" err="1" smtClean="0"/>
              <a:t>Indrect</a:t>
            </a:r>
            <a:r>
              <a:rPr lang="tr-TR" dirty="0" smtClean="0"/>
              <a:t> adreslemede IRP, FSR ‘</a:t>
            </a:r>
            <a:r>
              <a:rPr lang="tr-TR" dirty="0" err="1" smtClean="0"/>
              <a:t>nin</a:t>
            </a:r>
            <a:r>
              <a:rPr lang="tr-TR" dirty="0" smtClean="0"/>
              <a:t> MSB si ile birlikte Bank seçmek için</a:t>
            </a:r>
          </a:p>
          <a:p>
            <a:pPr lvl="1"/>
            <a:r>
              <a:rPr lang="tr-TR" dirty="0" smtClean="0"/>
              <a:t>TO ve PD bitleri PIC ‘in ilk kez mi çalıştığı, uykudan mı uyandığı kontrolü için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19" y="1339923"/>
            <a:ext cx="7075199" cy="20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7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30" y="3436792"/>
            <a:ext cx="4715597" cy="302164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b="30142"/>
          <a:stretch/>
        </p:blipFill>
        <p:spPr>
          <a:xfrm>
            <a:off x="1246981" y="441903"/>
            <a:ext cx="7143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9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tr-TR" dirty="0" smtClean="0"/>
              <a:t>Portlar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/>
          <a:lstStyle/>
          <a:p>
            <a:r>
              <a:rPr lang="tr-TR" dirty="0" smtClean="0"/>
              <a:t>Tüm portlarda 20mA besleme, 25mA </a:t>
            </a:r>
            <a:r>
              <a:rPr lang="tr-TR" dirty="0" err="1" smtClean="0"/>
              <a:t>sink</a:t>
            </a:r>
            <a:r>
              <a:rPr lang="tr-TR" dirty="0" smtClean="0"/>
              <a:t> akım desteği</a:t>
            </a:r>
          </a:p>
          <a:p>
            <a:r>
              <a:rPr lang="tr-TR" dirty="0" smtClean="0"/>
              <a:t>PORTA</a:t>
            </a:r>
          </a:p>
          <a:p>
            <a:pPr lvl="1"/>
            <a:r>
              <a:rPr lang="tr-TR" dirty="0" smtClean="0"/>
              <a:t>TRISA ile ayarlanır</a:t>
            </a:r>
          </a:p>
          <a:p>
            <a:pPr lvl="1"/>
            <a:r>
              <a:rPr lang="tr-TR" dirty="0" err="1" smtClean="0"/>
              <a:t>Buffer</a:t>
            </a:r>
            <a:r>
              <a:rPr lang="tr-TR" dirty="0" smtClean="0"/>
              <a:t> desteği</a:t>
            </a:r>
          </a:p>
          <a:p>
            <a:pPr lvl="1"/>
            <a:r>
              <a:rPr lang="tr-TR" dirty="0" smtClean="0"/>
              <a:t>A/D desteği</a:t>
            </a:r>
          </a:p>
          <a:p>
            <a:r>
              <a:rPr lang="tr-TR" dirty="0" smtClean="0"/>
              <a:t>PORTB</a:t>
            </a:r>
          </a:p>
          <a:p>
            <a:pPr lvl="1"/>
            <a:r>
              <a:rPr lang="tr-TR" dirty="0" smtClean="0"/>
              <a:t>TRISB ile ayarlanır</a:t>
            </a:r>
          </a:p>
          <a:p>
            <a:pPr lvl="1"/>
            <a:r>
              <a:rPr lang="tr-TR" dirty="0" err="1" smtClean="0"/>
              <a:t>Weak-Pull</a:t>
            </a:r>
            <a:r>
              <a:rPr lang="tr-TR" dirty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desteği</a:t>
            </a:r>
          </a:p>
          <a:p>
            <a:pPr lvl="1"/>
            <a:r>
              <a:rPr lang="tr-TR" dirty="0" smtClean="0"/>
              <a:t>TTL tipi</a:t>
            </a:r>
          </a:p>
          <a:p>
            <a:pPr lvl="1"/>
            <a:r>
              <a:rPr lang="tr-TR" dirty="0" smtClean="0"/>
              <a:t>Harici kesme (RB0 (DK,YK)  ve RB4-RB7) desteği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2220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Portlar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56145"/>
            <a:ext cx="8596668" cy="5246255"/>
          </a:xfrm>
        </p:spPr>
        <p:txBody>
          <a:bodyPr/>
          <a:lstStyle/>
          <a:p>
            <a:r>
              <a:rPr lang="tr-TR" dirty="0" err="1" smtClean="0"/>
              <a:t>PortC</a:t>
            </a:r>
            <a:endParaRPr lang="tr-TR" dirty="0" smtClean="0"/>
          </a:p>
          <a:p>
            <a:pPr lvl="1"/>
            <a:r>
              <a:rPr lang="tr-TR" dirty="0" smtClean="0"/>
              <a:t>TRISC ile yönetilir</a:t>
            </a:r>
          </a:p>
          <a:p>
            <a:pPr lvl="1"/>
            <a:r>
              <a:rPr lang="tr-TR" dirty="0" err="1" smtClean="0"/>
              <a:t>Schimit</a:t>
            </a:r>
            <a:r>
              <a:rPr lang="tr-TR" dirty="0" smtClean="0"/>
              <a:t> </a:t>
            </a:r>
            <a:r>
              <a:rPr lang="tr-TR" dirty="0" err="1" smtClean="0"/>
              <a:t>Trigger</a:t>
            </a:r>
            <a:r>
              <a:rPr lang="tr-TR" dirty="0" smtClean="0"/>
              <a:t> tipi sinyal tanımlama </a:t>
            </a:r>
          </a:p>
          <a:p>
            <a:pPr lvl="1"/>
            <a:r>
              <a:rPr lang="tr-TR" dirty="0" smtClean="0"/>
              <a:t>Seri haberleşme desteği</a:t>
            </a:r>
          </a:p>
          <a:p>
            <a:endParaRPr lang="tr-TR" dirty="0" smtClean="0"/>
          </a:p>
          <a:p>
            <a:r>
              <a:rPr lang="tr-TR" dirty="0" smtClean="0"/>
              <a:t>PORTD</a:t>
            </a:r>
          </a:p>
          <a:p>
            <a:pPr lvl="1"/>
            <a:r>
              <a:rPr lang="tr-TR" dirty="0" smtClean="0"/>
              <a:t>PORTE ile birlikte paralel haberleşme desteği</a:t>
            </a:r>
          </a:p>
          <a:p>
            <a:endParaRPr lang="tr-TR" dirty="0"/>
          </a:p>
          <a:p>
            <a:r>
              <a:rPr lang="tr-TR" dirty="0" smtClean="0"/>
              <a:t>PORTE</a:t>
            </a:r>
          </a:p>
          <a:p>
            <a:pPr lvl="1"/>
            <a:r>
              <a:rPr lang="tr-TR" dirty="0" smtClean="0"/>
              <a:t>I/O ve paralel haberleşme desteği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14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 smtClean="0"/>
              <a:t>Working Register </a:t>
            </a:r>
            <a:r>
              <a:rPr lang="tr-TR" dirty="0" smtClean="0"/>
              <a:t>(W) ‘</a:t>
            </a:r>
            <a:r>
              <a:rPr lang="tr-TR" dirty="0" err="1" smtClean="0"/>
              <a:t>nı</a:t>
            </a:r>
            <a:r>
              <a:rPr lang="tr-TR" dirty="0" smtClean="0"/>
              <a:t> Anlayalım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3821"/>
            <a:ext cx="8235438" cy="5405988"/>
          </a:xfrm>
        </p:spPr>
      </p:pic>
    </p:spTree>
    <p:extLst>
      <p:ext uri="{BB962C8B-B14F-4D97-AF65-F5344CB8AC3E}">
        <p14:creationId xmlns:p14="http://schemas.microsoft.com/office/powerpoint/2010/main" val="334887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ADDLW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8" y="1930400"/>
            <a:ext cx="8193984" cy="3198648"/>
          </a:xfrm>
        </p:spPr>
      </p:pic>
    </p:spTree>
    <p:extLst>
      <p:ext uri="{BB962C8B-B14F-4D97-AF65-F5344CB8AC3E}">
        <p14:creationId xmlns:p14="http://schemas.microsoft.com/office/powerpoint/2010/main" val="1956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72" y="1274124"/>
            <a:ext cx="8924301" cy="4990042"/>
          </a:xfrm>
        </p:spPr>
      </p:pic>
    </p:spTree>
    <p:extLst>
      <p:ext uri="{BB962C8B-B14F-4D97-AF65-F5344CB8AC3E}">
        <p14:creationId xmlns:p14="http://schemas.microsoft.com/office/powerpoint/2010/main" val="18812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5423337"/>
            <a:ext cx="9097287" cy="912314"/>
          </a:xfrm>
        </p:spPr>
        <p:txBody>
          <a:bodyPr/>
          <a:lstStyle/>
          <a:p>
            <a:r>
              <a:rPr lang="tr-TR" dirty="0" smtClean="0"/>
              <a:t>ADDWF RAM_Register,0   </a:t>
            </a:r>
            <a:r>
              <a:rPr lang="tr-TR" dirty="0" smtClean="0">
                <a:sym typeface="Wingdings" panose="05000000000000000000" pitchFamily="2" charset="2"/>
              </a:rPr>
              <a:t> W =W + RAM_Register değeri</a:t>
            </a:r>
          </a:p>
          <a:p>
            <a:r>
              <a:rPr lang="tr-TR" dirty="0"/>
              <a:t>ADDWF </a:t>
            </a:r>
            <a:r>
              <a:rPr lang="tr-TR" dirty="0" smtClean="0"/>
              <a:t>RAM_Register,1   </a:t>
            </a:r>
            <a:r>
              <a:rPr lang="tr-TR" dirty="0">
                <a:sym typeface="Wingdings" panose="05000000000000000000" pitchFamily="2" charset="2"/>
              </a:rPr>
              <a:t> RAM_Register </a:t>
            </a:r>
            <a:r>
              <a:rPr lang="tr-TR" dirty="0" smtClean="0">
                <a:sym typeface="Wingdings" panose="05000000000000000000" pitchFamily="2" charset="2"/>
              </a:rPr>
              <a:t>değeri </a:t>
            </a:r>
            <a:r>
              <a:rPr lang="tr-TR" dirty="0">
                <a:sym typeface="Wingdings" panose="05000000000000000000" pitchFamily="2" charset="2"/>
              </a:rPr>
              <a:t>=</a:t>
            </a:r>
            <a:r>
              <a:rPr lang="tr-TR" dirty="0" smtClean="0">
                <a:sym typeface="Wingdings" panose="05000000000000000000" pitchFamily="2" charset="2"/>
              </a:rPr>
              <a:t>W + RAM_Register </a:t>
            </a:r>
            <a:r>
              <a:rPr lang="tr-TR" dirty="0">
                <a:sym typeface="Wingdings" panose="05000000000000000000" pitchFamily="2" charset="2"/>
              </a:rPr>
              <a:t>değeri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55839"/>
            <a:ext cx="8236087" cy="44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4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2" y="541995"/>
            <a:ext cx="8437597" cy="5638087"/>
          </a:xfrm>
        </p:spPr>
      </p:pic>
    </p:spTree>
    <p:extLst>
      <p:ext uri="{BB962C8B-B14F-4D97-AF65-F5344CB8AC3E}">
        <p14:creationId xmlns:p14="http://schemas.microsoft.com/office/powerpoint/2010/main" val="241236560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263</TotalTime>
  <Words>366</Words>
  <Application>Microsoft Office PowerPoint</Application>
  <PresentationFormat>Geniş ekran</PresentationFormat>
  <Paragraphs>69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1" baseType="lpstr">
      <vt:lpstr>Arial</vt:lpstr>
      <vt:lpstr>Trebuchet MS</vt:lpstr>
      <vt:lpstr>Wingdings</vt:lpstr>
      <vt:lpstr>Wingdings 3</vt:lpstr>
      <vt:lpstr>Yüzeyler</vt:lpstr>
      <vt:lpstr>Mikroişlemciler</vt:lpstr>
      <vt:lpstr>Instruction Set</vt:lpstr>
      <vt:lpstr>PowerPoint Sunusu</vt:lpstr>
      <vt:lpstr>PowerPoint Sunusu</vt:lpstr>
      <vt:lpstr>Working Register (W) ‘nı Anlayalım</vt:lpstr>
      <vt:lpstr>ADDLW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Program Counter</vt:lpstr>
      <vt:lpstr>PowerPoint Sunusu</vt:lpstr>
      <vt:lpstr>PowerPoint Sunusu</vt:lpstr>
      <vt:lpstr>PowerPoint Sunusu</vt:lpstr>
      <vt:lpstr>PowerPoint Sunusu</vt:lpstr>
      <vt:lpstr>INDRECT ADDRESING</vt:lpstr>
      <vt:lpstr>PowerPoint Sunusu</vt:lpstr>
      <vt:lpstr>STATUS Register</vt:lpstr>
      <vt:lpstr>PowerPoint Sunusu</vt:lpstr>
      <vt:lpstr>Portlar</vt:lpstr>
      <vt:lpstr>Portlar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Mikroişlemciler</dc:title>
  <dc:creator>Gng23</dc:creator>
  <cp:lastModifiedBy>suna yildirim</cp:lastModifiedBy>
  <cp:revision>51</cp:revision>
  <dcterms:created xsi:type="dcterms:W3CDTF">2019-10-07T16:02:35Z</dcterms:created>
  <dcterms:modified xsi:type="dcterms:W3CDTF">2019-10-07T21:32:40Z</dcterms:modified>
</cp:coreProperties>
</file>