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474" r:id="rId3"/>
    <p:sldId id="476" r:id="rId4"/>
    <p:sldId id="618" r:id="rId5"/>
    <p:sldId id="479" r:id="rId6"/>
    <p:sldId id="481" r:id="rId7"/>
    <p:sldId id="483" r:id="rId8"/>
    <p:sldId id="486" r:id="rId9"/>
    <p:sldId id="492" r:id="rId10"/>
    <p:sldId id="496" r:id="rId11"/>
    <p:sldId id="500" r:id="rId12"/>
    <p:sldId id="503" r:id="rId13"/>
    <p:sldId id="50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23.11.2017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264696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F: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	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	BDE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=&gt; hayır 	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{A,C,D,E}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evet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	: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={A,B,D,E,C,G}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  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F - {A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C}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mı?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=&gt; hayır 	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{A,B,E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mı?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=&gt;  hayır	: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T={A,B,D}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 hayır	: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 {G,D}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hayır	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 {G,B}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=&gt;hayır	: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={B,C}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evet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{C,G,B,D,E,A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{CG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=&gt;hayır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{B,D,E,C,G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hayır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{B,D,E,A,G}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hayır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{B,D,E,A,C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Sonuç olarak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bağımlılıkları artıktır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Buna göre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'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örtüsü aşağıdaki gibi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bulunur: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bağımlılığının türetilip türetilemeyeceğini bulan bir algoritmadır.</a:t>
            </a:r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Başlangıçta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T={ X } yap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F’deki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her W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Z işlevsel bağımlılığı için: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Eğer { W } ⊆  T ise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T = T 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∪   {Z} yap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 T değiştiği sürece 2. Adımı tekrarla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 Sonuçta eğer Y ⊆ T ise (f : 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Y) işlevsel bağımlılığı F’ den türetilebilir.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428596" y="2348880"/>
            <a:ext cx="8215370" cy="3357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E.Türetilebilirlik Algoritması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88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birden çok nitelikten oluşuyorsa,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işlevsel bağımlılığını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türetilemeyebilir.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Ancak, ayrıştırılırsa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kısmının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türetilebilir.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Misal;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kümesinden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türetilemeyebilir.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Fakat,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‘ye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ayrıştırılırsa,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den bunların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 da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iki türetilebilir.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nedenle,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türetilebilirliği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araştırılırken, sağ tarafı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ayrıştırılmalıdır.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Türetilebilir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algoritmasının özde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algoritması ile </a:t>
            </a:r>
            <a:r>
              <a:rPr lang="tr-TR" smtClean="0">
                <a:latin typeface="Verdana" pitchFamily="34" charset="0"/>
                <a:ea typeface="Verdana" pitchFamily="34" charset="0"/>
                <a:cs typeface="Verdana" pitchFamily="34" charset="0"/>
              </a:rPr>
              <a:t>aynıdır.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Autofit/>
          </a:bodyPr>
          <a:lstStyle/>
          <a:p>
            <a:pPr algn="ctr"/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C.Kanonik Örtü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27848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işlevsel bağımlılık bir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kısıtlamasıdır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tr-T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ve tutarlık için her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değişiklik işleminde işlevsel bağımlılıkların sağlandığının denetlenmesi gerekir. </a:t>
            </a:r>
            <a:endParaRPr lang="tr-T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denetimin bir maliyeti vardır.</a:t>
            </a: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Az işlevsel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az denetim gerektirir.</a:t>
            </a: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Yani,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‘e eşdeğer en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az sayıda işlevsel bağımlılık içeren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kümesi bulunmalıdır.</a:t>
            </a:r>
          </a:p>
          <a:p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‘in kapalı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örtüsü 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sz="2400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F’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ye eşdeğer olan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az sayıda işlevsel bağımlılık içeren kümedir.</a:t>
            </a:r>
            <a:endParaRPr lang="tr-T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kümelerinin eşdeğerliği;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deki her işlevsel bağımlılığın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deki işlevsel bağımlılıklardan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her işlevsel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bağımlılığın da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işlevsel bağımlılıklardan türetilebilmesi anlamındadır.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Yada,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ise eşdeğerdir.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Autofit/>
          </a:bodyPr>
          <a:lstStyle/>
          <a:p>
            <a:pPr algn="ctr"/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C.Kanonik Örtü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örtüsü şu şartları sağlamalıdır: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tarafları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birbirinden farklı olmalıdır.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sol tarafta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nitelik bulunmamalıdır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(Sol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tarafındaki niteliklerden herhangi biri atıldığında oluşan yeni küme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 ye eşdeğer olmamalıdır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.)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sağ tarafta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nitelik bulunmamalıdır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(Sağ taraftaki niteliklerden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herhangi biri atıldığında oluşan yeni küme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‘ ye eşdeğer olmamalıdır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.)</a:t>
            </a:r>
          </a:p>
          <a:p>
            <a:pPr marL="365760" lvl="1" indent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 indent="0">
              <a:buNone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 eşdeğer ve önemsiz, kısmi ya da geçişli hiçbir işlevsel bağımlılık içermeyen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sol tarafı aynı olan işlevsel bağımlılıkların birleştirilmiş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kümedir.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04664"/>
            <a:ext cx="8229600" cy="40023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C.Kanonik</a:t>
            </a:r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4.9. R (A,B,C,D)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kümesi,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şlevsel bağımlılık kümesi: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B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BC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B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örtüsü:</a:t>
            </a:r>
          </a:p>
          <a:p>
            <a:pPr>
              <a:buNone/>
            </a:pP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  ,  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b="1" dirty="0" smtClean="0">
                <a:latin typeface="Times New Roman"/>
                <a:ea typeface="Times New Roman"/>
                <a:cs typeface="Times New Roman"/>
              </a:rPr>
              <a:t>D.Artıklık Algoritması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‘teki bir işlevsel bağımlılık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(f)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diğer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bağımlılıklardan türetilebiliyorsa, bu işlevsel bağımlılık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artıktır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f,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F-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‘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 türetilebiliyorsa,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kümesinde artıktır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Y) 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araştırma algoritması:</a:t>
            </a: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Başlangıçta T = { X } yap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“F – { f }” teki her W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Z işlevsel bağımlılığı için :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Eğer { W} ⊆ T ise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T=   T  ∪ { Z } yap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3.T değiştiği sürece 2. Adımı tekrarla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4.Sonuçta eğer Y ⊆ T ise (f 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) işlevsel bağımlılığı F’ de artıktır.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aranırken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iki noktaya dikkat etmek gerekir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birden çok nitelikten oluşuyorsa,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artık olmayabilir.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Ayrıştırılırsa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kısmı artık olabilir.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Örnek: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olmayabilir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Ayrıştırılırsa;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,  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Biri ya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 ikisinin artık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olabilir.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nedenle, sağ tarafa ayrıştırılmalıdır.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2.F= {f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,…,f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ise; Diğerleri için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araştırmasında,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yerine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– {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}”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alınmalıdır.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Yani,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işlevsel bağımlılıklar araştırılırken, artık olduğu bulunan her işlevsel bağımlılık kümeden çıkarılmalı ve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eksilen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kümede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araştırılmalıdır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F={f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kümesinde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veya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olabilir.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Ancak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‘de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birlikte artık olmayabilir.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F={f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artık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iken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olmayabilir.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6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4.10.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R(A,B,C,D,E,G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Nitelik kümesi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şlevsel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kümesi: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BCDE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CG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ACG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Sağ taraftakiler ayrıştırdığımızda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, toplam 11 işlevsel bağımlılık elde edilir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F: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	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		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	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		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olanı araştıralım.</a:t>
            </a:r>
          </a:p>
          <a:p>
            <a:pPr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1859</TotalTime>
  <Words>794</Words>
  <Application>Microsoft Office PowerPoint</Application>
  <PresentationFormat>Ekran Gösterisi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Akış</vt:lpstr>
      <vt:lpstr>Veri Tabanı Yönetim Sistemleri</vt:lpstr>
      <vt:lpstr>C.Kanonik Örtü</vt:lpstr>
      <vt:lpstr>C.Kanonik Örtü</vt:lpstr>
      <vt:lpstr>PowerPoint Sunusu</vt:lpstr>
      <vt:lpstr>PowerPoint Sunusu</vt:lpstr>
      <vt:lpstr>D.Artıklık Algoritması</vt:lpstr>
      <vt:lpstr>PowerPoint Sunusu</vt:lpstr>
      <vt:lpstr>PowerPoint Sunusu</vt:lpstr>
      <vt:lpstr>PowerPoint Sunusu</vt:lpstr>
      <vt:lpstr>PowerPoint Sunusu</vt:lpstr>
      <vt:lpstr>PowerPoint Sunusu</vt:lpstr>
      <vt:lpstr>E.Türetilebilirlik Algoritması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268</cp:revision>
  <dcterms:created xsi:type="dcterms:W3CDTF">2010-03-24T18:22:40Z</dcterms:created>
  <dcterms:modified xsi:type="dcterms:W3CDTF">2017-11-23T12:41:48Z</dcterms:modified>
</cp:coreProperties>
</file>