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FC76F-31D7-4BA0-8EB0-37E22C974A6D}" type="datetimeFigureOut">
              <a:rPr lang="tr-TR" smtClean="0"/>
              <a:t>01.03.2017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9C35A-F48F-429C-A1D6-7A625C2D2B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11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Operating </a:t>
            </a:r>
            <a:r>
              <a:rPr lang="en-US" spc="-10" smtClean="0"/>
              <a:t>System </a:t>
            </a:r>
            <a:r>
              <a:rPr lang="en-US" spc="-5" smtClean="0"/>
              <a:t>Concepts – </a:t>
            </a:r>
            <a:r>
              <a:rPr lang="en-US" smtClean="0"/>
              <a:t>9</a:t>
            </a:r>
            <a:r>
              <a:rPr lang="en-US" sz="975" baseline="25641" smtClean="0"/>
              <a:t>th</a:t>
            </a:r>
            <a:r>
              <a:rPr lang="en-US" sz="975" spc="-44" baseline="25641" smtClean="0"/>
              <a:t> </a:t>
            </a:r>
            <a:r>
              <a:rPr lang="en-US" sz="1000" spc="-5" smtClean="0"/>
              <a:t>Edition</a:t>
            </a:r>
            <a:endParaRPr lang="en-US" sz="100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de-DE" spc="-5" smtClean="0"/>
              <a:t>Silberschatz, Galvin and Gagne</a:t>
            </a:r>
            <a:r>
              <a:rPr lang="de-DE" spc="-95" smtClean="0"/>
              <a:t> </a:t>
            </a:r>
            <a:r>
              <a:rPr lang="de-DE" spc="-10" smtClean="0"/>
              <a:t>©2013</a:t>
            </a:r>
            <a:endParaRPr lang="de-DE" spc="-1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tr-TR" spc="-5" smtClean="0"/>
              <a:t>1.</a:t>
            </a:r>
            <a:fld id="{81D60167-4931-47E6-BA6A-407CBD079E47}" type="slidenum">
              <a:rPr lang="tr-TR" spc="-5" smtClean="0"/>
              <a:t>‹#›</a:t>
            </a:fld>
            <a:endParaRPr lang="tr-TR" spc="-5" dirty="0"/>
          </a:p>
        </p:txBody>
      </p:sp>
    </p:spTree>
    <p:extLst>
      <p:ext uri="{BB962C8B-B14F-4D97-AF65-F5344CB8AC3E}">
        <p14:creationId xmlns:p14="http://schemas.microsoft.com/office/powerpoint/2010/main" val="396111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Operating </a:t>
            </a:r>
            <a:r>
              <a:rPr lang="en-US" spc="-10" smtClean="0"/>
              <a:t>System </a:t>
            </a:r>
            <a:r>
              <a:rPr lang="en-US" spc="-5" smtClean="0"/>
              <a:t>Concepts – </a:t>
            </a:r>
            <a:r>
              <a:rPr lang="en-US" smtClean="0"/>
              <a:t>9</a:t>
            </a:r>
            <a:r>
              <a:rPr lang="en-US" sz="975" baseline="25641" smtClean="0"/>
              <a:t>th</a:t>
            </a:r>
            <a:r>
              <a:rPr lang="en-US" sz="975" spc="-44" baseline="25641" smtClean="0"/>
              <a:t> </a:t>
            </a:r>
            <a:r>
              <a:rPr lang="en-US" sz="1000" spc="-5" smtClean="0"/>
              <a:t>Edition</a:t>
            </a:r>
            <a:endParaRPr lang="en-US" sz="100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de-DE" spc="-5" smtClean="0"/>
              <a:t>Silberschatz, Galvin and Gagne</a:t>
            </a:r>
            <a:r>
              <a:rPr lang="de-DE" spc="-95" smtClean="0"/>
              <a:t> </a:t>
            </a:r>
            <a:r>
              <a:rPr lang="de-DE" spc="-10" smtClean="0"/>
              <a:t>©2013</a:t>
            </a:r>
            <a:endParaRPr lang="de-DE" spc="-1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tr-TR" spc="-5" smtClean="0"/>
              <a:t>1.</a:t>
            </a:r>
            <a:fld id="{81D60167-4931-47E6-BA6A-407CBD079E47}" type="slidenum">
              <a:rPr lang="tr-TR" spc="-5" smtClean="0"/>
              <a:t>‹#›</a:t>
            </a:fld>
            <a:endParaRPr lang="tr-TR" spc="-5" dirty="0"/>
          </a:p>
        </p:txBody>
      </p:sp>
    </p:spTree>
    <p:extLst>
      <p:ext uri="{BB962C8B-B14F-4D97-AF65-F5344CB8AC3E}">
        <p14:creationId xmlns:p14="http://schemas.microsoft.com/office/powerpoint/2010/main" val="188671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Operating </a:t>
            </a:r>
            <a:r>
              <a:rPr lang="en-US" spc="-10" smtClean="0"/>
              <a:t>System </a:t>
            </a:r>
            <a:r>
              <a:rPr lang="en-US" spc="-5" smtClean="0"/>
              <a:t>Concepts – </a:t>
            </a:r>
            <a:r>
              <a:rPr lang="en-US" smtClean="0"/>
              <a:t>9</a:t>
            </a:r>
            <a:r>
              <a:rPr lang="en-US" sz="975" baseline="25641" smtClean="0"/>
              <a:t>th</a:t>
            </a:r>
            <a:r>
              <a:rPr lang="en-US" sz="975" spc="-44" baseline="25641" smtClean="0"/>
              <a:t> </a:t>
            </a:r>
            <a:r>
              <a:rPr lang="en-US" sz="1000" spc="-5" smtClean="0"/>
              <a:t>Edition</a:t>
            </a:r>
            <a:endParaRPr lang="en-US" sz="100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de-DE" spc="-5" smtClean="0"/>
              <a:t>Silberschatz, Galvin and Gagne</a:t>
            </a:r>
            <a:r>
              <a:rPr lang="de-DE" spc="-95" smtClean="0"/>
              <a:t> </a:t>
            </a:r>
            <a:r>
              <a:rPr lang="de-DE" spc="-10" smtClean="0"/>
              <a:t>©2013</a:t>
            </a:r>
            <a:endParaRPr lang="de-DE" spc="-1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tr-TR" spc="-5" smtClean="0"/>
              <a:t>1.</a:t>
            </a:r>
            <a:fld id="{81D60167-4931-47E6-BA6A-407CBD079E47}" type="slidenum">
              <a:rPr lang="tr-TR" spc="-5" smtClean="0"/>
              <a:t>‹#›</a:t>
            </a:fld>
            <a:endParaRPr lang="tr-TR" spc="-5" dirty="0"/>
          </a:p>
        </p:txBody>
      </p:sp>
    </p:spTree>
    <p:extLst>
      <p:ext uri="{BB962C8B-B14F-4D97-AF65-F5344CB8AC3E}">
        <p14:creationId xmlns:p14="http://schemas.microsoft.com/office/powerpoint/2010/main" val="4056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Operating </a:t>
            </a:r>
            <a:r>
              <a:rPr lang="en-US" spc="-10" smtClean="0"/>
              <a:t>System </a:t>
            </a:r>
            <a:r>
              <a:rPr lang="en-US" spc="-5" smtClean="0"/>
              <a:t>Concepts – </a:t>
            </a:r>
            <a:r>
              <a:rPr lang="en-US" smtClean="0"/>
              <a:t>9</a:t>
            </a:r>
            <a:r>
              <a:rPr lang="en-US" sz="975" baseline="25641" smtClean="0"/>
              <a:t>th</a:t>
            </a:r>
            <a:r>
              <a:rPr lang="en-US" sz="975" spc="-44" baseline="25641" smtClean="0"/>
              <a:t> </a:t>
            </a:r>
            <a:r>
              <a:rPr lang="en-US" sz="1000" spc="-5" smtClean="0"/>
              <a:t>Edition</a:t>
            </a:r>
            <a:endParaRPr lang="en-US" sz="100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de-DE" spc="-5" smtClean="0"/>
              <a:t>Silberschatz, Galvin and Gagne</a:t>
            </a:r>
            <a:r>
              <a:rPr lang="de-DE" spc="-95" smtClean="0"/>
              <a:t> </a:t>
            </a:r>
            <a:r>
              <a:rPr lang="de-DE" spc="-10" smtClean="0"/>
              <a:t>©2013</a:t>
            </a:r>
            <a:endParaRPr lang="de-DE" spc="-1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tr-TR" spc="-5" smtClean="0"/>
              <a:t>1.</a:t>
            </a:r>
            <a:fld id="{81D60167-4931-47E6-BA6A-407CBD079E47}" type="slidenum">
              <a:rPr lang="tr-TR" spc="-5" smtClean="0"/>
              <a:t>‹#›</a:t>
            </a:fld>
            <a:endParaRPr lang="tr-TR" spc="-5" dirty="0"/>
          </a:p>
        </p:txBody>
      </p:sp>
    </p:spTree>
    <p:extLst>
      <p:ext uri="{BB962C8B-B14F-4D97-AF65-F5344CB8AC3E}">
        <p14:creationId xmlns:p14="http://schemas.microsoft.com/office/powerpoint/2010/main" val="311975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Operating </a:t>
            </a:r>
            <a:r>
              <a:rPr lang="en-US" spc="-10" smtClean="0"/>
              <a:t>System </a:t>
            </a:r>
            <a:r>
              <a:rPr lang="en-US" spc="-5" smtClean="0"/>
              <a:t>Concepts – </a:t>
            </a:r>
            <a:r>
              <a:rPr lang="en-US" smtClean="0"/>
              <a:t>9</a:t>
            </a:r>
            <a:r>
              <a:rPr lang="en-US" sz="975" baseline="25641" smtClean="0"/>
              <a:t>th</a:t>
            </a:r>
            <a:r>
              <a:rPr lang="en-US" sz="975" spc="-44" baseline="25641" smtClean="0"/>
              <a:t> </a:t>
            </a:r>
            <a:r>
              <a:rPr lang="en-US" sz="1000" spc="-5" smtClean="0"/>
              <a:t>Edition</a:t>
            </a:r>
            <a:endParaRPr lang="en-US" sz="100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de-DE" spc="-5" smtClean="0"/>
              <a:t>Silberschatz, Galvin and Gagne</a:t>
            </a:r>
            <a:r>
              <a:rPr lang="de-DE" spc="-95" smtClean="0"/>
              <a:t> </a:t>
            </a:r>
            <a:r>
              <a:rPr lang="de-DE" spc="-10" smtClean="0"/>
              <a:t>©2013</a:t>
            </a:r>
            <a:endParaRPr lang="de-DE" spc="-1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tr-TR" spc="-5" smtClean="0"/>
              <a:t>1.</a:t>
            </a:r>
            <a:fld id="{81D60167-4931-47E6-BA6A-407CBD079E47}" type="slidenum">
              <a:rPr lang="tr-TR" spc="-5" smtClean="0"/>
              <a:t>‹#›</a:t>
            </a:fld>
            <a:endParaRPr lang="tr-TR" spc="-5" dirty="0"/>
          </a:p>
        </p:txBody>
      </p:sp>
    </p:spTree>
    <p:extLst>
      <p:ext uri="{BB962C8B-B14F-4D97-AF65-F5344CB8AC3E}">
        <p14:creationId xmlns:p14="http://schemas.microsoft.com/office/powerpoint/2010/main" val="22524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Operating </a:t>
            </a:r>
            <a:r>
              <a:rPr lang="en-US" spc="-10" smtClean="0"/>
              <a:t>System </a:t>
            </a:r>
            <a:r>
              <a:rPr lang="en-US" spc="-5" smtClean="0"/>
              <a:t>Concepts – </a:t>
            </a:r>
            <a:r>
              <a:rPr lang="en-US" smtClean="0"/>
              <a:t>9</a:t>
            </a:r>
            <a:r>
              <a:rPr lang="en-US" sz="975" baseline="25641" smtClean="0"/>
              <a:t>th</a:t>
            </a:r>
            <a:r>
              <a:rPr lang="en-US" sz="975" spc="-44" baseline="25641" smtClean="0"/>
              <a:t> </a:t>
            </a:r>
            <a:r>
              <a:rPr lang="en-US" sz="1000" spc="-5" smtClean="0"/>
              <a:t>Edition</a:t>
            </a:r>
            <a:endParaRPr lang="en-US" sz="100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de-DE" spc="-5" smtClean="0"/>
              <a:t>Silberschatz, Galvin and Gagne</a:t>
            </a:r>
            <a:r>
              <a:rPr lang="de-DE" spc="-95" smtClean="0"/>
              <a:t> </a:t>
            </a:r>
            <a:r>
              <a:rPr lang="de-DE" spc="-10" smtClean="0"/>
              <a:t>©2013</a:t>
            </a:r>
            <a:endParaRPr lang="de-DE" spc="-1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tr-TR" spc="-5" smtClean="0"/>
              <a:t>1.</a:t>
            </a:r>
            <a:fld id="{81D60167-4931-47E6-BA6A-407CBD079E47}" type="slidenum">
              <a:rPr lang="tr-TR" spc="-5" smtClean="0"/>
              <a:t>‹#›</a:t>
            </a:fld>
            <a:endParaRPr lang="tr-TR" spc="-5" dirty="0"/>
          </a:p>
        </p:txBody>
      </p:sp>
    </p:spTree>
    <p:extLst>
      <p:ext uri="{BB962C8B-B14F-4D97-AF65-F5344CB8AC3E}">
        <p14:creationId xmlns:p14="http://schemas.microsoft.com/office/powerpoint/2010/main" val="12879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Operating </a:t>
            </a:r>
            <a:r>
              <a:rPr lang="en-US" spc="-10" smtClean="0"/>
              <a:t>System </a:t>
            </a:r>
            <a:r>
              <a:rPr lang="en-US" spc="-5" smtClean="0"/>
              <a:t>Concepts – </a:t>
            </a:r>
            <a:r>
              <a:rPr lang="en-US" smtClean="0"/>
              <a:t>9</a:t>
            </a:r>
            <a:r>
              <a:rPr lang="en-US" sz="975" baseline="25641" smtClean="0"/>
              <a:t>th</a:t>
            </a:r>
            <a:r>
              <a:rPr lang="en-US" sz="975" spc="-44" baseline="25641" smtClean="0"/>
              <a:t> </a:t>
            </a:r>
            <a:r>
              <a:rPr lang="en-US" sz="1000" spc="-5" smtClean="0"/>
              <a:t>Edition</a:t>
            </a:r>
            <a:endParaRPr lang="en-US" sz="100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de-DE" spc="-5" smtClean="0"/>
              <a:t>Silberschatz, Galvin and Gagne</a:t>
            </a:r>
            <a:r>
              <a:rPr lang="de-DE" spc="-95" smtClean="0"/>
              <a:t> </a:t>
            </a:r>
            <a:r>
              <a:rPr lang="de-DE" spc="-10" smtClean="0"/>
              <a:t>©2013</a:t>
            </a:r>
            <a:endParaRPr lang="de-DE" spc="-1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tr-TR" spc="-5" smtClean="0"/>
              <a:t>1.</a:t>
            </a:r>
            <a:fld id="{81D60167-4931-47E6-BA6A-407CBD079E47}" type="slidenum">
              <a:rPr lang="tr-TR" spc="-5" smtClean="0"/>
              <a:t>‹#›</a:t>
            </a:fld>
            <a:endParaRPr lang="tr-TR" spc="-5" dirty="0"/>
          </a:p>
        </p:txBody>
      </p:sp>
    </p:spTree>
    <p:extLst>
      <p:ext uri="{BB962C8B-B14F-4D97-AF65-F5344CB8AC3E}">
        <p14:creationId xmlns:p14="http://schemas.microsoft.com/office/powerpoint/2010/main" val="145731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Operating </a:t>
            </a:r>
            <a:r>
              <a:rPr lang="en-US" spc="-10" smtClean="0"/>
              <a:t>System </a:t>
            </a:r>
            <a:r>
              <a:rPr lang="en-US" spc="-5" smtClean="0"/>
              <a:t>Concepts – </a:t>
            </a:r>
            <a:r>
              <a:rPr lang="en-US" smtClean="0"/>
              <a:t>9</a:t>
            </a:r>
            <a:r>
              <a:rPr lang="en-US" sz="975" baseline="25641" smtClean="0"/>
              <a:t>th</a:t>
            </a:r>
            <a:r>
              <a:rPr lang="en-US" sz="975" spc="-44" baseline="25641" smtClean="0"/>
              <a:t> </a:t>
            </a:r>
            <a:r>
              <a:rPr lang="en-US" sz="1000" spc="-5" smtClean="0"/>
              <a:t>Edition</a:t>
            </a:r>
            <a:endParaRPr lang="en-US" sz="100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de-DE" spc="-5" smtClean="0"/>
              <a:t>Silberschatz, Galvin and Gagne</a:t>
            </a:r>
            <a:r>
              <a:rPr lang="de-DE" spc="-95" smtClean="0"/>
              <a:t> </a:t>
            </a:r>
            <a:r>
              <a:rPr lang="de-DE" spc="-10" smtClean="0"/>
              <a:t>©2013</a:t>
            </a:r>
            <a:endParaRPr lang="de-DE" spc="-1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tr-TR" spc="-5" smtClean="0"/>
              <a:t>1.</a:t>
            </a:r>
            <a:fld id="{81D60167-4931-47E6-BA6A-407CBD079E47}" type="slidenum">
              <a:rPr lang="tr-TR" spc="-5" smtClean="0"/>
              <a:t>‹#›</a:t>
            </a:fld>
            <a:endParaRPr lang="tr-TR" spc="-5" dirty="0"/>
          </a:p>
        </p:txBody>
      </p:sp>
    </p:spTree>
    <p:extLst>
      <p:ext uri="{BB962C8B-B14F-4D97-AF65-F5344CB8AC3E}">
        <p14:creationId xmlns:p14="http://schemas.microsoft.com/office/powerpoint/2010/main" val="2111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Operating </a:t>
            </a:r>
            <a:r>
              <a:rPr lang="en-US" spc="-10" smtClean="0"/>
              <a:t>System </a:t>
            </a:r>
            <a:r>
              <a:rPr lang="en-US" spc="-5" smtClean="0"/>
              <a:t>Concepts – </a:t>
            </a:r>
            <a:r>
              <a:rPr lang="en-US" smtClean="0"/>
              <a:t>9</a:t>
            </a:r>
            <a:r>
              <a:rPr lang="en-US" sz="975" baseline="25641" smtClean="0"/>
              <a:t>th</a:t>
            </a:r>
            <a:r>
              <a:rPr lang="en-US" sz="975" spc="-44" baseline="25641" smtClean="0"/>
              <a:t> </a:t>
            </a:r>
            <a:r>
              <a:rPr lang="en-US" sz="1000" spc="-5" smtClean="0"/>
              <a:t>Edition</a:t>
            </a:r>
            <a:endParaRPr lang="en-US" sz="100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de-DE" spc="-5" smtClean="0"/>
              <a:t>Silberschatz, Galvin and Gagne</a:t>
            </a:r>
            <a:r>
              <a:rPr lang="de-DE" spc="-95" smtClean="0"/>
              <a:t> </a:t>
            </a:r>
            <a:r>
              <a:rPr lang="de-DE" spc="-10" smtClean="0"/>
              <a:t>©2013</a:t>
            </a:r>
            <a:endParaRPr lang="de-DE" spc="-1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tr-TR" spc="-5" smtClean="0"/>
              <a:t>1.</a:t>
            </a:r>
            <a:fld id="{81D60167-4931-47E6-BA6A-407CBD079E47}" type="slidenum">
              <a:rPr lang="tr-TR" spc="-5" smtClean="0"/>
              <a:t>‹#›</a:t>
            </a:fld>
            <a:endParaRPr lang="tr-TR" spc="-5" dirty="0"/>
          </a:p>
        </p:txBody>
      </p:sp>
    </p:spTree>
    <p:extLst>
      <p:ext uri="{BB962C8B-B14F-4D97-AF65-F5344CB8AC3E}">
        <p14:creationId xmlns:p14="http://schemas.microsoft.com/office/powerpoint/2010/main" val="248447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Operating </a:t>
            </a:r>
            <a:r>
              <a:rPr lang="en-US" spc="-10" smtClean="0"/>
              <a:t>System </a:t>
            </a:r>
            <a:r>
              <a:rPr lang="en-US" spc="-5" smtClean="0"/>
              <a:t>Concepts – </a:t>
            </a:r>
            <a:r>
              <a:rPr lang="en-US" smtClean="0"/>
              <a:t>9</a:t>
            </a:r>
            <a:r>
              <a:rPr lang="en-US" sz="975" baseline="25641" smtClean="0"/>
              <a:t>th</a:t>
            </a:r>
            <a:r>
              <a:rPr lang="en-US" sz="975" spc="-44" baseline="25641" smtClean="0"/>
              <a:t> </a:t>
            </a:r>
            <a:r>
              <a:rPr lang="en-US" sz="1000" spc="-5" smtClean="0"/>
              <a:t>Edition</a:t>
            </a:r>
            <a:endParaRPr lang="en-US" sz="100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de-DE" spc="-5" smtClean="0"/>
              <a:t>Silberschatz, Galvin and Gagne</a:t>
            </a:r>
            <a:r>
              <a:rPr lang="de-DE" spc="-95" smtClean="0"/>
              <a:t> </a:t>
            </a:r>
            <a:r>
              <a:rPr lang="de-DE" spc="-10" smtClean="0"/>
              <a:t>©2013</a:t>
            </a:r>
            <a:endParaRPr lang="de-DE" spc="-1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tr-TR" spc="-5" smtClean="0"/>
              <a:t>1.</a:t>
            </a:r>
            <a:fld id="{81D60167-4931-47E6-BA6A-407CBD079E47}" type="slidenum">
              <a:rPr lang="tr-TR" spc="-5" smtClean="0"/>
              <a:t>‹#›</a:t>
            </a:fld>
            <a:endParaRPr lang="tr-TR" spc="-5" dirty="0"/>
          </a:p>
        </p:txBody>
      </p:sp>
    </p:spTree>
    <p:extLst>
      <p:ext uri="{BB962C8B-B14F-4D97-AF65-F5344CB8AC3E}">
        <p14:creationId xmlns:p14="http://schemas.microsoft.com/office/powerpoint/2010/main" val="37655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Operating </a:t>
            </a:r>
            <a:r>
              <a:rPr lang="en-US" spc="-10" smtClean="0"/>
              <a:t>System </a:t>
            </a:r>
            <a:r>
              <a:rPr lang="en-US" spc="-5" smtClean="0"/>
              <a:t>Concepts – </a:t>
            </a:r>
            <a:r>
              <a:rPr lang="en-US" smtClean="0"/>
              <a:t>9</a:t>
            </a:r>
            <a:r>
              <a:rPr lang="en-US" sz="975" baseline="25641" smtClean="0"/>
              <a:t>th</a:t>
            </a:r>
            <a:r>
              <a:rPr lang="en-US" sz="975" spc="-44" baseline="25641" smtClean="0"/>
              <a:t> </a:t>
            </a:r>
            <a:r>
              <a:rPr lang="en-US" sz="1000" spc="-5" smtClean="0"/>
              <a:t>Edition</a:t>
            </a:r>
            <a:endParaRPr lang="en-US" sz="100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de-DE" spc="-5" smtClean="0"/>
              <a:t>Silberschatz, Galvin and Gagne</a:t>
            </a:r>
            <a:r>
              <a:rPr lang="de-DE" spc="-95" smtClean="0"/>
              <a:t> </a:t>
            </a:r>
            <a:r>
              <a:rPr lang="de-DE" spc="-10" smtClean="0"/>
              <a:t>©2013</a:t>
            </a:r>
            <a:endParaRPr lang="de-DE" spc="-1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05"/>
              </a:lnSpc>
            </a:pPr>
            <a:r>
              <a:rPr lang="tr-TR" spc="-5" smtClean="0"/>
              <a:t>1.</a:t>
            </a:r>
            <a:fld id="{81D60167-4931-47E6-BA6A-407CBD079E47}" type="slidenum">
              <a:rPr lang="tr-TR" spc="-5" smtClean="0"/>
              <a:t>‹#›</a:t>
            </a:fld>
            <a:endParaRPr lang="tr-TR" spc="-5" dirty="0"/>
          </a:p>
        </p:txBody>
      </p:sp>
    </p:spTree>
    <p:extLst>
      <p:ext uri="{BB962C8B-B14F-4D97-AF65-F5344CB8AC3E}">
        <p14:creationId xmlns:p14="http://schemas.microsoft.com/office/powerpoint/2010/main" val="4718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US" spc="-5" smtClean="0"/>
              <a:t>Operating </a:t>
            </a:r>
            <a:r>
              <a:rPr lang="en-US" spc="-10" smtClean="0"/>
              <a:t>System </a:t>
            </a:r>
            <a:r>
              <a:rPr lang="en-US" spc="-5" smtClean="0"/>
              <a:t>Concepts – </a:t>
            </a:r>
            <a:r>
              <a:rPr lang="en-US" smtClean="0"/>
              <a:t>9</a:t>
            </a:r>
            <a:r>
              <a:rPr lang="en-US" sz="975" baseline="25641" smtClean="0"/>
              <a:t>th</a:t>
            </a:r>
            <a:r>
              <a:rPr lang="en-US" sz="975" spc="-44" baseline="25641" smtClean="0"/>
              <a:t> </a:t>
            </a:r>
            <a:r>
              <a:rPr lang="en-US" sz="1000" spc="-5" smtClean="0"/>
              <a:t>Edition</a:t>
            </a:r>
            <a:endParaRPr lang="en-US" sz="100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105"/>
              </a:lnSpc>
            </a:pPr>
            <a:r>
              <a:rPr lang="de-DE" spc="-5" smtClean="0"/>
              <a:t>Silberschatz, Galvin and Gagne</a:t>
            </a:r>
            <a:r>
              <a:rPr lang="de-DE" spc="-95" smtClean="0"/>
              <a:t> </a:t>
            </a:r>
            <a:r>
              <a:rPr lang="de-DE" spc="-10" smtClean="0"/>
              <a:t>©2013</a:t>
            </a:r>
            <a:endParaRPr lang="de-DE" spc="-1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105"/>
              </a:lnSpc>
            </a:pPr>
            <a:r>
              <a:rPr lang="tr-TR" spc="-5" smtClean="0"/>
              <a:t>1.</a:t>
            </a:r>
            <a:fld id="{81D60167-4931-47E6-BA6A-407CBD079E47}" type="slidenum">
              <a:rPr lang="tr-TR" spc="-5" smtClean="0"/>
              <a:t>‹#›</a:t>
            </a:fld>
            <a:endParaRPr lang="tr-TR" spc="-5" dirty="0"/>
          </a:p>
        </p:txBody>
      </p:sp>
    </p:spTree>
    <p:extLst>
      <p:ext uri="{BB962C8B-B14F-4D97-AF65-F5344CB8AC3E}">
        <p14:creationId xmlns:p14="http://schemas.microsoft.com/office/powerpoint/2010/main" val="291185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1080" y="4158297"/>
            <a:ext cx="2061933" cy="1593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8497" y="588327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8497" y="401891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9582" y="4035425"/>
            <a:ext cx="0" cy="1830705"/>
          </a:xfrm>
          <a:custGeom>
            <a:avLst/>
            <a:gdLst/>
            <a:ahLst/>
            <a:cxnLst/>
            <a:rect l="l" t="t" r="r" b="b"/>
            <a:pathLst>
              <a:path h="1830704">
                <a:moveTo>
                  <a:pt x="0" y="0"/>
                </a:moveTo>
                <a:lnTo>
                  <a:pt x="0" y="1830387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494789" y="2326449"/>
            <a:ext cx="6210300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14980" algn="l"/>
              </a:tabLst>
            </a:pPr>
            <a:r>
              <a:rPr sz="4300" spc="-5" dirty="0"/>
              <a:t>Chap</a:t>
            </a:r>
            <a:r>
              <a:rPr sz="4300" spc="-10" dirty="0"/>
              <a:t>t</a:t>
            </a:r>
            <a:r>
              <a:rPr sz="4300" spc="-5" dirty="0"/>
              <a:t>er</a:t>
            </a:r>
            <a:r>
              <a:rPr sz="4300" spc="-15" dirty="0"/>
              <a:t> </a:t>
            </a:r>
            <a:r>
              <a:rPr sz="4300" spc="-5" dirty="0"/>
              <a:t>1:</a:t>
            </a:r>
            <a:r>
              <a:rPr sz="4300" dirty="0"/>
              <a:t>	</a:t>
            </a:r>
            <a:r>
              <a:rPr sz="4300" spc="-15" dirty="0"/>
              <a:t>I</a:t>
            </a:r>
            <a:r>
              <a:rPr sz="4300" spc="-5" dirty="0"/>
              <a:t>n</a:t>
            </a:r>
            <a:r>
              <a:rPr sz="4300" spc="-10" dirty="0"/>
              <a:t>tr</a:t>
            </a:r>
            <a:r>
              <a:rPr sz="4300" spc="-5" dirty="0"/>
              <a:t>oduc</a:t>
            </a:r>
            <a:r>
              <a:rPr sz="4300" spc="-10" dirty="0"/>
              <a:t>ti</a:t>
            </a:r>
            <a:r>
              <a:rPr sz="4300" spc="-5" dirty="0"/>
              <a:t>on</a:t>
            </a:r>
            <a:endParaRPr sz="430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Silberschatz, Galvin and Gagne</a:t>
            </a:r>
            <a:r>
              <a:rPr spc="-95" dirty="0"/>
              <a:t> </a:t>
            </a:r>
            <a:r>
              <a:rPr spc="-10" dirty="0"/>
              <a:t>©2013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670" y="6662733"/>
            <a:ext cx="25095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-44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Edit9on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8705">
              <a:lnSpc>
                <a:spcPct val="100000"/>
              </a:lnSpc>
            </a:pPr>
            <a:r>
              <a:rPr sz="3200" spc="-5" dirty="0"/>
              <a:t>Computer</a:t>
            </a:r>
            <a:r>
              <a:rPr sz="3200" spc="-80" dirty="0"/>
              <a:t> </a:t>
            </a:r>
            <a:r>
              <a:rPr sz="3200" spc="-5" dirty="0"/>
              <a:t>Startup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133465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bootstrap program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loaded </a:t>
            </a:r>
            <a:r>
              <a:rPr sz="1800" spc="-5" dirty="0">
                <a:latin typeface="Arial"/>
                <a:cs typeface="Arial"/>
              </a:rPr>
              <a:t>at </a:t>
            </a:r>
            <a:r>
              <a:rPr sz="1800" spc="-10" dirty="0">
                <a:latin typeface="Arial"/>
                <a:cs typeface="Arial"/>
              </a:rPr>
              <a:t>power-up or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reboot</a:t>
            </a:r>
            <a:endParaRPr sz="1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Typically </a:t>
            </a:r>
            <a:r>
              <a:rPr sz="1800" spc="-5" dirty="0">
                <a:latin typeface="Arial"/>
                <a:cs typeface="Arial"/>
              </a:rPr>
              <a:t>stored in ROM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EPROM, </a:t>
            </a:r>
            <a:r>
              <a:rPr sz="1800" spc="-10" dirty="0">
                <a:latin typeface="Arial"/>
                <a:cs typeface="Arial"/>
              </a:rPr>
              <a:t>generally </a:t>
            </a:r>
            <a:r>
              <a:rPr sz="1800" spc="-15" dirty="0">
                <a:latin typeface="Arial"/>
                <a:cs typeface="Arial"/>
              </a:rPr>
              <a:t>known  </a:t>
            </a:r>
            <a:r>
              <a:rPr sz="1800" spc="-10" dirty="0">
                <a:latin typeface="Arial"/>
                <a:cs typeface="Arial"/>
              </a:rPr>
              <a:t>as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firmware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Initializes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5" dirty="0">
                <a:latin typeface="Arial"/>
                <a:cs typeface="Arial"/>
              </a:rPr>
              <a:t>aspects 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Loads operating system kernel and </a:t>
            </a:r>
            <a:r>
              <a:rPr sz="1800" spc="-5" dirty="0">
                <a:latin typeface="Arial"/>
                <a:cs typeface="Arial"/>
              </a:rPr>
              <a:t>starts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065">
              <a:lnSpc>
                <a:spcPct val="100000"/>
              </a:lnSpc>
            </a:pPr>
            <a:r>
              <a:rPr sz="3200" spc="-5" dirty="0"/>
              <a:t>Computer System</a:t>
            </a:r>
            <a:r>
              <a:rPr sz="3200" spc="-55" dirty="0"/>
              <a:t> </a:t>
            </a:r>
            <a:r>
              <a:rPr sz="3200" spc="-5" dirty="0"/>
              <a:t>Organization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94714" y="1273111"/>
            <a:ext cx="7252970" cy="157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Computer-system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One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more CPUs, device controllers </a:t>
            </a:r>
            <a:r>
              <a:rPr sz="1800" spc="-10" dirty="0">
                <a:latin typeface="Arial"/>
                <a:cs typeface="Arial"/>
              </a:rPr>
              <a:t>connect through common  bus providing </a:t>
            </a:r>
            <a:r>
              <a:rPr sz="1800" spc="-5" dirty="0">
                <a:latin typeface="Arial"/>
                <a:cs typeface="Arial"/>
              </a:rPr>
              <a:t>access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shared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756285" marR="67564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Concurrent execution </a:t>
            </a:r>
            <a:r>
              <a:rPr sz="1800" spc="-5" dirty="0">
                <a:latin typeface="Arial"/>
                <a:cs typeface="Arial"/>
              </a:rPr>
              <a:t>of CPUs </a:t>
            </a:r>
            <a:r>
              <a:rPr sz="1800" spc="-10" dirty="0">
                <a:latin typeface="Arial"/>
                <a:cs typeface="Arial"/>
              </a:rPr>
              <a:t>and devices competing for  </a:t>
            </a: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cycles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8706" y="2966594"/>
            <a:ext cx="6059449" cy="2994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9210">
              <a:lnSpc>
                <a:spcPct val="100000"/>
              </a:lnSpc>
            </a:pPr>
            <a:r>
              <a:rPr sz="3200" spc="-5" dirty="0"/>
              <a:t>Computer-System</a:t>
            </a:r>
            <a:r>
              <a:rPr sz="3200" spc="-65" dirty="0"/>
              <a:t> </a:t>
            </a:r>
            <a:r>
              <a:rPr sz="3200" spc="-5" dirty="0"/>
              <a:t>Operation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508115" cy="241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I/O </a:t>
            </a:r>
            <a:r>
              <a:rPr sz="1800" spc="-10" dirty="0">
                <a:latin typeface="Arial"/>
                <a:cs typeface="Arial"/>
              </a:rPr>
              <a:t>devices and </a:t>
            </a:r>
            <a:r>
              <a:rPr sz="1800" spc="-5" dirty="0">
                <a:latin typeface="Arial"/>
                <a:cs typeface="Arial"/>
              </a:rPr>
              <a:t>the CPU can </a:t>
            </a:r>
            <a:r>
              <a:rPr sz="1800" spc="-10" dirty="0">
                <a:latin typeface="Arial"/>
                <a:cs typeface="Arial"/>
              </a:rPr>
              <a:t>execute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concurrently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Each device </a:t>
            </a:r>
            <a:r>
              <a:rPr sz="1800" spc="-10" dirty="0">
                <a:latin typeface="Arial"/>
                <a:cs typeface="Arial"/>
              </a:rPr>
              <a:t>controller </a:t>
            </a:r>
            <a:r>
              <a:rPr sz="1800" spc="-5" dirty="0">
                <a:latin typeface="Arial"/>
                <a:cs typeface="Arial"/>
              </a:rPr>
              <a:t>is in </a:t>
            </a:r>
            <a:r>
              <a:rPr sz="1800" spc="-10" dirty="0">
                <a:latin typeface="Arial"/>
                <a:cs typeface="Arial"/>
              </a:rPr>
              <a:t>charge </a:t>
            </a:r>
            <a:r>
              <a:rPr sz="1800" spc="-5" dirty="0">
                <a:latin typeface="Arial"/>
                <a:cs typeface="Arial"/>
              </a:rPr>
              <a:t>of a </a:t>
            </a:r>
            <a:r>
              <a:rPr sz="1800" spc="-10" dirty="0">
                <a:latin typeface="Arial"/>
                <a:cs typeface="Arial"/>
              </a:rPr>
              <a:t>particular </a:t>
            </a:r>
            <a:r>
              <a:rPr sz="1800" spc="-5" dirty="0">
                <a:latin typeface="Arial"/>
                <a:cs typeface="Arial"/>
              </a:rPr>
              <a:t>device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Each device </a:t>
            </a:r>
            <a:r>
              <a:rPr sz="1800" spc="-10" dirty="0">
                <a:latin typeface="Arial"/>
                <a:cs typeface="Arial"/>
              </a:rPr>
              <a:t>controller has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local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buffer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CPU moves data from/to main memory to/from </a:t>
            </a:r>
            <a:r>
              <a:rPr sz="1800" spc="-10" dirty="0">
                <a:latin typeface="Arial"/>
                <a:cs typeface="Arial"/>
              </a:rPr>
              <a:t>local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buffers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is from the device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local </a:t>
            </a:r>
            <a:r>
              <a:rPr sz="1800" spc="-5" dirty="0">
                <a:latin typeface="Arial"/>
                <a:cs typeface="Arial"/>
              </a:rPr>
              <a:t>buffer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  <a:p>
            <a:pPr marL="355600" marR="88963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Device </a:t>
            </a:r>
            <a:r>
              <a:rPr sz="1800" spc="-10" dirty="0">
                <a:latin typeface="Arial"/>
                <a:cs typeface="Arial"/>
              </a:rPr>
              <a:t>controller </a:t>
            </a:r>
            <a:r>
              <a:rPr sz="1800" spc="-5" dirty="0">
                <a:latin typeface="Arial"/>
                <a:cs typeface="Arial"/>
              </a:rPr>
              <a:t>informs CPU that it </a:t>
            </a:r>
            <a:r>
              <a:rPr sz="1800" spc="-10" dirty="0">
                <a:latin typeface="Arial"/>
                <a:cs typeface="Arial"/>
              </a:rPr>
              <a:t>has finished </a:t>
            </a:r>
            <a:r>
              <a:rPr sz="1800" spc="-5" dirty="0">
                <a:latin typeface="Arial"/>
                <a:cs typeface="Arial"/>
              </a:rPr>
              <a:t>its  </a:t>
            </a:r>
            <a:r>
              <a:rPr sz="1800" spc="-10" dirty="0">
                <a:latin typeface="Arial"/>
                <a:cs typeface="Arial"/>
              </a:rPr>
              <a:t>operation by causing an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interrupt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6365">
              <a:lnSpc>
                <a:spcPct val="100000"/>
              </a:lnSpc>
            </a:pPr>
            <a:r>
              <a:rPr sz="3200" spc="-5" dirty="0"/>
              <a:t>Common Functions of</a:t>
            </a:r>
            <a:r>
              <a:rPr sz="3200" spc="-80" dirty="0"/>
              <a:t> </a:t>
            </a:r>
            <a:r>
              <a:rPr sz="3200" spc="-5" dirty="0"/>
              <a:t>Interrupts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334125" cy="249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Interrupt transfers control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interrupt service </a:t>
            </a:r>
            <a:r>
              <a:rPr sz="1800" spc="-10" dirty="0">
                <a:latin typeface="Arial"/>
                <a:cs typeface="Arial"/>
              </a:rPr>
              <a:t>routine  generally, through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interrupt 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vector</a:t>
            </a:r>
            <a:r>
              <a:rPr sz="1800" spc="-15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which contains the  addresses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5" dirty="0">
                <a:latin typeface="Arial"/>
                <a:cs typeface="Arial"/>
              </a:rPr>
              <a:t>the service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routines</a:t>
            </a:r>
            <a:endParaRPr sz="1800">
              <a:latin typeface="Arial"/>
              <a:cs typeface="Arial"/>
            </a:endParaRPr>
          </a:p>
          <a:p>
            <a:pPr marL="355600" marR="8686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Interrupt architecture must save the </a:t>
            </a:r>
            <a:r>
              <a:rPr sz="1800" spc="-10" dirty="0">
                <a:latin typeface="Arial"/>
                <a:cs typeface="Arial"/>
              </a:rPr>
              <a:t>address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the  interrupted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  <a:p>
            <a:pPr marL="355600" marR="57785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trap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exception </a:t>
            </a:r>
            <a:r>
              <a:rPr sz="1800" spc="-5" dirty="0">
                <a:latin typeface="Arial"/>
                <a:cs typeface="Arial"/>
              </a:rPr>
              <a:t>is a </a:t>
            </a:r>
            <a:r>
              <a:rPr sz="1800" spc="-10" dirty="0">
                <a:latin typeface="Arial"/>
                <a:cs typeface="Arial"/>
              </a:rPr>
              <a:t>software-generated interrupt  caused either by an </a:t>
            </a:r>
            <a:r>
              <a:rPr sz="1800" spc="-5" dirty="0">
                <a:latin typeface="Arial"/>
                <a:cs typeface="Arial"/>
              </a:rPr>
              <a:t>error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user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spc="-10" dirty="0">
                <a:latin typeface="Arial"/>
                <a:cs typeface="Arial"/>
              </a:rPr>
              <a:t>operating system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interrupt</a:t>
            </a:r>
            <a:r>
              <a:rPr sz="1800" b="1" spc="5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driven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2875">
              <a:lnSpc>
                <a:spcPct val="100000"/>
              </a:lnSpc>
            </a:pPr>
            <a:r>
              <a:rPr sz="3200" spc="-5" dirty="0"/>
              <a:t>Interrupt</a:t>
            </a:r>
            <a:r>
              <a:rPr sz="3200" spc="-85" dirty="0"/>
              <a:t> </a:t>
            </a:r>
            <a:r>
              <a:rPr sz="3200" spc="-5" dirty="0"/>
              <a:t>Handling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191885" cy="231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287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operating system </a:t>
            </a:r>
            <a:r>
              <a:rPr sz="1800" spc="-5" dirty="0">
                <a:latin typeface="Arial"/>
                <a:cs typeface="Arial"/>
              </a:rPr>
              <a:t>preserves the state of the CPU </a:t>
            </a:r>
            <a:r>
              <a:rPr sz="1800" spc="-15" dirty="0">
                <a:latin typeface="Arial"/>
                <a:cs typeface="Arial"/>
              </a:rPr>
              <a:t>by  </a:t>
            </a:r>
            <a:r>
              <a:rPr sz="1800" spc="-5" dirty="0">
                <a:latin typeface="Arial"/>
                <a:cs typeface="Arial"/>
              </a:rPr>
              <a:t>storing registers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program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Determines which type </a:t>
            </a:r>
            <a:r>
              <a:rPr sz="1800" spc="-5" dirty="0">
                <a:latin typeface="Arial"/>
                <a:cs typeface="Arial"/>
              </a:rPr>
              <a:t>of interrupt </a:t>
            </a:r>
            <a:r>
              <a:rPr sz="1800" spc="-10" dirty="0">
                <a:latin typeface="Arial"/>
                <a:cs typeface="Arial"/>
              </a:rPr>
              <a:t>has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occurred: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polling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vectored </a:t>
            </a:r>
            <a:r>
              <a:rPr sz="1800" spc="-5" dirty="0">
                <a:latin typeface="Arial"/>
                <a:cs typeface="Arial"/>
              </a:rPr>
              <a:t>interrupt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Separate segments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code determine </a:t>
            </a:r>
            <a:r>
              <a:rPr sz="1800" spc="-20" dirty="0">
                <a:latin typeface="Arial"/>
                <a:cs typeface="Arial"/>
              </a:rPr>
              <a:t>what </a:t>
            </a:r>
            <a:r>
              <a:rPr sz="1800" spc="-5" dirty="0">
                <a:latin typeface="Arial"/>
                <a:cs typeface="Arial"/>
              </a:rPr>
              <a:t>action </a:t>
            </a:r>
            <a:r>
              <a:rPr sz="1800" spc="-10" dirty="0">
                <a:latin typeface="Arial"/>
                <a:cs typeface="Arial"/>
              </a:rPr>
              <a:t>should  be </a:t>
            </a:r>
            <a:r>
              <a:rPr sz="1800" spc="-5" dirty="0">
                <a:latin typeface="Arial"/>
                <a:cs typeface="Arial"/>
              </a:rPr>
              <a:t>taken for </a:t>
            </a:r>
            <a:r>
              <a:rPr sz="1800" spc="-10" dirty="0">
                <a:latin typeface="Arial"/>
                <a:cs typeface="Arial"/>
              </a:rPr>
              <a:t>each type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interrupt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0770">
              <a:lnSpc>
                <a:spcPct val="100000"/>
              </a:lnSpc>
            </a:pPr>
            <a:r>
              <a:rPr sz="3200" spc="-5" dirty="0"/>
              <a:t>Interrupt</a:t>
            </a:r>
            <a:r>
              <a:rPr sz="3200" spc="-95" dirty="0"/>
              <a:t> </a:t>
            </a:r>
            <a:r>
              <a:rPr sz="3200" spc="-5" dirty="0"/>
              <a:t>Timeline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752295" y="1280807"/>
            <a:ext cx="6264173" cy="3060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8568" y="308990"/>
            <a:ext cx="248475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I/O</a:t>
            </a:r>
            <a:r>
              <a:rPr sz="3200" spc="-75" dirty="0"/>
              <a:t> </a:t>
            </a:r>
            <a:r>
              <a:rPr sz="3200" spc="-5" dirty="0"/>
              <a:t>Structure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74089" y="1288287"/>
            <a:ext cx="6657340" cy="413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7160" indent="-342900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After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starts, control returns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user program only upon </a:t>
            </a:r>
            <a:r>
              <a:rPr sz="1800" dirty="0">
                <a:latin typeface="Arial"/>
                <a:cs typeface="Arial"/>
              </a:rPr>
              <a:t>I/O  </a:t>
            </a:r>
            <a:r>
              <a:rPr sz="1800" spc="-10" dirty="0">
                <a:latin typeface="Arial"/>
                <a:cs typeface="Arial"/>
              </a:rPr>
              <a:t>completion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Wait instruction </a:t>
            </a:r>
            <a:r>
              <a:rPr sz="1800" spc="-10" dirty="0">
                <a:latin typeface="Arial"/>
                <a:cs typeface="Arial"/>
              </a:rPr>
              <a:t>idles </a:t>
            </a:r>
            <a:r>
              <a:rPr sz="1800" spc="-5" dirty="0">
                <a:latin typeface="Arial"/>
                <a:cs typeface="Arial"/>
              </a:rPr>
              <a:t>the CPU </a:t>
            </a:r>
            <a:r>
              <a:rPr sz="1800" spc="-10" dirty="0">
                <a:latin typeface="Arial"/>
                <a:cs typeface="Arial"/>
              </a:rPr>
              <a:t>until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next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interrupt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Wait </a:t>
            </a:r>
            <a:r>
              <a:rPr sz="1800" spc="-10" dirty="0">
                <a:latin typeface="Arial"/>
                <a:cs typeface="Arial"/>
              </a:rPr>
              <a:t>loop </a:t>
            </a:r>
            <a:r>
              <a:rPr sz="1800" spc="-5" dirty="0">
                <a:latin typeface="Arial"/>
                <a:cs typeface="Arial"/>
              </a:rPr>
              <a:t>(contention for memory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access)</a:t>
            </a:r>
            <a:endParaRPr sz="1800">
              <a:latin typeface="Arial"/>
              <a:cs typeface="Arial"/>
            </a:endParaRPr>
          </a:p>
          <a:p>
            <a:pPr marL="756285" marR="690245" lvl="1" indent="-286385">
              <a:lnSpc>
                <a:spcPts val="1939"/>
              </a:lnSpc>
              <a:spcBef>
                <a:spcPts val="78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most </a:t>
            </a:r>
            <a:r>
              <a:rPr sz="1800" spc="-10" dirty="0">
                <a:latin typeface="Arial"/>
                <a:cs typeface="Arial"/>
              </a:rPr>
              <a:t>one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10" dirty="0">
                <a:latin typeface="Arial"/>
                <a:cs typeface="Arial"/>
              </a:rPr>
              <a:t>request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outstanding </a:t>
            </a:r>
            <a:r>
              <a:rPr sz="1800" spc="-5" dirty="0">
                <a:latin typeface="Arial"/>
                <a:cs typeface="Arial"/>
              </a:rPr>
              <a:t>at a time, </a:t>
            </a:r>
            <a:r>
              <a:rPr sz="1800" spc="-15" dirty="0">
                <a:latin typeface="Arial"/>
                <a:cs typeface="Arial"/>
              </a:rPr>
              <a:t>no  </a:t>
            </a:r>
            <a:r>
              <a:rPr sz="1800" spc="-10" dirty="0">
                <a:latin typeface="Arial"/>
                <a:cs typeface="Arial"/>
              </a:rPr>
              <a:t>simultaneous </a:t>
            </a:r>
            <a:r>
              <a:rPr sz="1800" dirty="0">
                <a:latin typeface="Arial"/>
                <a:cs typeface="Arial"/>
              </a:rPr>
              <a:t>I/O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ts val="1939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After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starts, control returns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user program </a:t>
            </a:r>
            <a:r>
              <a:rPr sz="1800" spc="-15" dirty="0">
                <a:latin typeface="Arial"/>
                <a:cs typeface="Arial"/>
              </a:rPr>
              <a:t>without waiting 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I/O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completion</a:t>
            </a:r>
            <a:endParaRPr sz="1800">
              <a:latin typeface="Arial"/>
              <a:cs typeface="Arial"/>
            </a:endParaRPr>
          </a:p>
          <a:p>
            <a:pPr marL="755650" marR="193675" lvl="1" indent="-285750">
              <a:lnSpc>
                <a:spcPts val="1939"/>
              </a:lnSpc>
              <a:spcBef>
                <a:spcPts val="76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call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request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OS to </a:t>
            </a:r>
            <a:r>
              <a:rPr sz="1800" spc="-5" dirty="0">
                <a:latin typeface="Arial"/>
                <a:cs typeface="Arial"/>
              </a:rPr>
              <a:t>allow </a:t>
            </a:r>
            <a:r>
              <a:rPr sz="1800" spc="-10" dirty="0">
                <a:latin typeface="Arial"/>
                <a:cs typeface="Arial"/>
              </a:rPr>
              <a:t>user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wait </a:t>
            </a:r>
            <a:r>
              <a:rPr sz="1800" spc="-10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I/O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completion</a:t>
            </a:r>
            <a:endParaRPr sz="1800">
              <a:latin typeface="Arial"/>
              <a:cs typeface="Arial"/>
            </a:endParaRPr>
          </a:p>
          <a:p>
            <a:pPr marL="756285" marR="347345" lvl="1" indent="-286385">
              <a:lnSpc>
                <a:spcPts val="1939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Device-status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table </a:t>
            </a:r>
            <a:r>
              <a:rPr sz="1800" spc="-10" dirty="0">
                <a:latin typeface="Arial"/>
                <a:cs typeface="Arial"/>
              </a:rPr>
              <a:t>contains </a:t>
            </a:r>
            <a:r>
              <a:rPr sz="1800" spc="-5" dirty="0">
                <a:latin typeface="Arial"/>
                <a:cs typeface="Arial"/>
              </a:rPr>
              <a:t>entry for </a:t>
            </a:r>
            <a:r>
              <a:rPr sz="1800" spc="-10" dirty="0">
                <a:latin typeface="Arial"/>
                <a:cs typeface="Arial"/>
              </a:rPr>
              <a:t>each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device  </a:t>
            </a:r>
            <a:r>
              <a:rPr sz="1800" spc="-10" dirty="0">
                <a:latin typeface="Arial"/>
                <a:cs typeface="Arial"/>
              </a:rPr>
              <a:t>indicating </a:t>
            </a:r>
            <a:r>
              <a:rPr sz="1800" spc="-5" dirty="0">
                <a:latin typeface="Arial"/>
                <a:cs typeface="Arial"/>
              </a:rPr>
              <a:t>its </a:t>
            </a:r>
            <a:r>
              <a:rPr sz="1800" spc="-10" dirty="0">
                <a:latin typeface="Arial"/>
                <a:cs typeface="Arial"/>
              </a:rPr>
              <a:t>type, address, and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marL="756285" marR="576580" lvl="1" indent="-286385">
              <a:lnSpc>
                <a:spcPts val="1939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OS </a:t>
            </a:r>
            <a:r>
              <a:rPr sz="1800" spc="-10" dirty="0">
                <a:latin typeface="Arial"/>
                <a:cs typeface="Arial"/>
              </a:rPr>
              <a:t>indexes </a:t>
            </a:r>
            <a:r>
              <a:rPr sz="1800" spc="-5" dirty="0">
                <a:latin typeface="Arial"/>
                <a:cs typeface="Arial"/>
              </a:rPr>
              <a:t>into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device </a:t>
            </a:r>
            <a:r>
              <a:rPr sz="1800" spc="-10" dirty="0">
                <a:latin typeface="Arial"/>
                <a:cs typeface="Arial"/>
              </a:rPr>
              <a:t>table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determine </a:t>
            </a:r>
            <a:r>
              <a:rPr sz="1800" spc="-5" dirty="0">
                <a:latin typeface="Arial"/>
                <a:cs typeface="Arial"/>
              </a:rPr>
              <a:t>device  status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modify </a:t>
            </a:r>
            <a:r>
              <a:rPr sz="1800" spc="-10" dirty="0">
                <a:latin typeface="Arial"/>
                <a:cs typeface="Arial"/>
              </a:rPr>
              <a:t>table </a:t>
            </a:r>
            <a:r>
              <a:rPr sz="1800" spc="-5" dirty="0">
                <a:latin typeface="Arial"/>
                <a:cs typeface="Arial"/>
              </a:rPr>
              <a:t>entry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include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interrupt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469" y="371983"/>
            <a:ext cx="688720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Storage Definitions and Notation</a:t>
            </a:r>
            <a:r>
              <a:rPr spc="20" dirty="0"/>
              <a:t> </a:t>
            </a:r>
            <a:r>
              <a:rPr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47712" y="1177925"/>
            <a:ext cx="7440930" cy="5191125"/>
          </a:xfrm>
          <a:custGeom>
            <a:avLst/>
            <a:gdLst/>
            <a:ahLst/>
            <a:cxnLst/>
            <a:rect l="l" t="t" r="r" b="b"/>
            <a:pathLst>
              <a:path w="7440930" h="5191125">
                <a:moveTo>
                  <a:pt x="0" y="0"/>
                </a:moveTo>
                <a:lnTo>
                  <a:pt x="7440612" y="0"/>
                </a:lnTo>
                <a:lnTo>
                  <a:pt x="7440612" y="5191125"/>
                </a:lnTo>
                <a:lnTo>
                  <a:pt x="0" y="5191125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6261" y="1222628"/>
            <a:ext cx="7275830" cy="505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basic unit of computer </a:t>
            </a:r>
            <a:r>
              <a:rPr sz="1400" spc="-5" dirty="0">
                <a:latin typeface="Verdana"/>
                <a:cs typeface="Verdana"/>
              </a:rPr>
              <a:t>storage </a:t>
            </a:r>
            <a:r>
              <a:rPr sz="1400" spc="5" dirty="0">
                <a:latin typeface="Verdana"/>
                <a:cs typeface="Verdana"/>
              </a:rPr>
              <a:t>is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b="1" dirty="0">
                <a:latin typeface="Verdana"/>
                <a:cs typeface="Verdana"/>
              </a:rPr>
              <a:t>bit</a:t>
            </a:r>
            <a:r>
              <a:rPr sz="1400" dirty="0">
                <a:latin typeface="Verdana"/>
                <a:cs typeface="Verdana"/>
              </a:rPr>
              <a:t>. A bit can contain one of two  </a:t>
            </a:r>
            <a:r>
              <a:rPr sz="1400" spc="-5" dirty="0">
                <a:latin typeface="Verdana"/>
                <a:cs typeface="Verdana"/>
              </a:rPr>
              <a:t>values, </a:t>
            </a:r>
            <a:r>
              <a:rPr sz="1400" dirty="0">
                <a:latin typeface="Verdana"/>
                <a:cs typeface="Verdana"/>
              </a:rPr>
              <a:t>0 </a:t>
            </a:r>
            <a:r>
              <a:rPr sz="1400" spc="-5" dirty="0">
                <a:latin typeface="Verdana"/>
                <a:cs typeface="Verdana"/>
              </a:rPr>
              <a:t>and 1. </a:t>
            </a:r>
            <a:r>
              <a:rPr sz="1400" dirty="0">
                <a:latin typeface="Verdana"/>
                <a:cs typeface="Verdana"/>
              </a:rPr>
              <a:t>All other </a:t>
            </a:r>
            <a:r>
              <a:rPr sz="1400" spc="-5" dirty="0">
                <a:latin typeface="Verdana"/>
                <a:cs typeface="Verdana"/>
              </a:rPr>
              <a:t>storage </a:t>
            </a:r>
            <a:r>
              <a:rPr sz="1400" spc="5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a computer </a:t>
            </a:r>
            <a:r>
              <a:rPr sz="1400" spc="5" dirty="0">
                <a:latin typeface="Verdana"/>
                <a:cs typeface="Verdana"/>
              </a:rPr>
              <a:t>is </a:t>
            </a:r>
            <a:r>
              <a:rPr sz="1400" dirty="0">
                <a:latin typeface="Verdana"/>
                <a:cs typeface="Verdana"/>
              </a:rPr>
              <a:t>based on collections of bits.  Given enough bits, </a:t>
            </a:r>
            <a:r>
              <a:rPr sz="1400" spc="5" dirty="0">
                <a:latin typeface="Verdana"/>
                <a:cs typeface="Verdana"/>
              </a:rPr>
              <a:t>it is </a:t>
            </a:r>
            <a:r>
              <a:rPr sz="1400" dirty="0">
                <a:latin typeface="Verdana"/>
                <a:cs typeface="Verdana"/>
              </a:rPr>
              <a:t>amazing how </a:t>
            </a:r>
            <a:r>
              <a:rPr sz="1400" spc="-5" dirty="0">
                <a:latin typeface="Verdana"/>
                <a:cs typeface="Verdana"/>
              </a:rPr>
              <a:t>many </a:t>
            </a:r>
            <a:r>
              <a:rPr sz="1400" dirty="0">
                <a:latin typeface="Verdana"/>
                <a:cs typeface="Verdana"/>
              </a:rPr>
              <a:t>things a computer can represent:  numbers, letters, images, movies, sounds, documents, </a:t>
            </a:r>
            <a:r>
              <a:rPr sz="1400" spc="-5" dirty="0">
                <a:latin typeface="Verdana"/>
                <a:cs typeface="Verdana"/>
              </a:rPr>
              <a:t>and programs, to </a:t>
            </a:r>
            <a:r>
              <a:rPr sz="1400" dirty="0">
                <a:latin typeface="Verdana"/>
                <a:cs typeface="Verdana"/>
              </a:rPr>
              <a:t>name  a </a:t>
            </a:r>
            <a:r>
              <a:rPr sz="1400" spc="-15" dirty="0">
                <a:latin typeface="Verdana"/>
                <a:cs typeface="Verdana"/>
              </a:rPr>
              <a:t>few.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b="1" spc="-5" dirty="0">
                <a:latin typeface="Verdana"/>
                <a:cs typeface="Verdana"/>
              </a:rPr>
              <a:t>byte </a:t>
            </a:r>
            <a:r>
              <a:rPr sz="1400" spc="5" dirty="0">
                <a:latin typeface="Verdana"/>
                <a:cs typeface="Verdana"/>
              </a:rPr>
              <a:t>is </a:t>
            </a:r>
            <a:r>
              <a:rPr sz="1400" dirty="0">
                <a:latin typeface="Verdana"/>
                <a:cs typeface="Verdana"/>
              </a:rPr>
              <a:t>8 bits,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dirty="0">
                <a:latin typeface="Verdana"/>
                <a:cs typeface="Verdana"/>
              </a:rPr>
              <a:t>on most computers </a:t>
            </a:r>
            <a:r>
              <a:rPr sz="1400" spc="5" dirty="0">
                <a:latin typeface="Verdana"/>
                <a:cs typeface="Verdana"/>
              </a:rPr>
              <a:t>it is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smallest </a:t>
            </a:r>
            <a:r>
              <a:rPr sz="1400" spc="-5" dirty="0">
                <a:latin typeface="Verdana"/>
                <a:cs typeface="Verdana"/>
              </a:rPr>
              <a:t>convenient  chunk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-5" dirty="0">
                <a:latin typeface="Verdana"/>
                <a:cs typeface="Verdana"/>
              </a:rPr>
              <a:t>storage. </a:t>
            </a:r>
            <a:r>
              <a:rPr sz="1400" spc="-1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example, most computers </a:t>
            </a:r>
            <a:r>
              <a:rPr sz="1400" spc="5" dirty="0">
                <a:latin typeface="Verdana"/>
                <a:cs typeface="Verdana"/>
              </a:rPr>
              <a:t>don’t </a:t>
            </a:r>
            <a:r>
              <a:rPr sz="1400" spc="-10" dirty="0">
                <a:latin typeface="Verdana"/>
                <a:cs typeface="Verdana"/>
              </a:rPr>
              <a:t>have </a:t>
            </a:r>
            <a:r>
              <a:rPr sz="1400" dirty="0">
                <a:latin typeface="Verdana"/>
                <a:cs typeface="Verdana"/>
              </a:rPr>
              <a:t>an instruction </a:t>
            </a:r>
            <a:r>
              <a:rPr sz="1400" spc="-5" dirty="0">
                <a:latin typeface="Verdana"/>
                <a:cs typeface="Verdana"/>
              </a:rPr>
              <a:t>to  </a:t>
            </a:r>
            <a:r>
              <a:rPr sz="1400" spc="-10" dirty="0">
                <a:latin typeface="Verdana"/>
                <a:cs typeface="Verdana"/>
              </a:rPr>
              <a:t>move </a:t>
            </a:r>
            <a:r>
              <a:rPr sz="1400" dirty="0">
                <a:latin typeface="Verdana"/>
                <a:cs typeface="Verdana"/>
              </a:rPr>
              <a:t>a bit but do </a:t>
            </a:r>
            <a:r>
              <a:rPr sz="1400" spc="-10" dirty="0">
                <a:latin typeface="Verdana"/>
                <a:cs typeface="Verdana"/>
              </a:rPr>
              <a:t>have </a:t>
            </a:r>
            <a:r>
              <a:rPr sz="1400" dirty="0">
                <a:latin typeface="Verdana"/>
                <a:cs typeface="Verdana"/>
              </a:rPr>
              <a:t>one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-10" dirty="0">
                <a:latin typeface="Verdana"/>
                <a:cs typeface="Verdana"/>
              </a:rPr>
              <a:t>move </a:t>
            </a:r>
            <a:r>
              <a:rPr sz="1400" dirty="0">
                <a:latin typeface="Verdana"/>
                <a:cs typeface="Verdana"/>
              </a:rPr>
              <a:t>a byte. A less common term </a:t>
            </a:r>
            <a:r>
              <a:rPr sz="1400" spc="5" dirty="0">
                <a:latin typeface="Verdana"/>
                <a:cs typeface="Verdana"/>
              </a:rPr>
              <a:t>is </a:t>
            </a:r>
            <a:r>
              <a:rPr sz="1400" b="1" dirty="0">
                <a:latin typeface="Verdana"/>
                <a:cs typeface="Verdana"/>
              </a:rPr>
              <a:t>word</a:t>
            </a:r>
            <a:r>
              <a:rPr sz="1400" dirty="0">
                <a:latin typeface="Verdana"/>
                <a:cs typeface="Verdana"/>
              </a:rPr>
              <a:t>,  which </a:t>
            </a:r>
            <a:r>
              <a:rPr sz="1400" spc="5" dirty="0">
                <a:latin typeface="Verdana"/>
                <a:cs typeface="Verdana"/>
              </a:rPr>
              <a:t>is </a:t>
            </a:r>
            <a:r>
              <a:rPr sz="1400" dirty="0">
                <a:latin typeface="Verdana"/>
                <a:cs typeface="Verdana"/>
              </a:rPr>
              <a:t>a given computer </a:t>
            </a:r>
            <a:r>
              <a:rPr sz="1400" spc="-5" dirty="0">
                <a:latin typeface="Verdana"/>
                <a:cs typeface="Verdana"/>
              </a:rPr>
              <a:t>architecture’s native </a:t>
            </a:r>
            <a:r>
              <a:rPr sz="1400" dirty="0">
                <a:latin typeface="Verdana"/>
                <a:cs typeface="Verdana"/>
              </a:rPr>
              <a:t>unit of </a:t>
            </a:r>
            <a:r>
              <a:rPr sz="1400" spc="-5" dirty="0">
                <a:latin typeface="Verdana"/>
                <a:cs typeface="Verdana"/>
              </a:rPr>
              <a:t>data. </a:t>
            </a:r>
            <a:r>
              <a:rPr sz="1400" dirty="0">
                <a:latin typeface="Verdana"/>
                <a:cs typeface="Verdana"/>
              </a:rPr>
              <a:t>A word </a:t>
            </a:r>
            <a:r>
              <a:rPr sz="1400" spc="5" dirty="0">
                <a:latin typeface="Verdana"/>
                <a:cs typeface="Verdana"/>
              </a:rPr>
              <a:t>is </a:t>
            </a:r>
            <a:r>
              <a:rPr sz="1400" dirty="0">
                <a:latin typeface="Verdana"/>
                <a:cs typeface="Verdana"/>
              </a:rPr>
              <a:t>made up  of one or more bytes. </a:t>
            </a:r>
            <a:r>
              <a:rPr sz="1400" spc="-1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example, a computer </a:t>
            </a:r>
            <a:r>
              <a:rPr sz="1400" spc="-5" dirty="0">
                <a:latin typeface="Verdana"/>
                <a:cs typeface="Verdana"/>
              </a:rPr>
              <a:t>that has </a:t>
            </a:r>
            <a:r>
              <a:rPr sz="1400" dirty="0">
                <a:latin typeface="Verdana"/>
                <a:cs typeface="Verdana"/>
              </a:rPr>
              <a:t>64-bit registers </a:t>
            </a:r>
            <a:r>
              <a:rPr sz="1400" spc="-5" dirty="0">
                <a:latin typeface="Verdana"/>
                <a:cs typeface="Verdana"/>
              </a:rPr>
              <a:t>and 64-  </a:t>
            </a:r>
            <a:r>
              <a:rPr sz="1400" dirty="0">
                <a:latin typeface="Verdana"/>
                <a:cs typeface="Verdana"/>
              </a:rPr>
              <a:t>bit memory addressing typically </a:t>
            </a:r>
            <a:r>
              <a:rPr sz="1400" spc="-5" dirty="0">
                <a:latin typeface="Verdana"/>
                <a:cs typeface="Verdana"/>
              </a:rPr>
              <a:t>has </a:t>
            </a:r>
            <a:r>
              <a:rPr sz="1400" dirty="0">
                <a:latin typeface="Verdana"/>
                <a:cs typeface="Verdana"/>
              </a:rPr>
              <a:t>64-bit </a:t>
            </a:r>
            <a:r>
              <a:rPr sz="1400" spc="-5" dirty="0">
                <a:latin typeface="Verdana"/>
                <a:cs typeface="Verdana"/>
              </a:rPr>
              <a:t>(8-byte) </a:t>
            </a:r>
            <a:r>
              <a:rPr sz="1400" dirty="0">
                <a:latin typeface="Verdana"/>
                <a:cs typeface="Verdana"/>
              </a:rPr>
              <a:t>words. A computer</a:t>
            </a:r>
            <a:r>
              <a:rPr sz="1400" spc="-17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executes  many operations </a:t>
            </a:r>
            <a:r>
              <a:rPr sz="1400" spc="5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its </a:t>
            </a:r>
            <a:r>
              <a:rPr sz="1400" spc="-5" dirty="0">
                <a:latin typeface="Verdana"/>
                <a:cs typeface="Verdana"/>
              </a:rPr>
              <a:t>native </a:t>
            </a:r>
            <a:r>
              <a:rPr sz="1400" dirty="0">
                <a:latin typeface="Verdana"/>
                <a:cs typeface="Verdana"/>
              </a:rPr>
              <a:t>word </a:t>
            </a:r>
            <a:r>
              <a:rPr sz="1400" spc="-5" dirty="0">
                <a:latin typeface="Verdana"/>
                <a:cs typeface="Verdana"/>
              </a:rPr>
              <a:t>size rather than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spc="-5" dirty="0">
                <a:latin typeface="Verdana"/>
                <a:cs typeface="Verdana"/>
              </a:rPr>
              <a:t>byte at </a:t>
            </a:r>
            <a:r>
              <a:rPr sz="1400" dirty="0">
                <a:latin typeface="Verdana"/>
                <a:cs typeface="Verdana"/>
              </a:rPr>
              <a:t>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time.</a:t>
            </a:r>
            <a:endParaRPr sz="1400">
              <a:latin typeface="Verdana"/>
              <a:cs typeface="Verdana"/>
            </a:endParaRPr>
          </a:p>
          <a:p>
            <a:pPr marL="12700" marR="21590">
              <a:lnSpc>
                <a:spcPct val="100000"/>
              </a:lnSpc>
              <a:spcBef>
                <a:spcPts val="1110"/>
              </a:spcBef>
            </a:pPr>
            <a:r>
              <a:rPr sz="140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storage, </a:t>
            </a:r>
            <a:r>
              <a:rPr sz="1400" dirty="0">
                <a:latin typeface="Verdana"/>
                <a:cs typeface="Verdana"/>
              </a:rPr>
              <a:t>along with most computer </a:t>
            </a:r>
            <a:r>
              <a:rPr sz="1400" spc="-5" dirty="0">
                <a:latin typeface="Verdana"/>
                <a:cs typeface="Verdana"/>
              </a:rPr>
              <a:t>throughput, </a:t>
            </a:r>
            <a:r>
              <a:rPr sz="1400" spc="5" dirty="0">
                <a:latin typeface="Verdana"/>
                <a:cs typeface="Verdana"/>
              </a:rPr>
              <a:t>is </a:t>
            </a:r>
            <a:r>
              <a:rPr sz="1400" dirty="0">
                <a:latin typeface="Verdana"/>
                <a:cs typeface="Verdana"/>
              </a:rPr>
              <a:t>generally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measured 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dirty="0">
                <a:latin typeface="Verdana"/>
                <a:cs typeface="Verdana"/>
              </a:rPr>
              <a:t>manipulated </a:t>
            </a:r>
            <a:r>
              <a:rPr sz="1400" spc="5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bytes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dirty="0">
                <a:latin typeface="Verdana"/>
                <a:cs typeface="Verdana"/>
              </a:rPr>
              <a:t>collections of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bytes.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A </a:t>
            </a:r>
            <a:r>
              <a:rPr sz="1400" b="1" spc="-5" dirty="0">
                <a:latin typeface="Verdana"/>
                <a:cs typeface="Verdana"/>
              </a:rPr>
              <a:t>kilobyte</a:t>
            </a:r>
            <a:r>
              <a:rPr sz="1400" spc="-5" dirty="0">
                <a:latin typeface="Verdana"/>
                <a:cs typeface="Verdana"/>
              </a:rPr>
              <a:t>, </a:t>
            </a:r>
            <a:r>
              <a:rPr sz="1400" dirty="0">
                <a:latin typeface="Verdana"/>
                <a:cs typeface="Verdana"/>
              </a:rPr>
              <a:t>or </a:t>
            </a:r>
            <a:r>
              <a:rPr sz="1400" b="1" spc="-5" dirty="0">
                <a:latin typeface="Verdana"/>
                <a:cs typeface="Verdana"/>
              </a:rPr>
              <a:t>KB</a:t>
            </a:r>
            <a:r>
              <a:rPr sz="1400" spc="-5" dirty="0">
                <a:latin typeface="Verdana"/>
                <a:cs typeface="Verdana"/>
              </a:rPr>
              <a:t>, </a:t>
            </a:r>
            <a:r>
              <a:rPr sz="1400" spc="5" dirty="0">
                <a:latin typeface="Verdana"/>
                <a:cs typeface="Verdana"/>
              </a:rPr>
              <a:t>is </a:t>
            </a:r>
            <a:r>
              <a:rPr sz="1400" spc="-5" dirty="0">
                <a:latin typeface="Verdana"/>
                <a:cs typeface="Verdana"/>
              </a:rPr>
              <a:t>1,024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bytes</a:t>
            </a:r>
            <a:endParaRPr sz="1400">
              <a:latin typeface="Verdana"/>
              <a:cs typeface="Verdana"/>
            </a:endParaRPr>
          </a:p>
          <a:p>
            <a:pPr marL="12700" marR="395541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a </a:t>
            </a:r>
            <a:r>
              <a:rPr sz="1400" b="1" dirty="0">
                <a:latin typeface="Verdana"/>
                <a:cs typeface="Verdana"/>
              </a:rPr>
              <a:t>megabyte</a:t>
            </a:r>
            <a:r>
              <a:rPr sz="1400" dirty="0">
                <a:latin typeface="Verdana"/>
                <a:cs typeface="Verdana"/>
              </a:rPr>
              <a:t>, or </a:t>
            </a:r>
            <a:r>
              <a:rPr sz="1400" b="1" dirty="0">
                <a:latin typeface="Verdana"/>
                <a:cs typeface="Verdana"/>
              </a:rPr>
              <a:t>MB</a:t>
            </a:r>
            <a:r>
              <a:rPr sz="1400" dirty="0">
                <a:latin typeface="Verdana"/>
                <a:cs typeface="Verdana"/>
              </a:rPr>
              <a:t>, </a:t>
            </a:r>
            <a:r>
              <a:rPr sz="1400" spc="5" dirty="0">
                <a:latin typeface="Verdana"/>
                <a:cs typeface="Verdana"/>
              </a:rPr>
              <a:t>is </a:t>
            </a:r>
            <a:r>
              <a:rPr sz="1400" dirty="0">
                <a:latin typeface="Verdana"/>
                <a:cs typeface="Verdana"/>
              </a:rPr>
              <a:t>1,024</a:t>
            </a:r>
            <a:r>
              <a:rPr sz="1350" baseline="24691" dirty="0">
                <a:latin typeface="Verdana"/>
                <a:cs typeface="Verdana"/>
              </a:rPr>
              <a:t>2 </a:t>
            </a:r>
            <a:r>
              <a:rPr sz="1400" dirty="0">
                <a:latin typeface="Verdana"/>
                <a:cs typeface="Verdana"/>
              </a:rPr>
              <a:t>bytes  a </a:t>
            </a:r>
            <a:r>
              <a:rPr sz="1400" b="1" dirty="0">
                <a:latin typeface="Verdana"/>
                <a:cs typeface="Verdana"/>
              </a:rPr>
              <a:t>gigabyte</a:t>
            </a:r>
            <a:r>
              <a:rPr sz="1400" dirty="0">
                <a:latin typeface="Verdana"/>
                <a:cs typeface="Verdana"/>
              </a:rPr>
              <a:t>, or </a:t>
            </a:r>
            <a:r>
              <a:rPr sz="1400" b="1" dirty="0">
                <a:latin typeface="Verdana"/>
                <a:cs typeface="Verdana"/>
              </a:rPr>
              <a:t>GB</a:t>
            </a:r>
            <a:r>
              <a:rPr sz="1400" dirty="0">
                <a:latin typeface="Verdana"/>
                <a:cs typeface="Verdana"/>
              </a:rPr>
              <a:t>, </a:t>
            </a:r>
            <a:r>
              <a:rPr sz="1400" spc="5" dirty="0">
                <a:latin typeface="Verdana"/>
                <a:cs typeface="Verdana"/>
              </a:rPr>
              <a:t>is </a:t>
            </a:r>
            <a:r>
              <a:rPr sz="1400" dirty="0">
                <a:latin typeface="Verdana"/>
                <a:cs typeface="Verdana"/>
              </a:rPr>
              <a:t>1,024</a:t>
            </a:r>
            <a:r>
              <a:rPr sz="1350" baseline="24691" dirty="0">
                <a:latin typeface="Verdana"/>
                <a:cs typeface="Verdana"/>
              </a:rPr>
              <a:t>3 </a:t>
            </a:r>
            <a:r>
              <a:rPr sz="1400" dirty="0">
                <a:latin typeface="Verdana"/>
                <a:cs typeface="Verdana"/>
              </a:rPr>
              <a:t>bytes  a </a:t>
            </a:r>
            <a:r>
              <a:rPr sz="1400" b="1" spc="-5" dirty="0">
                <a:latin typeface="Verdana"/>
                <a:cs typeface="Verdana"/>
              </a:rPr>
              <a:t>terabyte</a:t>
            </a:r>
            <a:r>
              <a:rPr sz="1400" spc="-5" dirty="0">
                <a:latin typeface="Verdana"/>
                <a:cs typeface="Verdana"/>
              </a:rPr>
              <a:t>, </a:t>
            </a:r>
            <a:r>
              <a:rPr sz="1400" dirty="0">
                <a:latin typeface="Verdana"/>
                <a:cs typeface="Verdana"/>
              </a:rPr>
              <a:t>or </a:t>
            </a:r>
            <a:r>
              <a:rPr sz="1400" b="1" dirty="0">
                <a:latin typeface="Verdana"/>
                <a:cs typeface="Verdana"/>
              </a:rPr>
              <a:t>TB</a:t>
            </a:r>
            <a:r>
              <a:rPr sz="1400" dirty="0">
                <a:latin typeface="Verdana"/>
                <a:cs typeface="Verdana"/>
              </a:rPr>
              <a:t>, </a:t>
            </a:r>
            <a:r>
              <a:rPr sz="1400" spc="5" dirty="0">
                <a:latin typeface="Verdana"/>
                <a:cs typeface="Verdana"/>
              </a:rPr>
              <a:t>is</a:t>
            </a:r>
            <a:r>
              <a:rPr sz="1400" spc="-2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1,024</a:t>
            </a:r>
            <a:r>
              <a:rPr sz="1350" baseline="24691" dirty="0">
                <a:latin typeface="Verdana"/>
                <a:cs typeface="Verdana"/>
              </a:rPr>
              <a:t>4 </a:t>
            </a:r>
            <a:r>
              <a:rPr sz="1400" dirty="0">
                <a:latin typeface="Verdana"/>
                <a:cs typeface="Verdana"/>
              </a:rPr>
              <a:t>bytes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a </a:t>
            </a:r>
            <a:r>
              <a:rPr sz="1400" b="1" dirty="0">
                <a:latin typeface="Verdana"/>
                <a:cs typeface="Verdana"/>
              </a:rPr>
              <a:t>petabyte</a:t>
            </a:r>
            <a:r>
              <a:rPr sz="1400" dirty="0">
                <a:latin typeface="Verdana"/>
                <a:cs typeface="Verdana"/>
              </a:rPr>
              <a:t>, or </a:t>
            </a:r>
            <a:r>
              <a:rPr sz="1400" b="1" dirty="0">
                <a:latin typeface="Verdana"/>
                <a:cs typeface="Verdana"/>
              </a:rPr>
              <a:t>PB</a:t>
            </a:r>
            <a:r>
              <a:rPr sz="1400" dirty="0">
                <a:latin typeface="Verdana"/>
                <a:cs typeface="Verdana"/>
              </a:rPr>
              <a:t>, </a:t>
            </a:r>
            <a:r>
              <a:rPr sz="1400" spc="5" dirty="0">
                <a:latin typeface="Verdana"/>
                <a:cs typeface="Verdana"/>
              </a:rPr>
              <a:t>is </a:t>
            </a:r>
            <a:r>
              <a:rPr sz="1400" dirty="0">
                <a:latin typeface="Verdana"/>
                <a:cs typeface="Verdana"/>
              </a:rPr>
              <a:t>1,024</a:t>
            </a:r>
            <a:r>
              <a:rPr sz="1350" baseline="24691" dirty="0">
                <a:latin typeface="Verdana"/>
                <a:cs typeface="Verdana"/>
              </a:rPr>
              <a:t>5</a:t>
            </a:r>
            <a:r>
              <a:rPr sz="1350" spc="-315" baseline="24691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bytes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848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manufacturers </a:t>
            </a:r>
            <a:r>
              <a:rPr sz="1400" dirty="0">
                <a:latin typeface="Verdana"/>
                <a:cs typeface="Verdana"/>
              </a:rPr>
              <a:t>often round off these numbers </a:t>
            </a:r>
            <a:r>
              <a:rPr sz="1400" spc="-5" dirty="0">
                <a:latin typeface="Verdana"/>
                <a:cs typeface="Verdana"/>
              </a:rPr>
              <a:t>and say that </a:t>
            </a:r>
            <a:r>
              <a:rPr sz="1400" dirty="0">
                <a:latin typeface="Verdana"/>
                <a:cs typeface="Verdana"/>
              </a:rPr>
              <a:t>a  megabyte </a:t>
            </a:r>
            <a:r>
              <a:rPr sz="1400" spc="5" dirty="0">
                <a:latin typeface="Verdana"/>
                <a:cs typeface="Verdana"/>
              </a:rPr>
              <a:t>is </a:t>
            </a:r>
            <a:r>
              <a:rPr sz="1400" dirty="0">
                <a:latin typeface="Verdana"/>
                <a:cs typeface="Verdana"/>
              </a:rPr>
              <a:t>1 </a:t>
            </a:r>
            <a:r>
              <a:rPr sz="1400" spc="5" dirty="0">
                <a:latin typeface="Verdana"/>
                <a:cs typeface="Verdana"/>
              </a:rPr>
              <a:t>million </a:t>
            </a:r>
            <a:r>
              <a:rPr sz="1400" dirty="0">
                <a:latin typeface="Verdana"/>
                <a:cs typeface="Verdana"/>
              </a:rPr>
              <a:t>bytes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dirty="0">
                <a:latin typeface="Verdana"/>
                <a:cs typeface="Verdana"/>
              </a:rPr>
              <a:t>a gigabyte </a:t>
            </a:r>
            <a:r>
              <a:rPr sz="1400" spc="5" dirty="0">
                <a:latin typeface="Verdana"/>
                <a:cs typeface="Verdana"/>
              </a:rPr>
              <a:t>is </a:t>
            </a:r>
            <a:r>
              <a:rPr sz="1400" dirty="0">
                <a:latin typeface="Verdana"/>
                <a:cs typeface="Verdana"/>
              </a:rPr>
              <a:t>1 </a:t>
            </a:r>
            <a:r>
              <a:rPr sz="1400" spc="5" dirty="0">
                <a:latin typeface="Verdana"/>
                <a:cs typeface="Verdana"/>
              </a:rPr>
              <a:t>billion </a:t>
            </a:r>
            <a:r>
              <a:rPr sz="1400" dirty="0">
                <a:latin typeface="Verdana"/>
                <a:cs typeface="Verdana"/>
              </a:rPr>
              <a:t>bytes. Networking  measurements are an exception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dirty="0">
                <a:latin typeface="Verdana"/>
                <a:cs typeface="Verdana"/>
              </a:rPr>
              <a:t>this </a:t>
            </a:r>
            <a:r>
              <a:rPr sz="1400" spc="-5" dirty="0">
                <a:latin typeface="Verdana"/>
                <a:cs typeface="Verdana"/>
              </a:rPr>
              <a:t>general </a:t>
            </a:r>
            <a:r>
              <a:rPr sz="1400" dirty="0">
                <a:latin typeface="Verdana"/>
                <a:cs typeface="Verdana"/>
              </a:rPr>
              <a:t>rule; </a:t>
            </a:r>
            <a:r>
              <a:rPr sz="1400" spc="-5" dirty="0">
                <a:latin typeface="Verdana"/>
                <a:cs typeface="Verdana"/>
              </a:rPr>
              <a:t>they </a:t>
            </a:r>
            <a:r>
              <a:rPr sz="1400" dirty="0">
                <a:latin typeface="Verdana"/>
                <a:cs typeface="Verdana"/>
              </a:rPr>
              <a:t>are given </a:t>
            </a:r>
            <a:r>
              <a:rPr sz="1400" spc="5" dirty="0">
                <a:latin typeface="Verdana"/>
                <a:cs typeface="Verdana"/>
              </a:rPr>
              <a:t>in</a:t>
            </a:r>
            <a:r>
              <a:rPr sz="1400" spc="-2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bits  (because networks </a:t>
            </a:r>
            <a:r>
              <a:rPr sz="1400" spc="-10" dirty="0">
                <a:latin typeface="Verdana"/>
                <a:cs typeface="Verdana"/>
              </a:rPr>
              <a:t>move </a:t>
            </a:r>
            <a:r>
              <a:rPr sz="1400" spc="-5" dirty="0">
                <a:latin typeface="Verdana"/>
                <a:cs typeface="Verdana"/>
              </a:rPr>
              <a:t>data </a:t>
            </a:r>
            <a:r>
              <a:rPr sz="1400" dirty="0">
                <a:latin typeface="Verdana"/>
                <a:cs typeface="Verdana"/>
              </a:rPr>
              <a:t>a bit </a:t>
            </a:r>
            <a:r>
              <a:rPr sz="1400" spc="-5" dirty="0">
                <a:latin typeface="Verdana"/>
                <a:cs typeface="Verdana"/>
              </a:rPr>
              <a:t>at </a:t>
            </a:r>
            <a:r>
              <a:rPr sz="1400" dirty="0">
                <a:latin typeface="Verdana"/>
                <a:cs typeface="Verdana"/>
              </a:rPr>
              <a:t>a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time).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0">
              <a:lnSpc>
                <a:spcPct val="100000"/>
              </a:lnSpc>
            </a:pPr>
            <a:r>
              <a:rPr sz="3200" spc="-5" dirty="0"/>
              <a:t>Storage</a:t>
            </a:r>
            <a:r>
              <a:rPr sz="3200" spc="-65" dirty="0"/>
              <a:t> </a:t>
            </a:r>
            <a:r>
              <a:rPr sz="3200" spc="-5" dirty="0"/>
              <a:t>Structure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160" marR="3302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pc="-5" dirty="0"/>
              <a:t>Main memory – </a:t>
            </a:r>
            <a:r>
              <a:rPr spc="-10" dirty="0"/>
              <a:t>only large </a:t>
            </a:r>
            <a:r>
              <a:rPr spc="-5" dirty="0"/>
              <a:t>storage </a:t>
            </a:r>
            <a:r>
              <a:rPr spc="-10" dirty="0"/>
              <a:t>media </a:t>
            </a:r>
            <a:r>
              <a:rPr spc="-5" dirty="0"/>
              <a:t>that the CPU can access  directly</a:t>
            </a:r>
          </a:p>
          <a:p>
            <a:pPr marL="791845" lvl="1" indent="-286385">
              <a:lnSpc>
                <a:spcPct val="100000"/>
              </a:lnSpc>
              <a:spcBef>
                <a:spcPts val="6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91845" algn="l"/>
                <a:tab pos="792480" algn="l"/>
              </a:tabLst>
            </a:pPr>
            <a:r>
              <a:rPr sz="1600" b="1" spc="-10" dirty="0">
                <a:solidFill>
                  <a:srgbClr val="3366FF"/>
                </a:solidFill>
                <a:latin typeface="Arial"/>
                <a:cs typeface="Arial"/>
              </a:rPr>
              <a:t>Random</a:t>
            </a:r>
            <a:r>
              <a:rPr sz="1600" b="1" spc="-5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  <a:p>
            <a:pPr marL="791845" lvl="1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91845" algn="l"/>
                <a:tab pos="792480" algn="l"/>
              </a:tabLst>
            </a:pPr>
            <a:r>
              <a:rPr sz="1600" spc="-5" dirty="0">
                <a:latin typeface="Arial"/>
                <a:cs typeface="Arial"/>
              </a:rPr>
              <a:t>Typically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366FF"/>
                </a:solidFill>
                <a:latin typeface="Arial"/>
                <a:cs typeface="Arial"/>
              </a:rPr>
              <a:t>volatile</a:t>
            </a:r>
            <a:endParaRPr sz="1600">
              <a:latin typeface="Arial"/>
              <a:cs typeface="Arial"/>
            </a:endParaRPr>
          </a:p>
          <a:p>
            <a:pPr marL="391160" indent="-342900">
              <a:lnSpc>
                <a:spcPct val="100000"/>
              </a:lnSpc>
              <a:spcBef>
                <a:spcPts val="7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pc="-10" dirty="0"/>
              <a:t>Secondary </a:t>
            </a:r>
            <a:r>
              <a:rPr spc="-5" dirty="0"/>
              <a:t>storage – </a:t>
            </a:r>
            <a:r>
              <a:rPr spc="-10" dirty="0"/>
              <a:t>extension </a:t>
            </a:r>
            <a:r>
              <a:rPr spc="-5" dirty="0"/>
              <a:t>of main memory that </a:t>
            </a:r>
            <a:r>
              <a:rPr spc="-10" dirty="0"/>
              <a:t>provides</a:t>
            </a:r>
            <a:r>
              <a:rPr spc="150" dirty="0"/>
              <a:t> </a:t>
            </a:r>
            <a:r>
              <a:rPr spc="-10" dirty="0"/>
              <a:t>large</a:t>
            </a:r>
          </a:p>
          <a:p>
            <a:pPr marL="391160">
              <a:lnSpc>
                <a:spcPct val="100000"/>
              </a:lnSpc>
            </a:pPr>
            <a:r>
              <a:rPr b="1" spc="-5" dirty="0">
                <a:solidFill>
                  <a:srgbClr val="3366FF"/>
                </a:solidFill>
                <a:latin typeface="Arial"/>
                <a:cs typeface="Arial"/>
              </a:rPr>
              <a:t>nonvolatile </a:t>
            </a:r>
            <a:r>
              <a:rPr spc="-5" dirty="0"/>
              <a:t>storage</a:t>
            </a:r>
            <a:r>
              <a:rPr spc="-75" dirty="0"/>
              <a:t> </a:t>
            </a:r>
            <a:r>
              <a:rPr spc="-5" dirty="0"/>
              <a:t>capacity</a:t>
            </a:r>
          </a:p>
          <a:p>
            <a:pPr marL="391160" marR="64897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pc="-5" dirty="0"/>
              <a:t>Hard disks – rigid metal </a:t>
            </a:r>
            <a:r>
              <a:rPr spc="-10" dirty="0"/>
              <a:t>or glass </a:t>
            </a:r>
            <a:r>
              <a:rPr spc="-5" dirty="0"/>
              <a:t>platters covered </a:t>
            </a:r>
            <a:r>
              <a:rPr spc="-15" dirty="0"/>
              <a:t>with </a:t>
            </a:r>
            <a:r>
              <a:rPr spc="-10" dirty="0"/>
              <a:t>magnetic  recording</a:t>
            </a:r>
            <a:r>
              <a:rPr spc="-15" dirty="0"/>
              <a:t> </a:t>
            </a:r>
            <a:r>
              <a:rPr spc="-10" dirty="0"/>
              <a:t>material</a:t>
            </a:r>
          </a:p>
          <a:p>
            <a:pPr marL="791845" lvl="1" indent="-286385">
              <a:lnSpc>
                <a:spcPct val="100000"/>
              </a:lnSpc>
              <a:spcBef>
                <a:spcPts val="6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91845" algn="l"/>
                <a:tab pos="792480" algn="l"/>
              </a:tabLst>
            </a:pPr>
            <a:r>
              <a:rPr sz="1600" dirty="0">
                <a:latin typeface="Arial"/>
                <a:cs typeface="Arial"/>
              </a:rPr>
              <a:t>Disk </a:t>
            </a:r>
            <a:r>
              <a:rPr sz="1600" spc="-5" dirty="0">
                <a:latin typeface="Arial"/>
                <a:cs typeface="Arial"/>
              </a:rPr>
              <a:t>surface is </a:t>
            </a:r>
            <a:r>
              <a:rPr sz="1600" dirty="0">
                <a:latin typeface="Arial"/>
                <a:cs typeface="Arial"/>
              </a:rPr>
              <a:t>logically </a:t>
            </a:r>
            <a:r>
              <a:rPr sz="1600" spc="-5" dirty="0">
                <a:latin typeface="Arial"/>
                <a:cs typeface="Arial"/>
              </a:rPr>
              <a:t>divided into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tracks</a:t>
            </a:r>
            <a:r>
              <a:rPr sz="1600" spc="-5" dirty="0">
                <a:latin typeface="Arial"/>
                <a:cs typeface="Arial"/>
              </a:rPr>
              <a:t>, which are subdivided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into</a:t>
            </a:r>
            <a:endParaRPr sz="1600">
              <a:latin typeface="Arial"/>
              <a:cs typeface="Arial"/>
            </a:endParaRPr>
          </a:p>
          <a:p>
            <a:pPr marL="791845">
              <a:lnSpc>
                <a:spcPct val="100000"/>
              </a:lnSpc>
            </a:pP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sectors</a:t>
            </a:r>
            <a:endParaRPr sz="1600">
              <a:latin typeface="Arial"/>
              <a:cs typeface="Arial"/>
            </a:endParaRPr>
          </a:p>
          <a:p>
            <a:pPr marL="791845" marR="5080" lvl="1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91845" algn="l"/>
                <a:tab pos="792480" algn="l"/>
              </a:tabLst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disk controller </a:t>
            </a:r>
            <a:r>
              <a:rPr sz="1600" spc="-5" dirty="0">
                <a:latin typeface="Arial"/>
                <a:cs typeface="Arial"/>
              </a:rPr>
              <a:t>determines the </a:t>
            </a:r>
            <a:r>
              <a:rPr sz="1600" dirty="0">
                <a:latin typeface="Arial"/>
                <a:cs typeface="Arial"/>
              </a:rPr>
              <a:t>logical </a:t>
            </a:r>
            <a:r>
              <a:rPr sz="1600" spc="-5" dirty="0">
                <a:latin typeface="Arial"/>
                <a:cs typeface="Arial"/>
              </a:rPr>
              <a:t>interaction between the </a:t>
            </a:r>
            <a:r>
              <a:rPr sz="1600" dirty="0">
                <a:latin typeface="Arial"/>
                <a:cs typeface="Arial"/>
              </a:rPr>
              <a:t>device  </a:t>
            </a:r>
            <a:r>
              <a:rPr sz="1600" spc="-5" dirty="0">
                <a:latin typeface="Arial"/>
                <a:cs typeface="Arial"/>
              </a:rPr>
              <a:t>and the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computer</a:t>
            </a:r>
            <a:endParaRPr sz="1600">
              <a:latin typeface="Arial"/>
              <a:cs typeface="Arial"/>
            </a:endParaRPr>
          </a:p>
          <a:p>
            <a:pPr marL="391160" indent="-342900">
              <a:lnSpc>
                <a:spcPct val="100000"/>
              </a:lnSpc>
              <a:spcBef>
                <a:spcPts val="7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b="1" spc="-5" dirty="0">
                <a:solidFill>
                  <a:srgbClr val="3366FF"/>
                </a:solidFill>
                <a:latin typeface="Arial"/>
                <a:cs typeface="Arial"/>
              </a:rPr>
              <a:t>Solid-state disks </a:t>
            </a:r>
            <a:r>
              <a:rPr spc="-5" dirty="0"/>
              <a:t>– faster </a:t>
            </a:r>
            <a:r>
              <a:rPr spc="-10" dirty="0"/>
              <a:t>than hard </a:t>
            </a:r>
            <a:r>
              <a:rPr spc="-5" dirty="0"/>
              <a:t>disks,</a:t>
            </a:r>
            <a:r>
              <a:rPr spc="70" dirty="0"/>
              <a:t> </a:t>
            </a:r>
            <a:r>
              <a:rPr spc="-10" dirty="0"/>
              <a:t>nonvolatile</a:t>
            </a:r>
          </a:p>
          <a:p>
            <a:pPr marL="791845" lvl="1" indent="-286385">
              <a:lnSpc>
                <a:spcPct val="100000"/>
              </a:lnSpc>
              <a:spcBef>
                <a:spcPts val="6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91845" algn="l"/>
                <a:tab pos="792480" algn="l"/>
              </a:tabLst>
            </a:pPr>
            <a:r>
              <a:rPr sz="1600" spc="-5" dirty="0">
                <a:latin typeface="Arial"/>
                <a:cs typeface="Arial"/>
              </a:rPr>
              <a:t>Various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technologies</a:t>
            </a:r>
            <a:endParaRPr sz="1600">
              <a:latin typeface="Arial"/>
              <a:cs typeface="Arial"/>
            </a:endParaRPr>
          </a:p>
          <a:p>
            <a:pPr marL="791845" lvl="1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91845" algn="l"/>
                <a:tab pos="792480" algn="l"/>
              </a:tabLst>
            </a:pPr>
            <a:r>
              <a:rPr sz="1600" spc="-5" dirty="0">
                <a:latin typeface="Arial"/>
                <a:cs typeface="Arial"/>
              </a:rPr>
              <a:t>Becoming more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popular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4760">
              <a:lnSpc>
                <a:spcPct val="100000"/>
              </a:lnSpc>
            </a:pPr>
            <a:r>
              <a:rPr sz="3200" spc="-5" dirty="0"/>
              <a:t>Storage</a:t>
            </a:r>
            <a:r>
              <a:rPr sz="3200" spc="-85" dirty="0"/>
              <a:t> </a:t>
            </a:r>
            <a:r>
              <a:rPr sz="3200" spc="-5" dirty="0"/>
              <a:t>Hierarchy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243320" cy="332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Storage systems </a:t>
            </a:r>
            <a:r>
              <a:rPr sz="1800" spc="-10" dirty="0">
                <a:latin typeface="Arial"/>
                <a:cs typeface="Arial"/>
              </a:rPr>
              <a:t>organized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hierarchy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Speed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Cost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Volatility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Caching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copying </a:t>
            </a:r>
            <a:r>
              <a:rPr sz="1800" spc="-5" dirty="0">
                <a:latin typeface="Arial"/>
                <a:cs typeface="Arial"/>
              </a:rPr>
              <a:t>information into faster storage system;  main memory can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spc="-15" dirty="0">
                <a:latin typeface="Arial"/>
                <a:cs typeface="Arial"/>
              </a:rPr>
              <a:t>viewed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a cache for </a:t>
            </a:r>
            <a:r>
              <a:rPr sz="1800" spc="-10" dirty="0">
                <a:latin typeface="Arial"/>
                <a:cs typeface="Arial"/>
              </a:rPr>
              <a:t>secondary  storage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Device Driver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each </a:t>
            </a:r>
            <a:r>
              <a:rPr sz="1800" spc="-5" dirty="0">
                <a:latin typeface="Arial"/>
                <a:cs typeface="Arial"/>
              </a:rPr>
              <a:t>device </a:t>
            </a:r>
            <a:r>
              <a:rPr sz="1800" spc="-10" dirty="0">
                <a:latin typeface="Arial"/>
                <a:cs typeface="Arial"/>
              </a:rPr>
              <a:t>controller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manage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marL="756285" marR="454659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Provides </a:t>
            </a:r>
            <a:r>
              <a:rPr sz="1800" spc="-10" dirty="0">
                <a:latin typeface="Arial"/>
                <a:cs typeface="Arial"/>
              </a:rPr>
              <a:t>uniform </a:t>
            </a:r>
            <a:r>
              <a:rPr sz="1800" spc="-5" dirty="0">
                <a:latin typeface="Arial"/>
                <a:cs typeface="Arial"/>
              </a:rPr>
              <a:t>interface </a:t>
            </a:r>
            <a:r>
              <a:rPr sz="1800" spc="-10" dirty="0">
                <a:latin typeface="Arial"/>
                <a:cs typeface="Arial"/>
              </a:rPr>
              <a:t>between controller </a:t>
            </a:r>
            <a:r>
              <a:rPr sz="1800" spc="-15" dirty="0">
                <a:latin typeface="Arial"/>
                <a:cs typeface="Arial"/>
              </a:rPr>
              <a:t>and  </a:t>
            </a:r>
            <a:r>
              <a:rPr sz="1800" spc="-10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584" y="308990"/>
            <a:ext cx="451294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Chapter 1:</a:t>
            </a:r>
            <a:r>
              <a:rPr sz="3200" spc="-80" dirty="0"/>
              <a:t> </a:t>
            </a:r>
            <a:r>
              <a:rPr sz="3200" spc="-5" dirty="0"/>
              <a:t>Introduction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3728085" cy="435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What </a:t>
            </a:r>
            <a:r>
              <a:rPr sz="1800" spc="-10" dirty="0">
                <a:latin typeface="Arial"/>
                <a:cs typeface="Arial"/>
              </a:rPr>
              <a:t>Operating </a:t>
            </a:r>
            <a:r>
              <a:rPr sz="1800" spc="-5" dirty="0">
                <a:latin typeface="Arial"/>
                <a:cs typeface="Arial"/>
              </a:rPr>
              <a:t>Systems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Computer-System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Organization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Computer-System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Operating-System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Operating-System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Process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Storage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Protection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Kernel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Structures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Computing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Environments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Open-Source </a:t>
            </a:r>
            <a:r>
              <a:rPr sz="1800" spc="-10" dirty="0">
                <a:latin typeface="Arial"/>
                <a:cs typeface="Arial"/>
              </a:rPr>
              <a:t>Operating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215">
              <a:lnSpc>
                <a:spcPct val="100000"/>
              </a:lnSpc>
            </a:pPr>
            <a:r>
              <a:rPr sz="3200" spc="-5" dirty="0"/>
              <a:t>Storage-Device</a:t>
            </a:r>
            <a:r>
              <a:rPr sz="3200" spc="-85" dirty="0"/>
              <a:t> </a:t>
            </a:r>
            <a:r>
              <a:rPr sz="3200" spc="-5" dirty="0"/>
              <a:t>Hierarchy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995195" y="1372892"/>
            <a:ext cx="5322874" cy="4430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1995">
              <a:lnSpc>
                <a:spcPct val="100000"/>
              </a:lnSpc>
            </a:pPr>
            <a:r>
              <a:rPr sz="3200" dirty="0"/>
              <a:t>C</a:t>
            </a:r>
            <a:r>
              <a:rPr sz="3200" spc="-10" dirty="0"/>
              <a:t>ac</a:t>
            </a:r>
            <a:r>
              <a:rPr sz="3200" spc="-5" dirty="0"/>
              <a:t>hin</a:t>
            </a:r>
            <a:r>
              <a:rPr sz="3200" dirty="0"/>
              <a:t>g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382385" cy="370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Important </a:t>
            </a:r>
            <a:r>
              <a:rPr sz="1800" spc="-10" dirty="0">
                <a:latin typeface="Arial"/>
                <a:cs typeface="Arial"/>
              </a:rPr>
              <a:t>principle, </a:t>
            </a:r>
            <a:r>
              <a:rPr sz="1800" spc="-5" dirty="0">
                <a:latin typeface="Arial"/>
                <a:cs typeface="Arial"/>
              </a:rPr>
              <a:t>performed at </a:t>
            </a:r>
            <a:r>
              <a:rPr sz="1800" spc="-10" dirty="0">
                <a:latin typeface="Arial"/>
                <a:cs typeface="Arial"/>
              </a:rPr>
              <a:t>many levels </a:t>
            </a:r>
            <a:r>
              <a:rPr sz="1800" spc="-5" dirty="0">
                <a:latin typeface="Arial"/>
                <a:cs typeface="Arial"/>
              </a:rPr>
              <a:t>in a </a:t>
            </a:r>
            <a:r>
              <a:rPr sz="1800" spc="-10" dirty="0">
                <a:latin typeface="Arial"/>
                <a:cs typeface="Arial"/>
              </a:rPr>
              <a:t>computer  </a:t>
            </a:r>
            <a:r>
              <a:rPr sz="1800" spc="-5" dirty="0">
                <a:latin typeface="Arial"/>
                <a:cs typeface="Arial"/>
              </a:rPr>
              <a:t>(in </a:t>
            </a:r>
            <a:r>
              <a:rPr sz="1800" spc="-10" dirty="0">
                <a:latin typeface="Arial"/>
                <a:cs typeface="Arial"/>
              </a:rPr>
              <a:t>hardware, operating </a:t>
            </a:r>
            <a:r>
              <a:rPr sz="1800" spc="-5" dirty="0">
                <a:latin typeface="Arial"/>
                <a:cs typeface="Arial"/>
              </a:rPr>
              <a:t>system,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software)</a:t>
            </a:r>
            <a:endParaRPr sz="1800">
              <a:latin typeface="Arial"/>
              <a:cs typeface="Arial"/>
            </a:endParaRPr>
          </a:p>
          <a:p>
            <a:pPr marL="355600" marR="51117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Information in use </a:t>
            </a:r>
            <a:r>
              <a:rPr sz="1800" spc="-10" dirty="0">
                <a:latin typeface="Arial"/>
                <a:cs typeface="Arial"/>
              </a:rPr>
              <a:t>copied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spc="-10" dirty="0">
                <a:latin typeface="Arial"/>
                <a:cs typeface="Arial"/>
              </a:rPr>
              <a:t>slower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faster </a:t>
            </a:r>
            <a:r>
              <a:rPr sz="1800" spc="-10" dirty="0">
                <a:latin typeface="Arial"/>
                <a:cs typeface="Arial"/>
              </a:rPr>
              <a:t>storage  </a:t>
            </a:r>
            <a:r>
              <a:rPr sz="1800" spc="-5" dirty="0">
                <a:latin typeface="Arial"/>
                <a:cs typeface="Arial"/>
              </a:rPr>
              <a:t>temporarily</a:t>
            </a:r>
            <a:endParaRPr sz="1800">
              <a:latin typeface="Arial"/>
              <a:cs typeface="Arial"/>
            </a:endParaRPr>
          </a:p>
          <a:p>
            <a:pPr marL="355600" marR="86677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Faster storage (cache) checked first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determine </a:t>
            </a:r>
            <a:r>
              <a:rPr sz="1800" spc="-5" dirty="0">
                <a:latin typeface="Arial"/>
                <a:cs typeface="Arial"/>
              </a:rPr>
              <a:t>if  information is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there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it is, information </a:t>
            </a:r>
            <a:r>
              <a:rPr sz="1800" spc="-10" dirty="0">
                <a:latin typeface="Arial"/>
                <a:cs typeface="Arial"/>
              </a:rPr>
              <a:t>used </a:t>
            </a:r>
            <a:r>
              <a:rPr sz="1800" spc="-5" dirty="0">
                <a:latin typeface="Arial"/>
                <a:cs typeface="Arial"/>
              </a:rPr>
              <a:t>directly from the cache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(fast)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not, data </a:t>
            </a:r>
            <a:r>
              <a:rPr sz="1800" spc="-10" dirty="0">
                <a:latin typeface="Arial"/>
                <a:cs typeface="Arial"/>
              </a:rPr>
              <a:t>copied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cache </a:t>
            </a:r>
            <a:r>
              <a:rPr sz="1800" spc="-10" dirty="0">
                <a:latin typeface="Arial"/>
                <a:cs typeface="Arial"/>
              </a:rPr>
              <a:t>and used</a:t>
            </a:r>
            <a:r>
              <a:rPr sz="1800" spc="-5" dirty="0">
                <a:latin typeface="Arial"/>
                <a:cs typeface="Arial"/>
              </a:rPr>
              <a:t> there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Cache </a:t>
            </a:r>
            <a:r>
              <a:rPr sz="1800" spc="-5" dirty="0">
                <a:latin typeface="Arial"/>
                <a:cs typeface="Arial"/>
              </a:rPr>
              <a:t>smaller </a:t>
            </a:r>
            <a:r>
              <a:rPr sz="1800" spc="-10" dirty="0">
                <a:latin typeface="Arial"/>
                <a:cs typeface="Arial"/>
              </a:rPr>
              <a:t>than </a:t>
            </a:r>
            <a:r>
              <a:rPr sz="1800" spc="-5" dirty="0">
                <a:latin typeface="Arial"/>
                <a:cs typeface="Arial"/>
              </a:rPr>
              <a:t>storage </a:t>
            </a:r>
            <a:r>
              <a:rPr sz="1800" spc="-10" dirty="0">
                <a:latin typeface="Arial"/>
                <a:cs typeface="Arial"/>
              </a:rPr>
              <a:t>being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cached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Cache management </a:t>
            </a:r>
            <a:r>
              <a:rPr sz="1800" spc="-5" dirty="0">
                <a:latin typeface="Arial"/>
                <a:cs typeface="Arial"/>
              </a:rPr>
              <a:t>important </a:t>
            </a:r>
            <a:r>
              <a:rPr sz="1800" spc="-10" dirty="0">
                <a:latin typeface="Arial"/>
                <a:cs typeface="Arial"/>
              </a:rPr>
              <a:t>design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Cache </a:t>
            </a:r>
            <a:r>
              <a:rPr sz="1800" spc="-5" dirty="0">
                <a:latin typeface="Arial"/>
                <a:cs typeface="Arial"/>
              </a:rPr>
              <a:t>size </a:t>
            </a:r>
            <a:r>
              <a:rPr sz="1800" spc="-10" dirty="0">
                <a:latin typeface="Arial"/>
                <a:cs typeface="Arial"/>
              </a:rPr>
              <a:t>and replacement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policy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3200" spc="-5" dirty="0"/>
              <a:t>Direct Memory Access</a:t>
            </a:r>
            <a:r>
              <a:rPr sz="3200" spc="-80" dirty="0"/>
              <a:t> </a:t>
            </a:r>
            <a:r>
              <a:rPr sz="3200" spc="-5" dirty="0"/>
              <a:t>Structure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5723255" cy="212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434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Used for </a:t>
            </a:r>
            <a:r>
              <a:rPr sz="1800" spc="-10" dirty="0">
                <a:latin typeface="Arial"/>
                <a:cs typeface="Arial"/>
              </a:rPr>
              <a:t>high-speed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10" dirty="0">
                <a:latin typeface="Arial"/>
                <a:cs typeface="Arial"/>
              </a:rPr>
              <a:t>devices able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transmit  information at close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speeds</a:t>
            </a:r>
            <a:endParaRPr sz="1800">
              <a:latin typeface="Arial"/>
              <a:cs typeface="Arial"/>
            </a:endParaRPr>
          </a:p>
          <a:p>
            <a:pPr marL="355600" marR="685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Device </a:t>
            </a:r>
            <a:r>
              <a:rPr sz="1800" spc="-10" dirty="0">
                <a:latin typeface="Arial"/>
                <a:cs typeface="Arial"/>
              </a:rPr>
              <a:t>controller </a:t>
            </a:r>
            <a:r>
              <a:rPr sz="1800" spc="-5" dirty="0">
                <a:latin typeface="Arial"/>
                <a:cs typeface="Arial"/>
              </a:rPr>
              <a:t>transfers blocks of data from </a:t>
            </a:r>
            <a:r>
              <a:rPr sz="1800" spc="-10" dirty="0">
                <a:latin typeface="Arial"/>
                <a:cs typeface="Arial"/>
              </a:rPr>
              <a:t>buffer  </a:t>
            </a:r>
            <a:r>
              <a:rPr sz="1800" spc="-5" dirty="0">
                <a:latin typeface="Arial"/>
                <a:cs typeface="Arial"/>
              </a:rPr>
              <a:t>storage directly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main memory </a:t>
            </a:r>
            <a:r>
              <a:rPr sz="1800" spc="-15" dirty="0">
                <a:latin typeface="Arial"/>
                <a:cs typeface="Arial"/>
              </a:rPr>
              <a:t>without </a:t>
            </a:r>
            <a:r>
              <a:rPr sz="1800" spc="-5" dirty="0">
                <a:latin typeface="Arial"/>
                <a:cs typeface="Arial"/>
              </a:rPr>
              <a:t>CPU  </a:t>
            </a:r>
            <a:r>
              <a:rPr sz="1800" spc="-10" dirty="0">
                <a:latin typeface="Arial"/>
                <a:cs typeface="Arial"/>
              </a:rPr>
              <a:t>intervention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Only </a:t>
            </a:r>
            <a:r>
              <a:rPr sz="1800" spc="-1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interrupt is </a:t>
            </a:r>
            <a:r>
              <a:rPr sz="1800" spc="-10" dirty="0">
                <a:latin typeface="Arial"/>
                <a:cs typeface="Arial"/>
              </a:rPr>
              <a:t>generated per </a:t>
            </a:r>
            <a:r>
              <a:rPr sz="1800" spc="-5" dirty="0">
                <a:latin typeface="Arial"/>
                <a:cs typeface="Arial"/>
              </a:rPr>
              <a:t>block, rather </a:t>
            </a:r>
            <a:r>
              <a:rPr sz="1800" spc="-10" dirty="0">
                <a:latin typeface="Arial"/>
                <a:cs typeface="Arial"/>
              </a:rPr>
              <a:t>than 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interrupt </a:t>
            </a:r>
            <a:r>
              <a:rPr sz="1800" spc="-10" dirty="0">
                <a:latin typeface="Arial"/>
                <a:cs typeface="Arial"/>
              </a:rPr>
              <a:t>per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byte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3345">
              <a:lnSpc>
                <a:spcPct val="100000"/>
              </a:lnSpc>
            </a:pPr>
            <a:r>
              <a:rPr sz="3200" dirty="0"/>
              <a:t>How a </a:t>
            </a:r>
            <a:r>
              <a:rPr sz="3200" spc="-5" dirty="0"/>
              <a:t>Modern Computer</a:t>
            </a:r>
            <a:r>
              <a:rPr sz="3200" spc="-114" dirty="0"/>
              <a:t> </a:t>
            </a:r>
            <a:r>
              <a:rPr sz="3200" spc="-5" dirty="0"/>
              <a:t>Works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223998" y="1233411"/>
            <a:ext cx="5132362" cy="408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66640" y="5681916"/>
            <a:ext cx="258445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dirty="0">
                <a:latin typeface="Verdana"/>
                <a:cs typeface="Verdana"/>
              </a:rPr>
              <a:t>A von Neumann</a:t>
            </a:r>
            <a:r>
              <a:rPr sz="1400" i="1" spc="-105" dirty="0">
                <a:latin typeface="Verdana"/>
                <a:cs typeface="Verdana"/>
              </a:rPr>
              <a:t> </a:t>
            </a:r>
            <a:r>
              <a:rPr sz="1400" i="1" spc="-5" dirty="0">
                <a:latin typeface="Verdana"/>
                <a:cs typeface="Verdana"/>
              </a:rPr>
              <a:t>architecture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0">
              <a:lnSpc>
                <a:spcPct val="100000"/>
              </a:lnSpc>
            </a:pPr>
            <a:r>
              <a:rPr sz="3200" spc="-5" dirty="0"/>
              <a:t>Computer-System</a:t>
            </a:r>
            <a:r>
              <a:rPr sz="3200" spc="-60" dirty="0"/>
              <a:t> </a:t>
            </a:r>
            <a:r>
              <a:rPr sz="3200" spc="-5" dirty="0"/>
              <a:t>Architecture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7879080" cy="426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Most systems use a </a:t>
            </a:r>
            <a:r>
              <a:rPr sz="1800" spc="-10" dirty="0">
                <a:latin typeface="Arial"/>
                <a:cs typeface="Arial"/>
              </a:rPr>
              <a:t>single general-purpose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Most systems </a:t>
            </a:r>
            <a:r>
              <a:rPr sz="1800" spc="-10" dirty="0">
                <a:latin typeface="Arial"/>
                <a:cs typeface="Arial"/>
              </a:rPr>
              <a:t>have special-purpose </a:t>
            </a:r>
            <a:r>
              <a:rPr sz="1800" spc="-5" dirty="0">
                <a:latin typeface="Arial"/>
                <a:cs typeface="Arial"/>
              </a:rPr>
              <a:t>processors </a:t>
            </a:r>
            <a:r>
              <a:rPr sz="1800" spc="-10" dirty="0">
                <a:latin typeface="Arial"/>
                <a:cs typeface="Arial"/>
              </a:rPr>
              <a:t>as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well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Multiprocessors </a:t>
            </a:r>
            <a:r>
              <a:rPr sz="1800" spc="-5" dirty="0">
                <a:latin typeface="Arial"/>
                <a:cs typeface="Arial"/>
              </a:rPr>
              <a:t>systems </a:t>
            </a:r>
            <a:r>
              <a:rPr sz="1800" spc="-10" dirty="0">
                <a:latin typeface="Arial"/>
                <a:cs typeface="Arial"/>
              </a:rPr>
              <a:t>growing </a:t>
            </a:r>
            <a:r>
              <a:rPr sz="1800" spc="-5" dirty="0">
                <a:latin typeface="Arial"/>
                <a:cs typeface="Arial"/>
              </a:rPr>
              <a:t>in use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importance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Also </a:t>
            </a:r>
            <a:r>
              <a:rPr sz="1800" spc="-15" dirty="0">
                <a:latin typeface="Arial"/>
                <a:cs typeface="Arial"/>
              </a:rPr>
              <a:t>known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parallel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systems</a:t>
            </a:r>
            <a:r>
              <a:rPr sz="1800" spc="-10" dirty="0"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tightly-coupled</a:t>
            </a:r>
            <a:r>
              <a:rPr sz="1800" b="1" spc="114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Advantages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  <a:p>
            <a:pPr marL="1213485" lvl="2" indent="-3429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AutoNum type="arabicPeriod"/>
              <a:tabLst>
                <a:tab pos="1213485" algn="l"/>
                <a:tab pos="121412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Increased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throughput</a:t>
            </a:r>
            <a:endParaRPr sz="1800">
              <a:latin typeface="Arial"/>
              <a:cs typeface="Arial"/>
            </a:endParaRPr>
          </a:p>
          <a:p>
            <a:pPr marL="1213485" lvl="2" indent="-3429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AutoNum type="arabicPeriod"/>
              <a:tabLst>
                <a:tab pos="1213485" algn="l"/>
                <a:tab pos="12141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Economy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of</a:t>
            </a:r>
            <a:r>
              <a:rPr sz="1800" b="1" spc="-8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  <a:p>
            <a:pPr marL="1213485" lvl="2" indent="-3429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AutoNum type="arabicPeriod"/>
              <a:tabLst>
                <a:tab pos="1213485" algn="l"/>
                <a:tab pos="121412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Increased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reliability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graceful degradation or </a:t>
            </a:r>
            <a:r>
              <a:rPr sz="1800" spc="-5" dirty="0">
                <a:latin typeface="Arial"/>
                <a:cs typeface="Arial"/>
              </a:rPr>
              <a:t>fault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tolerance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Two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types:</a:t>
            </a:r>
            <a:endParaRPr sz="1800">
              <a:latin typeface="Arial"/>
              <a:cs typeface="Arial"/>
            </a:endParaRPr>
          </a:p>
          <a:p>
            <a:pPr marL="1213485" marR="322580" lvl="2" indent="-3429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AutoNum type="arabicPeriod"/>
              <a:tabLst>
                <a:tab pos="1213485" algn="l"/>
                <a:tab pos="121412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Asymmetric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Multiprocessing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each </a:t>
            </a:r>
            <a:r>
              <a:rPr sz="1800" spc="-5" dirty="0">
                <a:latin typeface="Arial"/>
                <a:cs typeface="Arial"/>
              </a:rPr>
              <a:t>processor is </a:t>
            </a:r>
            <a:r>
              <a:rPr sz="1800" spc="-10" dirty="0">
                <a:latin typeface="Arial"/>
                <a:cs typeface="Arial"/>
              </a:rPr>
              <a:t>assigned </a:t>
            </a:r>
            <a:r>
              <a:rPr sz="1800" spc="-5" dirty="0">
                <a:latin typeface="Arial"/>
                <a:cs typeface="Arial"/>
              </a:rPr>
              <a:t>a  specie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task.</a:t>
            </a:r>
            <a:endParaRPr sz="1800">
              <a:latin typeface="Arial"/>
              <a:cs typeface="Arial"/>
            </a:endParaRPr>
          </a:p>
          <a:p>
            <a:pPr marL="1213485" lvl="2" indent="-3429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AutoNum type="arabicPeriod"/>
              <a:tabLst>
                <a:tab pos="1213485" algn="l"/>
                <a:tab pos="121412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Symmetric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Multiprocessing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each </a:t>
            </a:r>
            <a:r>
              <a:rPr sz="1800" spc="-5" dirty="0">
                <a:latin typeface="Arial"/>
                <a:cs typeface="Arial"/>
              </a:rPr>
              <a:t>processor performs </a:t>
            </a:r>
            <a:r>
              <a:rPr sz="1800" spc="-10" dirty="0">
                <a:latin typeface="Arial"/>
                <a:cs typeface="Arial"/>
              </a:rPr>
              <a:t>all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6490">
              <a:lnSpc>
                <a:spcPct val="100000"/>
              </a:lnSpc>
            </a:pPr>
            <a:r>
              <a:rPr spc="-10" dirty="0"/>
              <a:t>Symmetric </a:t>
            </a:r>
            <a:r>
              <a:rPr spc="-5" dirty="0"/>
              <a:t>Multiprocessing</a:t>
            </a:r>
            <a:r>
              <a:rPr spc="8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602841" y="1764766"/>
            <a:ext cx="6319748" cy="303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7095">
              <a:lnSpc>
                <a:spcPct val="100000"/>
              </a:lnSpc>
            </a:pPr>
            <a:r>
              <a:rPr sz="3200" dirty="0"/>
              <a:t>A </a:t>
            </a:r>
            <a:r>
              <a:rPr sz="3200" spc="-5" dirty="0"/>
              <a:t>Dual-Core</a:t>
            </a:r>
            <a:r>
              <a:rPr sz="3200" spc="-95" dirty="0"/>
              <a:t> </a:t>
            </a:r>
            <a:r>
              <a:rPr sz="3200" spc="-5" dirty="0"/>
              <a:t>Design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32814" y="1147698"/>
            <a:ext cx="5386070" cy="1025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Multi-chip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multicore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2753360" algn="l"/>
              </a:tabLst>
            </a:pPr>
            <a:r>
              <a:rPr sz="1800" spc="-5" dirty="0">
                <a:latin typeface="Arial"/>
                <a:cs typeface="Arial"/>
              </a:rPr>
              <a:t>Systems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containing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all	chips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Chassis </a:t>
            </a:r>
            <a:r>
              <a:rPr sz="1800" spc="-10" dirty="0">
                <a:latin typeface="Arial"/>
                <a:cs typeface="Arial"/>
              </a:rPr>
              <a:t>containing </a:t>
            </a:r>
            <a:r>
              <a:rPr sz="1800" spc="-5" dirty="0">
                <a:latin typeface="Arial"/>
                <a:cs typeface="Arial"/>
              </a:rPr>
              <a:t>multiple </a:t>
            </a:r>
            <a:r>
              <a:rPr sz="1800" spc="-10" dirty="0">
                <a:latin typeface="Arial"/>
                <a:cs typeface="Arial"/>
              </a:rPr>
              <a:t>separate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7556" y="2566581"/>
            <a:ext cx="3073387" cy="2265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7740">
              <a:lnSpc>
                <a:spcPct val="100000"/>
              </a:lnSpc>
            </a:pPr>
            <a:r>
              <a:rPr sz="3200" spc="-5" dirty="0"/>
              <a:t>Clustered</a:t>
            </a:r>
            <a:r>
              <a:rPr sz="3200" spc="-105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7556500" cy="342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Like multiprocessor systems, </a:t>
            </a:r>
            <a:r>
              <a:rPr sz="1800" spc="-10" dirty="0">
                <a:latin typeface="Arial"/>
                <a:cs typeface="Arial"/>
              </a:rPr>
              <a:t>but </a:t>
            </a:r>
            <a:r>
              <a:rPr sz="1800" spc="-5" dirty="0">
                <a:latin typeface="Arial"/>
                <a:cs typeface="Arial"/>
              </a:rPr>
              <a:t>multiple systems </a:t>
            </a:r>
            <a:r>
              <a:rPr sz="1800" spc="-10" dirty="0">
                <a:latin typeface="Arial"/>
                <a:cs typeface="Arial"/>
              </a:rPr>
              <a:t>working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together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Usually sharing </a:t>
            </a:r>
            <a:r>
              <a:rPr sz="1800" spc="-5" dirty="0">
                <a:latin typeface="Arial"/>
                <a:cs typeface="Arial"/>
              </a:rPr>
              <a:t>storage via a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storage-area </a:t>
            </a:r>
            <a:r>
              <a:rPr sz="1800" b="1" spc="5" dirty="0">
                <a:solidFill>
                  <a:srgbClr val="3366FF"/>
                </a:solidFill>
                <a:latin typeface="Arial"/>
                <a:cs typeface="Arial"/>
              </a:rPr>
              <a:t>network</a:t>
            </a:r>
            <a:r>
              <a:rPr sz="1800" b="1" spc="8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(SAN)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Provides a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high-availability </a:t>
            </a:r>
            <a:r>
              <a:rPr sz="1800" spc="-5" dirty="0">
                <a:latin typeface="Arial"/>
                <a:cs typeface="Arial"/>
              </a:rPr>
              <a:t>service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survives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failures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Asymmetric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clustering </a:t>
            </a:r>
            <a:r>
              <a:rPr sz="1800" spc="-10" dirty="0">
                <a:latin typeface="Arial"/>
                <a:cs typeface="Arial"/>
              </a:rPr>
              <a:t>has one machine </a:t>
            </a:r>
            <a:r>
              <a:rPr sz="1800" spc="-5" dirty="0">
                <a:latin typeface="Arial"/>
                <a:cs typeface="Arial"/>
              </a:rPr>
              <a:t>in hot-standby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marL="1099185" marR="5080" indent="-228600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Symmetric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clustering </a:t>
            </a:r>
            <a:r>
              <a:rPr sz="1800" spc="-10" dirty="0">
                <a:latin typeface="Arial"/>
                <a:cs typeface="Arial"/>
              </a:rPr>
              <a:t>has </a:t>
            </a:r>
            <a:r>
              <a:rPr sz="1800" spc="-5" dirty="0">
                <a:latin typeface="Arial"/>
                <a:cs typeface="Arial"/>
              </a:rPr>
              <a:t>multiple </a:t>
            </a:r>
            <a:r>
              <a:rPr sz="1800" spc="-10" dirty="0">
                <a:latin typeface="Arial"/>
                <a:cs typeface="Arial"/>
              </a:rPr>
              <a:t>nodes running applications,  monitoring each other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Some clusters are for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high-performance computing</a:t>
            </a:r>
            <a:r>
              <a:rPr sz="1800" b="1" spc="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(HPC)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Applications </a:t>
            </a:r>
            <a:r>
              <a:rPr sz="1800" spc="-5" dirty="0">
                <a:latin typeface="Arial"/>
                <a:cs typeface="Arial"/>
              </a:rPr>
              <a:t>must </a:t>
            </a:r>
            <a:r>
              <a:rPr sz="1800" spc="-10" dirty="0">
                <a:latin typeface="Arial"/>
                <a:cs typeface="Arial"/>
              </a:rPr>
              <a:t>be written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use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parallelization</a:t>
            </a:r>
            <a:endParaRPr sz="1800">
              <a:latin typeface="Arial"/>
              <a:cs typeface="Arial"/>
            </a:endParaRPr>
          </a:p>
          <a:p>
            <a:pPr marL="756285" marR="20574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Some </a:t>
            </a:r>
            <a:r>
              <a:rPr sz="1800" spc="-10" dirty="0">
                <a:latin typeface="Arial"/>
                <a:cs typeface="Arial"/>
              </a:rPr>
              <a:t>have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distributed lock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manager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DLM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avoid conflicting  operations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7740">
              <a:lnSpc>
                <a:spcPct val="100000"/>
              </a:lnSpc>
            </a:pPr>
            <a:r>
              <a:rPr sz="3200" spc="-5" dirty="0"/>
              <a:t>Clustered</a:t>
            </a:r>
            <a:r>
              <a:rPr sz="3200" spc="-105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4617" name="object 461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616" name="object 46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4618" name="object 46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409731" y="1688887"/>
            <a:ext cx="1290320" cy="613410"/>
          </a:xfrm>
          <a:custGeom>
            <a:avLst/>
            <a:gdLst/>
            <a:ahLst/>
            <a:cxnLst/>
            <a:rect l="l" t="t" r="r" b="b"/>
            <a:pathLst>
              <a:path w="1290320" h="613410">
                <a:moveTo>
                  <a:pt x="0" y="0"/>
                </a:moveTo>
                <a:lnTo>
                  <a:pt x="1290013" y="0"/>
                </a:lnTo>
                <a:lnTo>
                  <a:pt x="1290013" y="612789"/>
                </a:lnTo>
                <a:lnTo>
                  <a:pt x="0" y="612789"/>
                </a:lnTo>
                <a:lnTo>
                  <a:pt x="0" y="0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9732" y="1688885"/>
            <a:ext cx="1290320" cy="613410"/>
          </a:xfrm>
          <a:custGeom>
            <a:avLst/>
            <a:gdLst/>
            <a:ahLst/>
            <a:cxnLst/>
            <a:rect l="l" t="t" r="r" b="b"/>
            <a:pathLst>
              <a:path w="1290320" h="613410">
                <a:moveTo>
                  <a:pt x="0" y="612789"/>
                </a:moveTo>
                <a:lnTo>
                  <a:pt x="1290014" y="612789"/>
                </a:lnTo>
                <a:lnTo>
                  <a:pt x="1290014" y="0"/>
                </a:lnTo>
                <a:lnTo>
                  <a:pt x="0" y="0"/>
                </a:lnTo>
                <a:lnTo>
                  <a:pt x="0" y="612789"/>
                </a:lnTo>
                <a:close/>
              </a:path>
            </a:pathLst>
          </a:custGeom>
          <a:ln w="9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5208" y="1961411"/>
            <a:ext cx="85725" cy="102870"/>
          </a:xfrm>
          <a:custGeom>
            <a:avLst/>
            <a:gdLst/>
            <a:ahLst/>
            <a:cxnLst/>
            <a:rect l="l" t="t" r="r" b="b"/>
            <a:pathLst>
              <a:path w="85725" h="102869">
                <a:moveTo>
                  <a:pt x="44156" y="102394"/>
                </a:moveTo>
                <a:lnTo>
                  <a:pt x="25947" y="98751"/>
                </a:lnTo>
                <a:lnTo>
                  <a:pt x="12024" y="88610"/>
                </a:lnTo>
                <a:lnTo>
                  <a:pt x="3129" y="73152"/>
                </a:lnTo>
                <a:lnTo>
                  <a:pt x="0" y="53560"/>
                </a:lnTo>
                <a:lnTo>
                  <a:pt x="2956" y="32564"/>
                </a:lnTo>
                <a:lnTo>
                  <a:pt x="11827" y="15556"/>
                </a:lnTo>
                <a:lnTo>
                  <a:pt x="26612" y="4159"/>
                </a:lnTo>
                <a:lnTo>
                  <a:pt x="47311" y="0"/>
                </a:lnTo>
                <a:lnTo>
                  <a:pt x="64313" y="2978"/>
                </a:lnTo>
                <a:lnTo>
                  <a:pt x="75697" y="10830"/>
                </a:lnTo>
                <a:lnTo>
                  <a:pt x="77703" y="14177"/>
                </a:lnTo>
                <a:lnTo>
                  <a:pt x="45734" y="14177"/>
                </a:lnTo>
                <a:lnTo>
                  <a:pt x="32895" y="17402"/>
                </a:lnTo>
                <a:lnTo>
                  <a:pt x="24641" y="25795"/>
                </a:lnTo>
                <a:lnTo>
                  <a:pt x="20230" y="37437"/>
                </a:lnTo>
                <a:lnTo>
                  <a:pt x="18924" y="50409"/>
                </a:lnTo>
                <a:lnTo>
                  <a:pt x="19786" y="63627"/>
                </a:lnTo>
                <a:lnTo>
                  <a:pt x="23458" y="75811"/>
                </a:lnTo>
                <a:lnTo>
                  <a:pt x="31565" y="84745"/>
                </a:lnTo>
                <a:lnTo>
                  <a:pt x="45734" y="88216"/>
                </a:lnTo>
                <a:lnTo>
                  <a:pt x="76121" y="88216"/>
                </a:lnTo>
                <a:lnTo>
                  <a:pt x="75303" y="89594"/>
                </a:lnTo>
                <a:lnTo>
                  <a:pt x="62982" y="98726"/>
                </a:lnTo>
                <a:lnTo>
                  <a:pt x="44156" y="102394"/>
                </a:lnTo>
                <a:close/>
              </a:path>
              <a:path w="85725" h="102869">
                <a:moveTo>
                  <a:pt x="85159" y="34656"/>
                </a:moveTo>
                <a:lnTo>
                  <a:pt x="69389" y="34656"/>
                </a:lnTo>
                <a:lnTo>
                  <a:pt x="66358" y="26140"/>
                </a:lnTo>
                <a:lnTo>
                  <a:pt x="61701" y="19691"/>
                </a:lnTo>
                <a:lnTo>
                  <a:pt x="54974" y="15605"/>
                </a:lnTo>
                <a:lnTo>
                  <a:pt x="45734" y="14177"/>
                </a:lnTo>
                <a:lnTo>
                  <a:pt x="77703" y="14177"/>
                </a:lnTo>
                <a:lnTo>
                  <a:pt x="82350" y="21931"/>
                </a:lnTo>
                <a:lnTo>
                  <a:pt x="85159" y="34656"/>
                </a:lnTo>
                <a:close/>
              </a:path>
              <a:path w="85725" h="102869">
                <a:moveTo>
                  <a:pt x="76121" y="88216"/>
                </a:moveTo>
                <a:lnTo>
                  <a:pt x="45734" y="88216"/>
                </a:lnTo>
                <a:lnTo>
                  <a:pt x="53643" y="86764"/>
                </a:lnTo>
                <a:lnTo>
                  <a:pt x="60518" y="82506"/>
                </a:lnTo>
                <a:lnTo>
                  <a:pt x="65915" y="75589"/>
                </a:lnTo>
                <a:lnTo>
                  <a:pt x="69389" y="66162"/>
                </a:lnTo>
                <a:lnTo>
                  <a:pt x="85159" y="66162"/>
                </a:lnTo>
                <a:lnTo>
                  <a:pt x="82301" y="77804"/>
                </a:lnTo>
                <a:lnTo>
                  <a:pt x="76121" y="8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1407" y="1961411"/>
            <a:ext cx="92075" cy="102870"/>
          </a:xfrm>
          <a:custGeom>
            <a:avLst/>
            <a:gdLst/>
            <a:ahLst/>
            <a:cxnLst/>
            <a:rect l="l" t="t" r="r" b="b"/>
            <a:pathLst>
              <a:path w="92075" h="102869">
                <a:moveTo>
                  <a:pt x="45734" y="102394"/>
                </a:moveTo>
                <a:lnTo>
                  <a:pt x="25281" y="97815"/>
                </a:lnTo>
                <a:lnTo>
                  <a:pt x="11039" y="85853"/>
                </a:lnTo>
                <a:lnTo>
                  <a:pt x="2710" y="69165"/>
                </a:lnTo>
                <a:lnTo>
                  <a:pt x="0" y="50409"/>
                </a:lnTo>
                <a:lnTo>
                  <a:pt x="2710" y="31899"/>
                </a:lnTo>
                <a:lnTo>
                  <a:pt x="11039" y="15752"/>
                </a:lnTo>
                <a:lnTo>
                  <a:pt x="25281" y="4332"/>
                </a:lnTo>
                <a:lnTo>
                  <a:pt x="45734" y="0"/>
                </a:lnTo>
                <a:lnTo>
                  <a:pt x="66186" y="4332"/>
                </a:lnTo>
                <a:lnTo>
                  <a:pt x="78464" y="14177"/>
                </a:lnTo>
                <a:lnTo>
                  <a:pt x="45734" y="14177"/>
                </a:lnTo>
                <a:lnTo>
                  <a:pt x="31318" y="18066"/>
                </a:lnTo>
                <a:lnTo>
                  <a:pt x="22669" y="27567"/>
                </a:lnTo>
                <a:lnTo>
                  <a:pt x="18456" y="39431"/>
                </a:lnTo>
                <a:lnTo>
                  <a:pt x="17347" y="50409"/>
                </a:lnTo>
                <a:lnTo>
                  <a:pt x="18456" y="62298"/>
                </a:lnTo>
                <a:lnTo>
                  <a:pt x="22669" y="74629"/>
                </a:lnTo>
                <a:lnTo>
                  <a:pt x="31318" y="84302"/>
                </a:lnTo>
                <a:lnTo>
                  <a:pt x="45734" y="88216"/>
                </a:lnTo>
                <a:lnTo>
                  <a:pt x="77615" y="88216"/>
                </a:lnTo>
                <a:lnTo>
                  <a:pt x="66186" y="97815"/>
                </a:lnTo>
                <a:lnTo>
                  <a:pt x="45734" y="102394"/>
                </a:lnTo>
                <a:close/>
              </a:path>
              <a:path w="92075" h="102869">
                <a:moveTo>
                  <a:pt x="77615" y="88216"/>
                </a:moveTo>
                <a:lnTo>
                  <a:pt x="45734" y="88216"/>
                </a:lnTo>
                <a:lnTo>
                  <a:pt x="60149" y="84302"/>
                </a:lnTo>
                <a:lnTo>
                  <a:pt x="68798" y="74629"/>
                </a:lnTo>
                <a:lnTo>
                  <a:pt x="73011" y="62298"/>
                </a:lnTo>
                <a:lnTo>
                  <a:pt x="74120" y="50409"/>
                </a:lnTo>
                <a:lnTo>
                  <a:pt x="73011" y="39431"/>
                </a:lnTo>
                <a:lnTo>
                  <a:pt x="68798" y="27567"/>
                </a:lnTo>
                <a:lnTo>
                  <a:pt x="60149" y="18066"/>
                </a:lnTo>
                <a:lnTo>
                  <a:pt x="45734" y="14177"/>
                </a:lnTo>
                <a:lnTo>
                  <a:pt x="78464" y="14177"/>
                </a:lnTo>
                <a:lnTo>
                  <a:pt x="80428" y="15752"/>
                </a:lnTo>
                <a:lnTo>
                  <a:pt x="88757" y="31899"/>
                </a:lnTo>
                <a:lnTo>
                  <a:pt x="91468" y="50409"/>
                </a:lnTo>
                <a:lnTo>
                  <a:pt x="88757" y="69165"/>
                </a:lnTo>
                <a:lnTo>
                  <a:pt x="80428" y="85853"/>
                </a:lnTo>
                <a:lnTo>
                  <a:pt x="77615" y="8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1800" y="1961411"/>
            <a:ext cx="132715" cy="100965"/>
          </a:xfrm>
          <a:custGeom>
            <a:avLst/>
            <a:gdLst/>
            <a:ahLst/>
            <a:cxnLst/>
            <a:rect l="l" t="t" r="r" b="b"/>
            <a:pathLst>
              <a:path w="132714" h="100964">
                <a:moveTo>
                  <a:pt x="34367" y="15752"/>
                </a:moveTo>
                <a:lnTo>
                  <a:pt x="15770" y="15752"/>
                </a:lnTo>
                <a:lnTo>
                  <a:pt x="20008" y="11297"/>
                </a:lnTo>
                <a:lnTo>
                  <a:pt x="26021" y="6104"/>
                </a:lnTo>
                <a:lnTo>
                  <a:pt x="34399" y="1796"/>
                </a:lnTo>
                <a:lnTo>
                  <a:pt x="45734" y="0"/>
                </a:lnTo>
                <a:lnTo>
                  <a:pt x="56797" y="1575"/>
                </a:lnTo>
                <a:lnTo>
                  <a:pt x="64461" y="5513"/>
                </a:lnTo>
                <a:lnTo>
                  <a:pt x="69463" y="10633"/>
                </a:lnTo>
                <a:lnTo>
                  <a:pt x="71595" y="14177"/>
                </a:lnTo>
                <a:lnTo>
                  <a:pt x="42579" y="14177"/>
                </a:lnTo>
                <a:lnTo>
                  <a:pt x="34645" y="15580"/>
                </a:lnTo>
                <a:lnTo>
                  <a:pt x="34367" y="15752"/>
                </a:lnTo>
                <a:close/>
              </a:path>
              <a:path w="132714" h="100964">
                <a:moveTo>
                  <a:pt x="90989" y="15752"/>
                </a:moveTo>
                <a:lnTo>
                  <a:pt x="72543" y="15752"/>
                </a:lnTo>
                <a:lnTo>
                  <a:pt x="78334" y="9304"/>
                </a:lnTo>
                <a:lnTo>
                  <a:pt x="84568" y="4332"/>
                </a:lnTo>
                <a:lnTo>
                  <a:pt x="92281" y="1132"/>
                </a:lnTo>
                <a:lnTo>
                  <a:pt x="102507" y="0"/>
                </a:lnTo>
                <a:lnTo>
                  <a:pt x="111846" y="1181"/>
                </a:lnTo>
                <a:lnTo>
                  <a:pt x="121628" y="5907"/>
                </a:lnTo>
                <a:lnTo>
                  <a:pt x="127980" y="14177"/>
                </a:lnTo>
                <a:lnTo>
                  <a:pt x="97776" y="14177"/>
                </a:lnTo>
                <a:lnTo>
                  <a:pt x="90989" y="15752"/>
                </a:lnTo>
                <a:close/>
              </a:path>
              <a:path w="132714" h="100964">
                <a:moveTo>
                  <a:pt x="17347" y="100818"/>
                </a:moveTo>
                <a:lnTo>
                  <a:pt x="0" y="100818"/>
                </a:lnTo>
                <a:lnTo>
                  <a:pt x="0" y="1575"/>
                </a:lnTo>
                <a:lnTo>
                  <a:pt x="15770" y="1575"/>
                </a:lnTo>
                <a:lnTo>
                  <a:pt x="15770" y="15752"/>
                </a:lnTo>
                <a:lnTo>
                  <a:pt x="34367" y="15752"/>
                </a:lnTo>
                <a:lnTo>
                  <a:pt x="26415" y="20675"/>
                </a:lnTo>
                <a:lnTo>
                  <a:pt x="19959" y="30792"/>
                </a:lnTo>
                <a:lnTo>
                  <a:pt x="17347" y="47258"/>
                </a:lnTo>
                <a:lnTo>
                  <a:pt x="17347" y="100818"/>
                </a:lnTo>
                <a:close/>
              </a:path>
              <a:path w="132714" h="100964">
                <a:moveTo>
                  <a:pt x="75697" y="100818"/>
                </a:moveTo>
                <a:lnTo>
                  <a:pt x="58350" y="100818"/>
                </a:lnTo>
                <a:lnTo>
                  <a:pt x="58350" y="23629"/>
                </a:lnTo>
                <a:lnTo>
                  <a:pt x="55196" y="14177"/>
                </a:lnTo>
                <a:lnTo>
                  <a:pt x="71595" y="14177"/>
                </a:lnTo>
                <a:lnTo>
                  <a:pt x="72543" y="15752"/>
                </a:lnTo>
                <a:lnTo>
                  <a:pt x="90989" y="15752"/>
                </a:lnTo>
                <a:lnTo>
                  <a:pt x="88338" y="16368"/>
                </a:lnTo>
                <a:lnTo>
                  <a:pt x="81414" y="22251"/>
                </a:lnTo>
                <a:lnTo>
                  <a:pt x="77151" y="30792"/>
                </a:lnTo>
                <a:lnTo>
                  <a:pt x="75697" y="40957"/>
                </a:lnTo>
                <a:lnTo>
                  <a:pt x="75697" y="100818"/>
                </a:lnTo>
                <a:close/>
              </a:path>
              <a:path w="132714" h="100964">
                <a:moveTo>
                  <a:pt x="132470" y="100818"/>
                </a:moveTo>
                <a:lnTo>
                  <a:pt x="116700" y="100818"/>
                </a:lnTo>
                <a:lnTo>
                  <a:pt x="116700" y="36231"/>
                </a:lnTo>
                <a:lnTo>
                  <a:pt x="115739" y="27469"/>
                </a:lnTo>
                <a:lnTo>
                  <a:pt x="112560" y="20478"/>
                </a:lnTo>
                <a:lnTo>
                  <a:pt x="106720" y="15851"/>
                </a:lnTo>
                <a:lnTo>
                  <a:pt x="97776" y="14177"/>
                </a:lnTo>
                <a:lnTo>
                  <a:pt x="127980" y="14177"/>
                </a:lnTo>
                <a:lnTo>
                  <a:pt x="129341" y="15949"/>
                </a:lnTo>
                <a:lnTo>
                  <a:pt x="132470" y="33081"/>
                </a:lnTo>
                <a:lnTo>
                  <a:pt x="132470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9503" y="1961411"/>
            <a:ext cx="85725" cy="139065"/>
          </a:xfrm>
          <a:custGeom>
            <a:avLst/>
            <a:gdLst/>
            <a:ahLst/>
            <a:cxnLst/>
            <a:rect l="l" t="t" r="r" b="b"/>
            <a:pathLst>
              <a:path w="85725" h="139064">
                <a:moveTo>
                  <a:pt x="35668" y="15752"/>
                </a:moveTo>
                <a:lnTo>
                  <a:pt x="15770" y="15752"/>
                </a:lnTo>
                <a:lnTo>
                  <a:pt x="19096" y="11297"/>
                </a:lnTo>
                <a:lnTo>
                  <a:pt x="24641" y="6104"/>
                </a:lnTo>
                <a:lnTo>
                  <a:pt x="32846" y="1796"/>
                </a:lnTo>
                <a:lnTo>
                  <a:pt x="44156" y="0"/>
                </a:lnTo>
                <a:lnTo>
                  <a:pt x="61873" y="3642"/>
                </a:lnTo>
                <a:lnTo>
                  <a:pt x="74712" y="13783"/>
                </a:lnTo>
                <a:lnTo>
                  <a:pt x="74911" y="14177"/>
                </a:lnTo>
                <a:lnTo>
                  <a:pt x="41002" y="14177"/>
                </a:lnTo>
                <a:lnTo>
                  <a:pt x="35668" y="15752"/>
                </a:lnTo>
                <a:close/>
              </a:path>
              <a:path w="85725" h="139064">
                <a:moveTo>
                  <a:pt x="15770" y="138625"/>
                </a:moveTo>
                <a:lnTo>
                  <a:pt x="0" y="138625"/>
                </a:lnTo>
                <a:lnTo>
                  <a:pt x="0" y="1575"/>
                </a:lnTo>
                <a:lnTo>
                  <a:pt x="14193" y="1575"/>
                </a:lnTo>
                <a:lnTo>
                  <a:pt x="14193" y="15752"/>
                </a:lnTo>
                <a:lnTo>
                  <a:pt x="35668" y="15752"/>
                </a:lnTo>
                <a:lnTo>
                  <a:pt x="26834" y="18362"/>
                </a:lnTo>
                <a:lnTo>
                  <a:pt x="18727" y="28749"/>
                </a:lnTo>
                <a:lnTo>
                  <a:pt x="15055" y="42089"/>
                </a:lnTo>
                <a:lnTo>
                  <a:pt x="14193" y="55135"/>
                </a:lnTo>
                <a:lnTo>
                  <a:pt x="17076" y="71602"/>
                </a:lnTo>
                <a:lnTo>
                  <a:pt x="24246" y="81718"/>
                </a:lnTo>
                <a:lnTo>
                  <a:pt x="33487" y="86813"/>
                </a:lnTo>
                <a:lnTo>
                  <a:pt x="42579" y="88216"/>
                </a:lnTo>
                <a:lnTo>
                  <a:pt x="72008" y="88216"/>
                </a:lnTo>
                <a:lnTo>
                  <a:pt x="70452" y="89791"/>
                </a:lnTo>
                <a:lnTo>
                  <a:pt x="15770" y="89791"/>
                </a:lnTo>
                <a:lnTo>
                  <a:pt x="15770" y="138625"/>
                </a:lnTo>
                <a:close/>
              </a:path>
              <a:path w="85725" h="139064">
                <a:moveTo>
                  <a:pt x="72008" y="88216"/>
                </a:moveTo>
                <a:lnTo>
                  <a:pt x="42579" y="88216"/>
                </a:lnTo>
                <a:lnTo>
                  <a:pt x="53840" y="85410"/>
                </a:lnTo>
                <a:lnTo>
                  <a:pt x="61701" y="77583"/>
                </a:lnTo>
                <a:lnTo>
                  <a:pt x="66309" y="65620"/>
                </a:lnTo>
                <a:lnTo>
                  <a:pt x="67812" y="50409"/>
                </a:lnTo>
                <a:lnTo>
                  <a:pt x="67171" y="39431"/>
                </a:lnTo>
                <a:lnTo>
                  <a:pt x="63869" y="27567"/>
                </a:lnTo>
                <a:lnTo>
                  <a:pt x="55836" y="18066"/>
                </a:lnTo>
                <a:lnTo>
                  <a:pt x="41002" y="14177"/>
                </a:lnTo>
                <a:lnTo>
                  <a:pt x="74911" y="14177"/>
                </a:lnTo>
                <a:lnTo>
                  <a:pt x="82523" y="29241"/>
                </a:lnTo>
                <a:lnTo>
                  <a:pt x="85159" y="48834"/>
                </a:lnTo>
                <a:lnTo>
                  <a:pt x="83163" y="66506"/>
                </a:lnTo>
                <a:lnTo>
                  <a:pt x="76289" y="83884"/>
                </a:lnTo>
                <a:lnTo>
                  <a:pt x="72008" y="88216"/>
                </a:lnTo>
                <a:close/>
              </a:path>
              <a:path w="85725" h="139064">
                <a:moveTo>
                  <a:pt x="42579" y="102394"/>
                </a:moveTo>
                <a:lnTo>
                  <a:pt x="33068" y="101311"/>
                </a:lnTo>
                <a:lnTo>
                  <a:pt x="25626" y="98455"/>
                </a:lnTo>
                <a:lnTo>
                  <a:pt x="19959" y="94419"/>
                </a:lnTo>
                <a:lnTo>
                  <a:pt x="15770" y="89791"/>
                </a:lnTo>
                <a:lnTo>
                  <a:pt x="70452" y="89791"/>
                </a:lnTo>
                <a:lnTo>
                  <a:pt x="63204" y="97126"/>
                </a:lnTo>
                <a:lnTo>
                  <a:pt x="42579" y="102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5165" y="1962986"/>
            <a:ext cx="80645" cy="100965"/>
          </a:xfrm>
          <a:custGeom>
            <a:avLst/>
            <a:gdLst/>
            <a:ahLst/>
            <a:cxnLst/>
            <a:rect l="l" t="t" r="r" b="b"/>
            <a:pathLst>
              <a:path w="80644" h="100964">
                <a:moveTo>
                  <a:pt x="33117" y="100818"/>
                </a:moveTo>
                <a:lnTo>
                  <a:pt x="21289" y="99465"/>
                </a:lnTo>
                <a:lnTo>
                  <a:pt x="10644" y="94714"/>
                </a:lnTo>
                <a:lnTo>
                  <a:pt x="2956" y="85533"/>
                </a:lnTo>
                <a:lnTo>
                  <a:pt x="0" y="70888"/>
                </a:lnTo>
                <a:lnTo>
                  <a:pt x="0" y="0"/>
                </a:lnTo>
                <a:lnTo>
                  <a:pt x="17347" y="0"/>
                </a:lnTo>
                <a:lnTo>
                  <a:pt x="17347" y="66162"/>
                </a:lnTo>
                <a:lnTo>
                  <a:pt x="18751" y="76007"/>
                </a:lnTo>
                <a:lnTo>
                  <a:pt x="22669" y="82309"/>
                </a:lnTo>
                <a:lnTo>
                  <a:pt x="28657" y="85656"/>
                </a:lnTo>
                <a:lnTo>
                  <a:pt x="36271" y="86641"/>
                </a:lnTo>
                <a:lnTo>
                  <a:pt x="61068" y="86641"/>
                </a:lnTo>
                <a:lnTo>
                  <a:pt x="57956" y="91514"/>
                </a:lnTo>
                <a:lnTo>
                  <a:pt x="51647" y="96880"/>
                </a:lnTo>
                <a:lnTo>
                  <a:pt x="43565" y="99883"/>
                </a:lnTo>
                <a:lnTo>
                  <a:pt x="33117" y="100818"/>
                </a:lnTo>
                <a:close/>
              </a:path>
              <a:path w="80644" h="100964">
                <a:moveTo>
                  <a:pt x="61068" y="86641"/>
                </a:moveTo>
                <a:lnTo>
                  <a:pt x="36271" y="86641"/>
                </a:lnTo>
                <a:lnTo>
                  <a:pt x="49109" y="83712"/>
                </a:lnTo>
                <a:lnTo>
                  <a:pt x="57364" y="76204"/>
                </a:lnTo>
                <a:lnTo>
                  <a:pt x="61775" y="66039"/>
                </a:lnTo>
                <a:lnTo>
                  <a:pt x="63081" y="55135"/>
                </a:lnTo>
                <a:lnTo>
                  <a:pt x="63081" y="0"/>
                </a:lnTo>
                <a:lnTo>
                  <a:pt x="80428" y="0"/>
                </a:lnTo>
                <a:lnTo>
                  <a:pt x="80428" y="83490"/>
                </a:lnTo>
                <a:lnTo>
                  <a:pt x="63081" y="83490"/>
                </a:lnTo>
                <a:lnTo>
                  <a:pt x="61068" y="86641"/>
                </a:lnTo>
                <a:close/>
              </a:path>
              <a:path w="80644" h="100964">
                <a:moveTo>
                  <a:pt x="80428" y="99243"/>
                </a:moveTo>
                <a:lnTo>
                  <a:pt x="64658" y="99243"/>
                </a:lnTo>
                <a:lnTo>
                  <a:pt x="64658" y="85065"/>
                </a:lnTo>
                <a:lnTo>
                  <a:pt x="63081" y="83490"/>
                </a:lnTo>
                <a:lnTo>
                  <a:pt x="80428" y="83490"/>
                </a:lnTo>
                <a:lnTo>
                  <a:pt x="80428" y="99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1364" y="1936206"/>
            <a:ext cx="46355" cy="126364"/>
          </a:xfrm>
          <a:custGeom>
            <a:avLst/>
            <a:gdLst/>
            <a:ahLst/>
            <a:cxnLst/>
            <a:rect l="l" t="t" r="r" b="b"/>
            <a:pathLst>
              <a:path w="46355" h="126364">
                <a:moveTo>
                  <a:pt x="29963" y="26780"/>
                </a:moveTo>
                <a:lnTo>
                  <a:pt x="12616" y="26780"/>
                </a:lnTo>
                <a:lnTo>
                  <a:pt x="12616" y="0"/>
                </a:lnTo>
                <a:lnTo>
                  <a:pt x="29963" y="0"/>
                </a:lnTo>
                <a:lnTo>
                  <a:pt x="29963" y="26780"/>
                </a:lnTo>
                <a:close/>
              </a:path>
              <a:path w="46355" h="126364">
                <a:moveTo>
                  <a:pt x="45734" y="40957"/>
                </a:moveTo>
                <a:lnTo>
                  <a:pt x="0" y="40957"/>
                </a:lnTo>
                <a:lnTo>
                  <a:pt x="0" y="26780"/>
                </a:lnTo>
                <a:lnTo>
                  <a:pt x="45734" y="26780"/>
                </a:lnTo>
                <a:lnTo>
                  <a:pt x="45734" y="40957"/>
                </a:lnTo>
                <a:close/>
              </a:path>
              <a:path w="46355" h="126364">
                <a:moveTo>
                  <a:pt x="45734" y="126023"/>
                </a:moveTo>
                <a:lnTo>
                  <a:pt x="33117" y="126023"/>
                </a:lnTo>
                <a:lnTo>
                  <a:pt x="22595" y="124596"/>
                </a:lnTo>
                <a:lnTo>
                  <a:pt x="16361" y="120510"/>
                </a:lnTo>
                <a:lnTo>
                  <a:pt x="13380" y="114061"/>
                </a:lnTo>
                <a:lnTo>
                  <a:pt x="12616" y="105544"/>
                </a:lnTo>
                <a:lnTo>
                  <a:pt x="12616" y="40957"/>
                </a:lnTo>
                <a:lnTo>
                  <a:pt x="29963" y="40957"/>
                </a:lnTo>
                <a:lnTo>
                  <a:pt x="29963" y="111845"/>
                </a:lnTo>
                <a:lnTo>
                  <a:pt x="45734" y="111845"/>
                </a:lnTo>
                <a:lnTo>
                  <a:pt x="45734" y="12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8137" y="1961411"/>
            <a:ext cx="90170" cy="102870"/>
          </a:xfrm>
          <a:custGeom>
            <a:avLst/>
            <a:gdLst/>
            <a:ahLst/>
            <a:cxnLst/>
            <a:rect l="l" t="t" r="r" b="b"/>
            <a:pathLst>
              <a:path w="90169" h="102869">
                <a:moveTo>
                  <a:pt x="44156" y="102394"/>
                </a:moveTo>
                <a:lnTo>
                  <a:pt x="25947" y="98751"/>
                </a:lnTo>
                <a:lnTo>
                  <a:pt x="12024" y="88610"/>
                </a:lnTo>
                <a:lnTo>
                  <a:pt x="3129" y="73152"/>
                </a:lnTo>
                <a:lnTo>
                  <a:pt x="0" y="53560"/>
                </a:lnTo>
                <a:lnTo>
                  <a:pt x="2735" y="32564"/>
                </a:lnTo>
                <a:lnTo>
                  <a:pt x="11236" y="15556"/>
                </a:lnTo>
                <a:lnTo>
                  <a:pt x="25947" y="4159"/>
                </a:lnTo>
                <a:lnTo>
                  <a:pt x="47311" y="0"/>
                </a:lnTo>
                <a:lnTo>
                  <a:pt x="65939" y="3987"/>
                </a:lnTo>
                <a:lnTo>
                  <a:pt x="77863" y="14177"/>
                </a:lnTo>
                <a:lnTo>
                  <a:pt x="45734" y="14177"/>
                </a:lnTo>
                <a:lnTo>
                  <a:pt x="34645" y="16639"/>
                </a:lnTo>
                <a:lnTo>
                  <a:pt x="25626" y="23235"/>
                </a:lnTo>
                <a:lnTo>
                  <a:pt x="19565" y="32785"/>
                </a:lnTo>
                <a:lnTo>
                  <a:pt x="17347" y="44108"/>
                </a:lnTo>
                <a:lnTo>
                  <a:pt x="88462" y="44108"/>
                </a:lnTo>
                <a:lnTo>
                  <a:pt x="89891" y="56710"/>
                </a:lnTo>
                <a:lnTo>
                  <a:pt x="17347" y="56710"/>
                </a:lnTo>
                <a:lnTo>
                  <a:pt x="19121" y="70272"/>
                </a:lnTo>
                <a:lnTo>
                  <a:pt x="24444" y="80143"/>
                </a:lnTo>
                <a:lnTo>
                  <a:pt x="33314" y="86173"/>
                </a:lnTo>
                <a:lnTo>
                  <a:pt x="45734" y="88216"/>
                </a:lnTo>
                <a:lnTo>
                  <a:pt x="79718" y="88216"/>
                </a:lnTo>
                <a:lnTo>
                  <a:pt x="78999" y="89250"/>
                </a:lnTo>
                <a:lnTo>
                  <a:pt x="70966" y="96093"/>
                </a:lnTo>
                <a:lnTo>
                  <a:pt x="66999" y="98406"/>
                </a:lnTo>
                <a:lnTo>
                  <a:pt x="61701" y="100425"/>
                </a:lnTo>
                <a:lnTo>
                  <a:pt x="54333" y="101852"/>
                </a:lnTo>
                <a:lnTo>
                  <a:pt x="44156" y="102394"/>
                </a:lnTo>
                <a:close/>
              </a:path>
              <a:path w="90169" h="102869">
                <a:moveTo>
                  <a:pt x="88462" y="44108"/>
                </a:moveTo>
                <a:lnTo>
                  <a:pt x="72543" y="44108"/>
                </a:lnTo>
                <a:lnTo>
                  <a:pt x="70350" y="32785"/>
                </a:lnTo>
                <a:lnTo>
                  <a:pt x="65644" y="23235"/>
                </a:lnTo>
                <a:lnTo>
                  <a:pt x="57684" y="16639"/>
                </a:lnTo>
                <a:lnTo>
                  <a:pt x="45734" y="14177"/>
                </a:lnTo>
                <a:lnTo>
                  <a:pt x="77863" y="14177"/>
                </a:lnTo>
                <a:lnTo>
                  <a:pt x="79246" y="15359"/>
                </a:lnTo>
                <a:lnTo>
                  <a:pt x="87229" y="33228"/>
                </a:lnTo>
                <a:lnTo>
                  <a:pt x="88462" y="44108"/>
                </a:lnTo>
                <a:close/>
              </a:path>
              <a:path w="90169" h="102869">
                <a:moveTo>
                  <a:pt x="79718" y="88216"/>
                </a:moveTo>
                <a:lnTo>
                  <a:pt x="45734" y="88216"/>
                </a:lnTo>
                <a:lnTo>
                  <a:pt x="56329" y="86370"/>
                </a:lnTo>
                <a:lnTo>
                  <a:pt x="64264" y="81718"/>
                </a:lnTo>
                <a:lnTo>
                  <a:pt x="69241" y="75589"/>
                </a:lnTo>
                <a:lnTo>
                  <a:pt x="70966" y="69312"/>
                </a:lnTo>
                <a:lnTo>
                  <a:pt x="88313" y="69312"/>
                </a:lnTo>
                <a:lnTo>
                  <a:pt x="87377" y="74383"/>
                </a:lnTo>
                <a:lnTo>
                  <a:pt x="84371" y="81521"/>
                </a:lnTo>
                <a:lnTo>
                  <a:pt x="79718" y="8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0106" y="1961411"/>
            <a:ext cx="48895" cy="100965"/>
          </a:xfrm>
          <a:custGeom>
            <a:avLst/>
            <a:gdLst/>
            <a:ahLst/>
            <a:cxnLst/>
            <a:rect l="l" t="t" r="r" b="b"/>
            <a:pathLst>
              <a:path w="48894" h="100964">
                <a:moveTo>
                  <a:pt x="33996" y="18903"/>
                </a:moveTo>
                <a:lnTo>
                  <a:pt x="15770" y="18903"/>
                </a:lnTo>
                <a:lnTo>
                  <a:pt x="21758" y="10633"/>
                </a:lnTo>
                <a:lnTo>
                  <a:pt x="28189" y="4725"/>
                </a:lnTo>
                <a:lnTo>
                  <a:pt x="35507" y="1181"/>
                </a:lnTo>
                <a:lnTo>
                  <a:pt x="44156" y="0"/>
                </a:lnTo>
                <a:lnTo>
                  <a:pt x="48888" y="0"/>
                </a:lnTo>
                <a:lnTo>
                  <a:pt x="48888" y="17328"/>
                </a:lnTo>
                <a:lnTo>
                  <a:pt x="42579" y="17328"/>
                </a:lnTo>
                <a:lnTo>
                  <a:pt x="33996" y="18903"/>
                </a:lnTo>
                <a:close/>
              </a:path>
              <a:path w="48894" h="100964">
                <a:moveTo>
                  <a:pt x="17347" y="100818"/>
                </a:moveTo>
                <a:lnTo>
                  <a:pt x="0" y="100818"/>
                </a:lnTo>
                <a:lnTo>
                  <a:pt x="0" y="1575"/>
                </a:lnTo>
                <a:lnTo>
                  <a:pt x="15770" y="1575"/>
                </a:lnTo>
                <a:lnTo>
                  <a:pt x="15770" y="18903"/>
                </a:lnTo>
                <a:lnTo>
                  <a:pt x="33996" y="18903"/>
                </a:lnTo>
                <a:lnTo>
                  <a:pt x="31984" y="19272"/>
                </a:lnTo>
                <a:lnTo>
                  <a:pt x="24049" y="24613"/>
                </a:lnTo>
                <a:lnTo>
                  <a:pt x="19072" y="32613"/>
                </a:lnTo>
                <a:lnTo>
                  <a:pt x="17347" y="42532"/>
                </a:lnTo>
                <a:lnTo>
                  <a:pt x="17347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6157" y="1822785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668"/>
                </a:lnTo>
              </a:path>
            </a:pathLst>
          </a:custGeom>
          <a:ln w="17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7483" y="179600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347" y="0"/>
                </a:lnTo>
              </a:path>
            </a:pathLst>
          </a:custGeom>
          <a:ln w="18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0063" y="1819635"/>
            <a:ext cx="79375" cy="100965"/>
          </a:xfrm>
          <a:custGeom>
            <a:avLst/>
            <a:gdLst/>
            <a:ahLst/>
            <a:cxnLst/>
            <a:rect l="l" t="t" r="r" b="b"/>
            <a:pathLst>
              <a:path w="79375" h="100964">
                <a:moveTo>
                  <a:pt x="33592" y="17328"/>
                </a:moveTo>
                <a:lnTo>
                  <a:pt x="15770" y="17328"/>
                </a:lnTo>
                <a:lnTo>
                  <a:pt x="19343" y="11962"/>
                </a:lnTo>
                <a:lnTo>
                  <a:pt x="25429" y="6301"/>
                </a:lnTo>
                <a:lnTo>
                  <a:pt x="34177" y="1821"/>
                </a:lnTo>
                <a:lnTo>
                  <a:pt x="45734" y="0"/>
                </a:lnTo>
                <a:lnTo>
                  <a:pt x="56896" y="1427"/>
                </a:lnTo>
                <a:lnTo>
                  <a:pt x="67615" y="6695"/>
                </a:lnTo>
                <a:lnTo>
                  <a:pt x="74511" y="15752"/>
                </a:lnTo>
                <a:lnTo>
                  <a:pt x="42579" y="15752"/>
                </a:lnTo>
                <a:lnTo>
                  <a:pt x="34399" y="16909"/>
                </a:lnTo>
                <a:lnTo>
                  <a:pt x="33592" y="17328"/>
                </a:lnTo>
                <a:close/>
              </a:path>
              <a:path w="79375" h="100964">
                <a:moveTo>
                  <a:pt x="15770" y="100818"/>
                </a:moveTo>
                <a:lnTo>
                  <a:pt x="0" y="100818"/>
                </a:lnTo>
                <a:lnTo>
                  <a:pt x="0" y="3150"/>
                </a:lnTo>
                <a:lnTo>
                  <a:pt x="15770" y="3150"/>
                </a:lnTo>
                <a:lnTo>
                  <a:pt x="15770" y="17328"/>
                </a:lnTo>
                <a:lnTo>
                  <a:pt x="33592" y="17328"/>
                </a:lnTo>
                <a:lnTo>
                  <a:pt x="25626" y="21463"/>
                </a:lnTo>
                <a:lnTo>
                  <a:pt x="18628" y="31038"/>
                </a:lnTo>
                <a:lnTo>
                  <a:pt x="15770" y="47258"/>
                </a:lnTo>
                <a:lnTo>
                  <a:pt x="15770" y="100818"/>
                </a:lnTo>
                <a:close/>
              </a:path>
              <a:path w="79375" h="100964">
                <a:moveTo>
                  <a:pt x="78851" y="100818"/>
                </a:moveTo>
                <a:lnTo>
                  <a:pt x="63081" y="100818"/>
                </a:lnTo>
                <a:lnTo>
                  <a:pt x="63081" y="40957"/>
                </a:lnTo>
                <a:lnTo>
                  <a:pt x="62095" y="29709"/>
                </a:lnTo>
                <a:lnTo>
                  <a:pt x="58744" y="21857"/>
                </a:lnTo>
                <a:lnTo>
                  <a:pt x="52436" y="17254"/>
                </a:lnTo>
                <a:lnTo>
                  <a:pt x="42579" y="15752"/>
                </a:lnTo>
                <a:lnTo>
                  <a:pt x="74511" y="15752"/>
                </a:lnTo>
                <a:lnTo>
                  <a:pt x="75673" y="17279"/>
                </a:lnTo>
                <a:lnTo>
                  <a:pt x="78851" y="34656"/>
                </a:lnTo>
                <a:lnTo>
                  <a:pt x="78851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4685" y="1796005"/>
            <a:ext cx="46355" cy="126364"/>
          </a:xfrm>
          <a:custGeom>
            <a:avLst/>
            <a:gdLst/>
            <a:ahLst/>
            <a:cxnLst/>
            <a:rect l="l" t="t" r="r" b="b"/>
            <a:pathLst>
              <a:path w="46355" h="126364">
                <a:moveTo>
                  <a:pt x="29963" y="26780"/>
                </a:moveTo>
                <a:lnTo>
                  <a:pt x="14193" y="26780"/>
                </a:lnTo>
                <a:lnTo>
                  <a:pt x="14193" y="0"/>
                </a:lnTo>
                <a:lnTo>
                  <a:pt x="29963" y="0"/>
                </a:lnTo>
                <a:lnTo>
                  <a:pt x="29963" y="26780"/>
                </a:lnTo>
                <a:close/>
              </a:path>
              <a:path w="46355" h="126364">
                <a:moveTo>
                  <a:pt x="45734" y="40957"/>
                </a:moveTo>
                <a:lnTo>
                  <a:pt x="0" y="40957"/>
                </a:lnTo>
                <a:lnTo>
                  <a:pt x="0" y="26780"/>
                </a:lnTo>
                <a:lnTo>
                  <a:pt x="45734" y="26780"/>
                </a:lnTo>
                <a:lnTo>
                  <a:pt x="45734" y="40957"/>
                </a:lnTo>
                <a:close/>
              </a:path>
              <a:path w="46355" h="126364">
                <a:moveTo>
                  <a:pt x="39425" y="126023"/>
                </a:moveTo>
                <a:lnTo>
                  <a:pt x="33117" y="126023"/>
                </a:lnTo>
                <a:lnTo>
                  <a:pt x="23507" y="124374"/>
                </a:lnTo>
                <a:lnTo>
                  <a:pt x="17741" y="119919"/>
                </a:lnTo>
                <a:lnTo>
                  <a:pt x="14932" y="113396"/>
                </a:lnTo>
                <a:lnTo>
                  <a:pt x="14193" y="105544"/>
                </a:lnTo>
                <a:lnTo>
                  <a:pt x="14193" y="40957"/>
                </a:lnTo>
                <a:lnTo>
                  <a:pt x="29963" y="40957"/>
                </a:lnTo>
                <a:lnTo>
                  <a:pt x="29963" y="111845"/>
                </a:lnTo>
                <a:lnTo>
                  <a:pt x="45734" y="111845"/>
                </a:lnTo>
                <a:lnTo>
                  <a:pt x="45734" y="124448"/>
                </a:lnTo>
                <a:lnTo>
                  <a:pt x="39425" y="12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23035" y="1819635"/>
            <a:ext cx="88900" cy="104139"/>
          </a:xfrm>
          <a:custGeom>
            <a:avLst/>
            <a:gdLst/>
            <a:ahLst/>
            <a:cxnLst/>
            <a:rect l="l" t="t" r="r" b="b"/>
            <a:pathLst>
              <a:path w="88900" h="104139">
                <a:moveTo>
                  <a:pt x="44156" y="103969"/>
                </a:moveTo>
                <a:lnTo>
                  <a:pt x="25281" y="100326"/>
                </a:lnTo>
                <a:lnTo>
                  <a:pt x="11433" y="90185"/>
                </a:lnTo>
                <a:lnTo>
                  <a:pt x="2907" y="74728"/>
                </a:lnTo>
                <a:lnTo>
                  <a:pt x="0" y="55135"/>
                </a:lnTo>
                <a:lnTo>
                  <a:pt x="2735" y="33893"/>
                </a:lnTo>
                <a:lnTo>
                  <a:pt x="11236" y="16343"/>
                </a:lnTo>
                <a:lnTo>
                  <a:pt x="25947" y="4405"/>
                </a:lnTo>
                <a:lnTo>
                  <a:pt x="47311" y="0"/>
                </a:lnTo>
                <a:lnTo>
                  <a:pt x="65693" y="3987"/>
                </a:lnTo>
                <a:lnTo>
                  <a:pt x="78457" y="15359"/>
                </a:lnTo>
                <a:lnTo>
                  <a:pt x="78621" y="15752"/>
                </a:lnTo>
                <a:lnTo>
                  <a:pt x="44156" y="15752"/>
                </a:lnTo>
                <a:lnTo>
                  <a:pt x="33980" y="17968"/>
                </a:lnTo>
                <a:lnTo>
                  <a:pt x="25429" y="24023"/>
                </a:lnTo>
                <a:lnTo>
                  <a:pt x="19540" y="33031"/>
                </a:lnTo>
                <a:lnTo>
                  <a:pt x="17347" y="44108"/>
                </a:lnTo>
                <a:lnTo>
                  <a:pt x="87017" y="44108"/>
                </a:lnTo>
                <a:lnTo>
                  <a:pt x="88313" y="56710"/>
                </a:lnTo>
                <a:lnTo>
                  <a:pt x="17347" y="56710"/>
                </a:lnTo>
                <a:lnTo>
                  <a:pt x="19121" y="70519"/>
                </a:lnTo>
                <a:lnTo>
                  <a:pt x="24444" y="80930"/>
                </a:lnTo>
                <a:lnTo>
                  <a:pt x="33314" y="87502"/>
                </a:lnTo>
                <a:lnTo>
                  <a:pt x="45734" y="89791"/>
                </a:lnTo>
                <a:lnTo>
                  <a:pt x="78357" y="89791"/>
                </a:lnTo>
                <a:lnTo>
                  <a:pt x="78112" y="90161"/>
                </a:lnTo>
                <a:lnTo>
                  <a:pt x="70966" y="97668"/>
                </a:lnTo>
                <a:lnTo>
                  <a:pt x="66999" y="99982"/>
                </a:lnTo>
                <a:lnTo>
                  <a:pt x="61701" y="102000"/>
                </a:lnTo>
                <a:lnTo>
                  <a:pt x="54333" y="103427"/>
                </a:lnTo>
                <a:lnTo>
                  <a:pt x="44156" y="103969"/>
                </a:lnTo>
                <a:close/>
              </a:path>
              <a:path w="88900" h="104139">
                <a:moveTo>
                  <a:pt x="87017" y="44108"/>
                </a:moveTo>
                <a:lnTo>
                  <a:pt x="72543" y="44108"/>
                </a:lnTo>
                <a:lnTo>
                  <a:pt x="70325" y="33031"/>
                </a:lnTo>
                <a:lnTo>
                  <a:pt x="65446" y="24023"/>
                </a:lnTo>
                <a:lnTo>
                  <a:pt x="57019" y="17968"/>
                </a:lnTo>
                <a:lnTo>
                  <a:pt x="44156" y="15752"/>
                </a:lnTo>
                <a:lnTo>
                  <a:pt x="78621" y="15752"/>
                </a:lnTo>
                <a:lnTo>
                  <a:pt x="85899" y="33228"/>
                </a:lnTo>
                <a:lnTo>
                  <a:pt x="87017" y="44108"/>
                </a:lnTo>
                <a:close/>
              </a:path>
              <a:path w="88900" h="104139">
                <a:moveTo>
                  <a:pt x="78357" y="89791"/>
                </a:moveTo>
                <a:lnTo>
                  <a:pt x="45734" y="89791"/>
                </a:lnTo>
                <a:lnTo>
                  <a:pt x="56329" y="87724"/>
                </a:lnTo>
                <a:lnTo>
                  <a:pt x="64264" y="82703"/>
                </a:lnTo>
                <a:lnTo>
                  <a:pt x="69241" y="76500"/>
                </a:lnTo>
                <a:lnTo>
                  <a:pt x="70966" y="70888"/>
                </a:lnTo>
                <a:lnTo>
                  <a:pt x="88313" y="70888"/>
                </a:lnTo>
                <a:lnTo>
                  <a:pt x="86490" y="75737"/>
                </a:lnTo>
                <a:lnTo>
                  <a:pt x="83188" y="82506"/>
                </a:lnTo>
                <a:lnTo>
                  <a:pt x="78357" y="89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5005" y="1819635"/>
            <a:ext cx="47625" cy="100965"/>
          </a:xfrm>
          <a:custGeom>
            <a:avLst/>
            <a:gdLst/>
            <a:ahLst/>
            <a:cxnLst/>
            <a:rect l="l" t="t" r="r" b="b"/>
            <a:pathLst>
              <a:path w="47625" h="100964">
                <a:moveTo>
                  <a:pt x="33861" y="18903"/>
                </a:moveTo>
                <a:lnTo>
                  <a:pt x="15770" y="18903"/>
                </a:lnTo>
                <a:lnTo>
                  <a:pt x="21092" y="11297"/>
                </a:lnTo>
                <a:lnTo>
                  <a:pt x="27598" y="5316"/>
                </a:lnTo>
                <a:lnTo>
                  <a:pt x="35286" y="1402"/>
                </a:lnTo>
                <a:lnTo>
                  <a:pt x="44156" y="0"/>
                </a:lnTo>
                <a:lnTo>
                  <a:pt x="45734" y="0"/>
                </a:lnTo>
                <a:lnTo>
                  <a:pt x="47311" y="1575"/>
                </a:lnTo>
                <a:lnTo>
                  <a:pt x="47311" y="17328"/>
                </a:lnTo>
                <a:lnTo>
                  <a:pt x="41002" y="17328"/>
                </a:lnTo>
                <a:lnTo>
                  <a:pt x="33861" y="18903"/>
                </a:lnTo>
                <a:close/>
              </a:path>
              <a:path w="47625" h="100964">
                <a:moveTo>
                  <a:pt x="15770" y="100818"/>
                </a:moveTo>
                <a:lnTo>
                  <a:pt x="0" y="100818"/>
                </a:lnTo>
                <a:lnTo>
                  <a:pt x="0" y="3150"/>
                </a:lnTo>
                <a:lnTo>
                  <a:pt x="15770" y="3150"/>
                </a:lnTo>
                <a:lnTo>
                  <a:pt x="15770" y="18903"/>
                </a:lnTo>
                <a:lnTo>
                  <a:pt x="33861" y="18903"/>
                </a:lnTo>
                <a:lnTo>
                  <a:pt x="31072" y="19518"/>
                </a:lnTo>
                <a:lnTo>
                  <a:pt x="23064" y="25401"/>
                </a:lnTo>
                <a:lnTo>
                  <a:pt x="17717" y="33942"/>
                </a:lnTo>
                <a:lnTo>
                  <a:pt x="15770" y="44108"/>
                </a:lnTo>
                <a:lnTo>
                  <a:pt x="15770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8624" y="1819635"/>
            <a:ext cx="85725" cy="104139"/>
          </a:xfrm>
          <a:custGeom>
            <a:avLst/>
            <a:gdLst/>
            <a:ahLst/>
            <a:cxnLst/>
            <a:rect l="l" t="t" r="r" b="b"/>
            <a:pathLst>
              <a:path w="85725" h="104139">
                <a:moveTo>
                  <a:pt x="44156" y="103969"/>
                </a:moveTo>
                <a:lnTo>
                  <a:pt x="25947" y="100326"/>
                </a:lnTo>
                <a:lnTo>
                  <a:pt x="12024" y="90185"/>
                </a:lnTo>
                <a:lnTo>
                  <a:pt x="3129" y="74728"/>
                </a:lnTo>
                <a:lnTo>
                  <a:pt x="0" y="55135"/>
                </a:lnTo>
                <a:lnTo>
                  <a:pt x="2956" y="33893"/>
                </a:lnTo>
                <a:lnTo>
                  <a:pt x="11827" y="16343"/>
                </a:lnTo>
                <a:lnTo>
                  <a:pt x="26612" y="4405"/>
                </a:lnTo>
                <a:lnTo>
                  <a:pt x="47311" y="0"/>
                </a:lnTo>
                <a:lnTo>
                  <a:pt x="63648" y="3224"/>
                </a:lnTo>
                <a:lnTo>
                  <a:pt x="75106" y="11617"/>
                </a:lnTo>
                <a:lnTo>
                  <a:pt x="77600" y="15752"/>
                </a:lnTo>
                <a:lnTo>
                  <a:pt x="45734" y="15752"/>
                </a:lnTo>
                <a:lnTo>
                  <a:pt x="32895" y="18977"/>
                </a:lnTo>
                <a:lnTo>
                  <a:pt x="24641" y="27370"/>
                </a:lnTo>
                <a:lnTo>
                  <a:pt x="20230" y="39013"/>
                </a:lnTo>
                <a:lnTo>
                  <a:pt x="18924" y="51984"/>
                </a:lnTo>
                <a:lnTo>
                  <a:pt x="19786" y="65202"/>
                </a:lnTo>
                <a:lnTo>
                  <a:pt x="23458" y="77386"/>
                </a:lnTo>
                <a:lnTo>
                  <a:pt x="31565" y="86321"/>
                </a:lnTo>
                <a:lnTo>
                  <a:pt x="45734" y="89791"/>
                </a:lnTo>
                <a:lnTo>
                  <a:pt x="74823" y="89791"/>
                </a:lnTo>
                <a:lnTo>
                  <a:pt x="74120" y="90973"/>
                </a:lnTo>
                <a:lnTo>
                  <a:pt x="62095" y="100277"/>
                </a:lnTo>
                <a:lnTo>
                  <a:pt x="44156" y="103969"/>
                </a:lnTo>
                <a:close/>
              </a:path>
              <a:path w="85725" h="104139">
                <a:moveTo>
                  <a:pt x="85159" y="36231"/>
                </a:moveTo>
                <a:lnTo>
                  <a:pt x="67812" y="36231"/>
                </a:lnTo>
                <a:lnTo>
                  <a:pt x="65471" y="27715"/>
                </a:lnTo>
                <a:lnTo>
                  <a:pt x="60912" y="21266"/>
                </a:lnTo>
                <a:lnTo>
                  <a:pt x="54284" y="17180"/>
                </a:lnTo>
                <a:lnTo>
                  <a:pt x="45734" y="15752"/>
                </a:lnTo>
                <a:lnTo>
                  <a:pt x="77600" y="15752"/>
                </a:lnTo>
                <a:lnTo>
                  <a:pt x="82129" y="23260"/>
                </a:lnTo>
                <a:lnTo>
                  <a:pt x="85159" y="36231"/>
                </a:lnTo>
                <a:close/>
              </a:path>
              <a:path w="85725" h="104139">
                <a:moveTo>
                  <a:pt x="74823" y="89791"/>
                </a:moveTo>
                <a:lnTo>
                  <a:pt x="45734" y="89791"/>
                </a:lnTo>
                <a:lnTo>
                  <a:pt x="53619" y="88314"/>
                </a:lnTo>
                <a:lnTo>
                  <a:pt x="60321" y="83884"/>
                </a:lnTo>
                <a:lnTo>
                  <a:pt x="65249" y="76500"/>
                </a:lnTo>
                <a:lnTo>
                  <a:pt x="67812" y="66162"/>
                </a:lnTo>
                <a:lnTo>
                  <a:pt x="85159" y="66162"/>
                </a:lnTo>
                <a:lnTo>
                  <a:pt x="81414" y="78715"/>
                </a:lnTo>
                <a:lnTo>
                  <a:pt x="74823" y="89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4823" y="1819635"/>
            <a:ext cx="92075" cy="104139"/>
          </a:xfrm>
          <a:custGeom>
            <a:avLst/>
            <a:gdLst/>
            <a:ahLst/>
            <a:cxnLst/>
            <a:rect l="l" t="t" r="r" b="b"/>
            <a:pathLst>
              <a:path w="92075" h="104139">
                <a:moveTo>
                  <a:pt x="45734" y="103969"/>
                </a:moveTo>
                <a:lnTo>
                  <a:pt x="25281" y="99391"/>
                </a:lnTo>
                <a:lnTo>
                  <a:pt x="11039" y="87428"/>
                </a:lnTo>
                <a:lnTo>
                  <a:pt x="2710" y="70740"/>
                </a:lnTo>
                <a:lnTo>
                  <a:pt x="0" y="51984"/>
                </a:lnTo>
                <a:lnTo>
                  <a:pt x="2710" y="33228"/>
                </a:lnTo>
                <a:lnTo>
                  <a:pt x="11039" y="16540"/>
                </a:lnTo>
                <a:lnTo>
                  <a:pt x="25281" y="4578"/>
                </a:lnTo>
                <a:lnTo>
                  <a:pt x="45734" y="0"/>
                </a:lnTo>
                <a:lnTo>
                  <a:pt x="66186" y="4578"/>
                </a:lnTo>
                <a:lnTo>
                  <a:pt x="77615" y="14177"/>
                </a:lnTo>
                <a:lnTo>
                  <a:pt x="45734" y="14177"/>
                </a:lnTo>
                <a:lnTo>
                  <a:pt x="31318" y="18312"/>
                </a:lnTo>
                <a:lnTo>
                  <a:pt x="22669" y="28355"/>
                </a:lnTo>
                <a:lnTo>
                  <a:pt x="18456" y="40760"/>
                </a:lnTo>
                <a:lnTo>
                  <a:pt x="17347" y="51984"/>
                </a:lnTo>
                <a:lnTo>
                  <a:pt x="18456" y="63208"/>
                </a:lnTo>
                <a:lnTo>
                  <a:pt x="22669" y="75614"/>
                </a:lnTo>
                <a:lnTo>
                  <a:pt x="31318" y="85656"/>
                </a:lnTo>
                <a:lnTo>
                  <a:pt x="45734" y="89791"/>
                </a:lnTo>
                <a:lnTo>
                  <a:pt x="77615" y="89791"/>
                </a:lnTo>
                <a:lnTo>
                  <a:pt x="66186" y="99391"/>
                </a:lnTo>
                <a:lnTo>
                  <a:pt x="45734" y="103969"/>
                </a:lnTo>
                <a:close/>
              </a:path>
              <a:path w="92075" h="104139">
                <a:moveTo>
                  <a:pt x="77615" y="89791"/>
                </a:moveTo>
                <a:lnTo>
                  <a:pt x="45734" y="89791"/>
                </a:lnTo>
                <a:lnTo>
                  <a:pt x="60149" y="85656"/>
                </a:lnTo>
                <a:lnTo>
                  <a:pt x="68798" y="75614"/>
                </a:lnTo>
                <a:lnTo>
                  <a:pt x="73011" y="63208"/>
                </a:lnTo>
                <a:lnTo>
                  <a:pt x="74120" y="51984"/>
                </a:lnTo>
                <a:lnTo>
                  <a:pt x="73011" y="40760"/>
                </a:lnTo>
                <a:lnTo>
                  <a:pt x="68798" y="28355"/>
                </a:lnTo>
                <a:lnTo>
                  <a:pt x="60149" y="18312"/>
                </a:lnTo>
                <a:lnTo>
                  <a:pt x="45734" y="14177"/>
                </a:lnTo>
                <a:lnTo>
                  <a:pt x="77615" y="14177"/>
                </a:lnTo>
                <a:lnTo>
                  <a:pt x="80428" y="16540"/>
                </a:lnTo>
                <a:lnTo>
                  <a:pt x="88757" y="33228"/>
                </a:lnTo>
                <a:lnTo>
                  <a:pt x="91468" y="51984"/>
                </a:lnTo>
                <a:lnTo>
                  <a:pt x="88757" y="70740"/>
                </a:lnTo>
                <a:lnTo>
                  <a:pt x="80428" y="87428"/>
                </a:lnTo>
                <a:lnTo>
                  <a:pt x="77615" y="89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5216" y="1819635"/>
            <a:ext cx="80645" cy="100965"/>
          </a:xfrm>
          <a:custGeom>
            <a:avLst/>
            <a:gdLst/>
            <a:ahLst/>
            <a:cxnLst/>
            <a:rect l="l" t="t" r="r" b="b"/>
            <a:pathLst>
              <a:path w="80645" h="100964">
                <a:moveTo>
                  <a:pt x="33889" y="17328"/>
                </a:moveTo>
                <a:lnTo>
                  <a:pt x="15770" y="17328"/>
                </a:lnTo>
                <a:lnTo>
                  <a:pt x="20008" y="11962"/>
                </a:lnTo>
                <a:lnTo>
                  <a:pt x="26021" y="6301"/>
                </a:lnTo>
                <a:lnTo>
                  <a:pt x="34399" y="1821"/>
                </a:lnTo>
                <a:lnTo>
                  <a:pt x="45734" y="0"/>
                </a:lnTo>
                <a:lnTo>
                  <a:pt x="57808" y="1427"/>
                </a:lnTo>
                <a:lnTo>
                  <a:pt x="68995" y="6695"/>
                </a:lnTo>
                <a:lnTo>
                  <a:pt x="76038" y="15752"/>
                </a:lnTo>
                <a:lnTo>
                  <a:pt x="42579" y="15752"/>
                </a:lnTo>
                <a:lnTo>
                  <a:pt x="34645" y="16909"/>
                </a:lnTo>
                <a:lnTo>
                  <a:pt x="33889" y="17328"/>
                </a:lnTo>
                <a:close/>
              </a:path>
              <a:path w="80645" h="100964">
                <a:moveTo>
                  <a:pt x="17347" y="100818"/>
                </a:moveTo>
                <a:lnTo>
                  <a:pt x="0" y="100818"/>
                </a:lnTo>
                <a:lnTo>
                  <a:pt x="0" y="3150"/>
                </a:lnTo>
                <a:lnTo>
                  <a:pt x="15770" y="3150"/>
                </a:lnTo>
                <a:lnTo>
                  <a:pt x="15770" y="17328"/>
                </a:lnTo>
                <a:lnTo>
                  <a:pt x="33889" y="17328"/>
                </a:lnTo>
                <a:lnTo>
                  <a:pt x="26415" y="21463"/>
                </a:lnTo>
                <a:lnTo>
                  <a:pt x="19959" y="31038"/>
                </a:lnTo>
                <a:lnTo>
                  <a:pt x="17347" y="47258"/>
                </a:lnTo>
                <a:lnTo>
                  <a:pt x="17347" y="100818"/>
                </a:lnTo>
                <a:close/>
              </a:path>
              <a:path w="80645" h="100964">
                <a:moveTo>
                  <a:pt x="80428" y="100818"/>
                </a:moveTo>
                <a:lnTo>
                  <a:pt x="63081" y="100818"/>
                </a:lnTo>
                <a:lnTo>
                  <a:pt x="63081" y="40957"/>
                </a:lnTo>
                <a:lnTo>
                  <a:pt x="62095" y="29709"/>
                </a:lnTo>
                <a:lnTo>
                  <a:pt x="58744" y="21857"/>
                </a:lnTo>
                <a:lnTo>
                  <a:pt x="52436" y="17254"/>
                </a:lnTo>
                <a:lnTo>
                  <a:pt x="42579" y="15752"/>
                </a:lnTo>
                <a:lnTo>
                  <a:pt x="76038" y="15752"/>
                </a:lnTo>
                <a:lnTo>
                  <a:pt x="77225" y="17279"/>
                </a:lnTo>
                <a:lnTo>
                  <a:pt x="80428" y="34656"/>
                </a:lnTo>
                <a:lnTo>
                  <a:pt x="80428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0877" y="1819635"/>
            <a:ext cx="80645" cy="100965"/>
          </a:xfrm>
          <a:custGeom>
            <a:avLst/>
            <a:gdLst/>
            <a:ahLst/>
            <a:cxnLst/>
            <a:rect l="l" t="t" r="r" b="b"/>
            <a:pathLst>
              <a:path w="80645" h="100964">
                <a:moveTo>
                  <a:pt x="33592" y="17328"/>
                </a:moveTo>
                <a:lnTo>
                  <a:pt x="15770" y="17328"/>
                </a:lnTo>
                <a:lnTo>
                  <a:pt x="19343" y="11962"/>
                </a:lnTo>
                <a:lnTo>
                  <a:pt x="25429" y="6301"/>
                </a:lnTo>
                <a:lnTo>
                  <a:pt x="34177" y="1821"/>
                </a:lnTo>
                <a:lnTo>
                  <a:pt x="45734" y="0"/>
                </a:lnTo>
                <a:lnTo>
                  <a:pt x="57142" y="1427"/>
                </a:lnTo>
                <a:lnTo>
                  <a:pt x="68403" y="6695"/>
                </a:lnTo>
                <a:lnTo>
                  <a:pt x="75763" y="15752"/>
                </a:lnTo>
                <a:lnTo>
                  <a:pt x="42579" y="15752"/>
                </a:lnTo>
                <a:lnTo>
                  <a:pt x="34399" y="16909"/>
                </a:lnTo>
                <a:lnTo>
                  <a:pt x="33592" y="17328"/>
                </a:lnTo>
                <a:close/>
              </a:path>
              <a:path w="80645" h="100964">
                <a:moveTo>
                  <a:pt x="15770" y="100818"/>
                </a:moveTo>
                <a:lnTo>
                  <a:pt x="0" y="100818"/>
                </a:lnTo>
                <a:lnTo>
                  <a:pt x="0" y="3150"/>
                </a:lnTo>
                <a:lnTo>
                  <a:pt x="15770" y="3150"/>
                </a:lnTo>
                <a:lnTo>
                  <a:pt x="15770" y="17328"/>
                </a:lnTo>
                <a:lnTo>
                  <a:pt x="33592" y="17328"/>
                </a:lnTo>
                <a:lnTo>
                  <a:pt x="25626" y="21463"/>
                </a:lnTo>
                <a:lnTo>
                  <a:pt x="18628" y="31038"/>
                </a:lnTo>
                <a:lnTo>
                  <a:pt x="15770" y="47258"/>
                </a:lnTo>
                <a:lnTo>
                  <a:pt x="15770" y="100818"/>
                </a:lnTo>
                <a:close/>
              </a:path>
              <a:path w="80645" h="100964">
                <a:moveTo>
                  <a:pt x="80428" y="100818"/>
                </a:moveTo>
                <a:lnTo>
                  <a:pt x="63081" y="100818"/>
                </a:lnTo>
                <a:lnTo>
                  <a:pt x="63081" y="40957"/>
                </a:lnTo>
                <a:lnTo>
                  <a:pt x="62095" y="29709"/>
                </a:lnTo>
                <a:lnTo>
                  <a:pt x="58744" y="21857"/>
                </a:lnTo>
                <a:lnTo>
                  <a:pt x="52436" y="17254"/>
                </a:lnTo>
                <a:lnTo>
                  <a:pt x="42579" y="15752"/>
                </a:lnTo>
                <a:lnTo>
                  <a:pt x="75763" y="15752"/>
                </a:lnTo>
                <a:lnTo>
                  <a:pt x="77003" y="17279"/>
                </a:lnTo>
                <a:lnTo>
                  <a:pt x="80428" y="34656"/>
                </a:lnTo>
                <a:lnTo>
                  <a:pt x="80428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01807" y="1819635"/>
            <a:ext cx="88900" cy="104139"/>
          </a:xfrm>
          <a:custGeom>
            <a:avLst/>
            <a:gdLst/>
            <a:ahLst/>
            <a:cxnLst/>
            <a:rect l="l" t="t" r="r" b="b"/>
            <a:pathLst>
              <a:path w="88900" h="104139">
                <a:moveTo>
                  <a:pt x="44156" y="103969"/>
                </a:moveTo>
                <a:lnTo>
                  <a:pt x="25281" y="100326"/>
                </a:lnTo>
                <a:lnTo>
                  <a:pt x="11433" y="90185"/>
                </a:lnTo>
                <a:lnTo>
                  <a:pt x="2907" y="74728"/>
                </a:lnTo>
                <a:lnTo>
                  <a:pt x="0" y="55135"/>
                </a:lnTo>
                <a:lnTo>
                  <a:pt x="2735" y="33893"/>
                </a:lnTo>
                <a:lnTo>
                  <a:pt x="11236" y="16343"/>
                </a:lnTo>
                <a:lnTo>
                  <a:pt x="25947" y="4405"/>
                </a:lnTo>
                <a:lnTo>
                  <a:pt x="47311" y="0"/>
                </a:lnTo>
                <a:lnTo>
                  <a:pt x="65693" y="3987"/>
                </a:lnTo>
                <a:lnTo>
                  <a:pt x="78457" y="15359"/>
                </a:lnTo>
                <a:lnTo>
                  <a:pt x="78621" y="15752"/>
                </a:lnTo>
                <a:lnTo>
                  <a:pt x="44156" y="15752"/>
                </a:lnTo>
                <a:lnTo>
                  <a:pt x="33314" y="17968"/>
                </a:lnTo>
                <a:lnTo>
                  <a:pt x="24838" y="24023"/>
                </a:lnTo>
                <a:lnTo>
                  <a:pt x="19318" y="33031"/>
                </a:lnTo>
                <a:lnTo>
                  <a:pt x="17347" y="44108"/>
                </a:lnTo>
                <a:lnTo>
                  <a:pt x="87017" y="44108"/>
                </a:lnTo>
                <a:lnTo>
                  <a:pt x="88313" y="56710"/>
                </a:lnTo>
                <a:lnTo>
                  <a:pt x="17347" y="56710"/>
                </a:lnTo>
                <a:lnTo>
                  <a:pt x="19121" y="70519"/>
                </a:lnTo>
                <a:lnTo>
                  <a:pt x="24444" y="80930"/>
                </a:lnTo>
                <a:lnTo>
                  <a:pt x="33314" y="87502"/>
                </a:lnTo>
                <a:lnTo>
                  <a:pt x="45734" y="89791"/>
                </a:lnTo>
                <a:lnTo>
                  <a:pt x="77681" y="89791"/>
                </a:lnTo>
                <a:lnTo>
                  <a:pt x="77422" y="90161"/>
                </a:lnTo>
                <a:lnTo>
                  <a:pt x="69389" y="97668"/>
                </a:lnTo>
                <a:lnTo>
                  <a:pt x="66334" y="99982"/>
                </a:lnTo>
                <a:lnTo>
                  <a:pt x="61504" y="102000"/>
                </a:lnTo>
                <a:lnTo>
                  <a:pt x="54309" y="103427"/>
                </a:lnTo>
                <a:lnTo>
                  <a:pt x="44156" y="103969"/>
                </a:lnTo>
                <a:close/>
              </a:path>
              <a:path w="88900" h="104139">
                <a:moveTo>
                  <a:pt x="87017" y="44108"/>
                </a:moveTo>
                <a:lnTo>
                  <a:pt x="70966" y="44108"/>
                </a:lnTo>
                <a:lnTo>
                  <a:pt x="69660" y="33031"/>
                </a:lnTo>
                <a:lnTo>
                  <a:pt x="65249" y="24023"/>
                </a:lnTo>
                <a:lnTo>
                  <a:pt x="56995" y="17968"/>
                </a:lnTo>
                <a:lnTo>
                  <a:pt x="44156" y="15752"/>
                </a:lnTo>
                <a:lnTo>
                  <a:pt x="78621" y="15752"/>
                </a:lnTo>
                <a:lnTo>
                  <a:pt x="85899" y="33228"/>
                </a:lnTo>
                <a:lnTo>
                  <a:pt x="87017" y="44108"/>
                </a:lnTo>
                <a:close/>
              </a:path>
              <a:path w="88900" h="104139">
                <a:moveTo>
                  <a:pt x="77681" y="89791"/>
                </a:moveTo>
                <a:lnTo>
                  <a:pt x="45734" y="89791"/>
                </a:lnTo>
                <a:lnTo>
                  <a:pt x="56329" y="87724"/>
                </a:lnTo>
                <a:lnTo>
                  <a:pt x="64264" y="82703"/>
                </a:lnTo>
                <a:lnTo>
                  <a:pt x="69241" y="76500"/>
                </a:lnTo>
                <a:lnTo>
                  <a:pt x="70966" y="70888"/>
                </a:lnTo>
                <a:lnTo>
                  <a:pt x="86736" y="70888"/>
                </a:lnTo>
                <a:lnTo>
                  <a:pt x="85800" y="75737"/>
                </a:lnTo>
                <a:lnTo>
                  <a:pt x="82794" y="82506"/>
                </a:lnTo>
                <a:lnTo>
                  <a:pt x="77681" y="89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4314" y="1819635"/>
            <a:ext cx="83820" cy="104139"/>
          </a:xfrm>
          <a:custGeom>
            <a:avLst/>
            <a:gdLst/>
            <a:ahLst/>
            <a:cxnLst/>
            <a:rect l="l" t="t" r="r" b="b"/>
            <a:pathLst>
              <a:path w="83820" h="104139">
                <a:moveTo>
                  <a:pt x="44156" y="103969"/>
                </a:moveTo>
                <a:lnTo>
                  <a:pt x="25947" y="100326"/>
                </a:lnTo>
                <a:lnTo>
                  <a:pt x="12024" y="90185"/>
                </a:lnTo>
                <a:lnTo>
                  <a:pt x="3129" y="74728"/>
                </a:lnTo>
                <a:lnTo>
                  <a:pt x="0" y="55135"/>
                </a:lnTo>
                <a:lnTo>
                  <a:pt x="2735" y="33893"/>
                </a:lnTo>
                <a:lnTo>
                  <a:pt x="11236" y="16343"/>
                </a:lnTo>
                <a:lnTo>
                  <a:pt x="25947" y="4405"/>
                </a:lnTo>
                <a:lnTo>
                  <a:pt x="47311" y="0"/>
                </a:lnTo>
                <a:lnTo>
                  <a:pt x="63623" y="3224"/>
                </a:lnTo>
                <a:lnTo>
                  <a:pt x="74909" y="11617"/>
                </a:lnTo>
                <a:lnTo>
                  <a:pt x="77237" y="15752"/>
                </a:lnTo>
                <a:lnTo>
                  <a:pt x="45734" y="15752"/>
                </a:lnTo>
                <a:lnTo>
                  <a:pt x="32649" y="18977"/>
                </a:lnTo>
                <a:lnTo>
                  <a:pt x="23852" y="27370"/>
                </a:lnTo>
                <a:lnTo>
                  <a:pt x="18899" y="39013"/>
                </a:lnTo>
                <a:lnTo>
                  <a:pt x="17347" y="51984"/>
                </a:lnTo>
                <a:lnTo>
                  <a:pt x="18431" y="65202"/>
                </a:lnTo>
                <a:lnTo>
                  <a:pt x="22472" y="77386"/>
                </a:lnTo>
                <a:lnTo>
                  <a:pt x="30653" y="86321"/>
                </a:lnTo>
                <a:lnTo>
                  <a:pt x="44156" y="89791"/>
                </a:lnTo>
                <a:lnTo>
                  <a:pt x="74581" y="89791"/>
                </a:lnTo>
                <a:lnTo>
                  <a:pt x="73923" y="90973"/>
                </a:lnTo>
                <a:lnTo>
                  <a:pt x="62071" y="100277"/>
                </a:lnTo>
                <a:lnTo>
                  <a:pt x="44156" y="103969"/>
                </a:lnTo>
                <a:close/>
              </a:path>
              <a:path w="83820" h="104139">
                <a:moveTo>
                  <a:pt x="83582" y="36231"/>
                </a:moveTo>
                <a:lnTo>
                  <a:pt x="67812" y="36231"/>
                </a:lnTo>
                <a:lnTo>
                  <a:pt x="65471" y="27715"/>
                </a:lnTo>
                <a:lnTo>
                  <a:pt x="60912" y="21266"/>
                </a:lnTo>
                <a:lnTo>
                  <a:pt x="54284" y="17180"/>
                </a:lnTo>
                <a:lnTo>
                  <a:pt x="45734" y="15752"/>
                </a:lnTo>
                <a:lnTo>
                  <a:pt x="77237" y="15752"/>
                </a:lnTo>
                <a:lnTo>
                  <a:pt x="81463" y="23260"/>
                </a:lnTo>
                <a:lnTo>
                  <a:pt x="83582" y="36231"/>
                </a:lnTo>
                <a:close/>
              </a:path>
              <a:path w="83820" h="104139">
                <a:moveTo>
                  <a:pt x="74581" y="89791"/>
                </a:moveTo>
                <a:lnTo>
                  <a:pt x="44156" y="89791"/>
                </a:lnTo>
                <a:lnTo>
                  <a:pt x="52066" y="88314"/>
                </a:lnTo>
                <a:lnTo>
                  <a:pt x="58941" y="83884"/>
                </a:lnTo>
                <a:lnTo>
                  <a:pt x="64338" y="76500"/>
                </a:lnTo>
                <a:lnTo>
                  <a:pt x="67812" y="66162"/>
                </a:lnTo>
                <a:lnTo>
                  <a:pt x="83582" y="66162"/>
                </a:lnTo>
                <a:lnTo>
                  <a:pt x="80749" y="78715"/>
                </a:lnTo>
                <a:lnTo>
                  <a:pt x="74581" y="89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5783" y="1796005"/>
            <a:ext cx="46355" cy="126364"/>
          </a:xfrm>
          <a:custGeom>
            <a:avLst/>
            <a:gdLst/>
            <a:ahLst/>
            <a:cxnLst/>
            <a:rect l="l" t="t" r="r" b="b"/>
            <a:pathLst>
              <a:path w="46354" h="126364">
                <a:moveTo>
                  <a:pt x="29963" y="26780"/>
                </a:moveTo>
                <a:lnTo>
                  <a:pt x="14193" y="26780"/>
                </a:lnTo>
                <a:lnTo>
                  <a:pt x="14193" y="0"/>
                </a:lnTo>
                <a:lnTo>
                  <a:pt x="29963" y="0"/>
                </a:lnTo>
                <a:lnTo>
                  <a:pt x="29963" y="26780"/>
                </a:lnTo>
                <a:close/>
              </a:path>
              <a:path w="46354" h="126364">
                <a:moveTo>
                  <a:pt x="45734" y="40957"/>
                </a:moveTo>
                <a:lnTo>
                  <a:pt x="0" y="40957"/>
                </a:lnTo>
                <a:lnTo>
                  <a:pt x="0" y="26780"/>
                </a:lnTo>
                <a:lnTo>
                  <a:pt x="45734" y="26780"/>
                </a:lnTo>
                <a:lnTo>
                  <a:pt x="45734" y="40957"/>
                </a:lnTo>
                <a:close/>
              </a:path>
              <a:path w="46354" h="126364">
                <a:moveTo>
                  <a:pt x="39425" y="126023"/>
                </a:moveTo>
                <a:lnTo>
                  <a:pt x="33117" y="126023"/>
                </a:lnTo>
                <a:lnTo>
                  <a:pt x="23507" y="124374"/>
                </a:lnTo>
                <a:lnTo>
                  <a:pt x="17741" y="119919"/>
                </a:lnTo>
                <a:lnTo>
                  <a:pt x="14932" y="113396"/>
                </a:lnTo>
                <a:lnTo>
                  <a:pt x="14193" y="105544"/>
                </a:lnTo>
                <a:lnTo>
                  <a:pt x="14193" y="40957"/>
                </a:lnTo>
                <a:lnTo>
                  <a:pt x="29963" y="40957"/>
                </a:lnTo>
                <a:lnTo>
                  <a:pt x="29963" y="111845"/>
                </a:lnTo>
                <a:lnTo>
                  <a:pt x="45734" y="111845"/>
                </a:lnTo>
                <a:lnTo>
                  <a:pt x="45734" y="124448"/>
                </a:lnTo>
                <a:lnTo>
                  <a:pt x="39425" y="12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61376" y="1688867"/>
            <a:ext cx="1291590" cy="613410"/>
          </a:xfrm>
          <a:custGeom>
            <a:avLst/>
            <a:gdLst/>
            <a:ahLst/>
            <a:cxnLst/>
            <a:rect l="l" t="t" r="r" b="b"/>
            <a:pathLst>
              <a:path w="1291589" h="613410">
                <a:moveTo>
                  <a:pt x="0" y="612789"/>
                </a:moveTo>
                <a:lnTo>
                  <a:pt x="1291591" y="612789"/>
                </a:lnTo>
                <a:lnTo>
                  <a:pt x="1291591" y="0"/>
                </a:lnTo>
                <a:lnTo>
                  <a:pt x="0" y="0"/>
                </a:lnTo>
                <a:lnTo>
                  <a:pt x="0" y="612789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1376" y="1688865"/>
            <a:ext cx="1291590" cy="613410"/>
          </a:xfrm>
          <a:custGeom>
            <a:avLst/>
            <a:gdLst/>
            <a:ahLst/>
            <a:cxnLst/>
            <a:rect l="l" t="t" r="r" b="b"/>
            <a:pathLst>
              <a:path w="1291589" h="613410">
                <a:moveTo>
                  <a:pt x="0" y="612789"/>
                </a:moveTo>
                <a:lnTo>
                  <a:pt x="1291591" y="612789"/>
                </a:lnTo>
                <a:lnTo>
                  <a:pt x="1291591" y="0"/>
                </a:lnTo>
                <a:lnTo>
                  <a:pt x="0" y="0"/>
                </a:lnTo>
                <a:lnTo>
                  <a:pt x="0" y="612789"/>
                </a:lnTo>
                <a:close/>
              </a:path>
            </a:pathLst>
          </a:custGeom>
          <a:ln w="9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18433" y="1961391"/>
            <a:ext cx="83820" cy="102870"/>
          </a:xfrm>
          <a:custGeom>
            <a:avLst/>
            <a:gdLst/>
            <a:ahLst/>
            <a:cxnLst/>
            <a:rect l="l" t="t" r="r" b="b"/>
            <a:pathLst>
              <a:path w="83820" h="102869">
                <a:moveTo>
                  <a:pt x="44156" y="102394"/>
                </a:moveTo>
                <a:lnTo>
                  <a:pt x="25281" y="98751"/>
                </a:lnTo>
                <a:lnTo>
                  <a:pt x="11433" y="88610"/>
                </a:lnTo>
                <a:lnTo>
                  <a:pt x="2907" y="73152"/>
                </a:lnTo>
                <a:lnTo>
                  <a:pt x="0" y="53560"/>
                </a:lnTo>
                <a:lnTo>
                  <a:pt x="2735" y="32564"/>
                </a:lnTo>
                <a:lnTo>
                  <a:pt x="11236" y="15556"/>
                </a:lnTo>
                <a:lnTo>
                  <a:pt x="25947" y="4159"/>
                </a:lnTo>
                <a:lnTo>
                  <a:pt x="47311" y="0"/>
                </a:lnTo>
                <a:lnTo>
                  <a:pt x="63401" y="2978"/>
                </a:lnTo>
                <a:lnTo>
                  <a:pt x="74317" y="10830"/>
                </a:lnTo>
                <a:lnTo>
                  <a:pt x="76272" y="14177"/>
                </a:lnTo>
                <a:lnTo>
                  <a:pt x="44156" y="14177"/>
                </a:lnTo>
                <a:lnTo>
                  <a:pt x="31318" y="17402"/>
                </a:lnTo>
                <a:lnTo>
                  <a:pt x="23064" y="25795"/>
                </a:lnTo>
                <a:lnTo>
                  <a:pt x="18653" y="37437"/>
                </a:lnTo>
                <a:lnTo>
                  <a:pt x="17347" y="50409"/>
                </a:lnTo>
                <a:lnTo>
                  <a:pt x="18431" y="63627"/>
                </a:lnTo>
                <a:lnTo>
                  <a:pt x="22472" y="75811"/>
                </a:lnTo>
                <a:lnTo>
                  <a:pt x="30653" y="84745"/>
                </a:lnTo>
                <a:lnTo>
                  <a:pt x="44156" y="88216"/>
                </a:lnTo>
                <a:lnTo>
                  <a:pt x="74721" y="88216"/>
                </a:lnTo>
                <a:lnTo>
                  <a:pt x="73923" y="89594"/>
                </a:lnTo>
                <a:lnTo>
                  <a:pt x="62071" y="98726"/>
                </a:lnTo>
                <a:lnTo>
                  <a:pt x="44156" y="102394"/>
                </a:lnTo>
                <a:close/>
              </a:path>
              <a:path w="83820" h="102869">
                <a:moveTo>
                  <a:pt x="83582" y="34656"/>
                </a:moveTo>
                <a:lnTo>
                  <a:pt x="67812" y="34656"/>
                </a:lnTo>
                <a:lnTo>
                  <a:pt x="65446" y="26140"/>
                </a:lnTo>
                <a:lnTo>
                  <a:pt x="60715" y="19691"/>
                </a:lnTo>
                <a:lnTo>
                  <a:pt x="53619" y="15605"/>
                </a:lnTo>
                <a:lnTo>
                  <a:pt x="44156" y="14177"/>
                </a:lnTo>
                <a:lnTo>
                  <a:pt x="76272" y="14177"/>
                </a:lnTo>
                <a:lnTo>
                  <a:pt x="80798" y="21931"/>
                </a:lnTo>
                <a:lnTo>
                  <a:pt x="83582" y="34656"/>
                </a:lnTo>
                <a:close/>
              </a:path>
              <a:path w="83820" h="102869">
                <a:moveTo>
                  <a:pt x="74721" y="88216"/>
                </a:moveTo>
                <a:lnTo>
                  <a:pt x="44156" y="88216"/>
                </a:lnTo>
                <a:lnTo>
                  <a:pt x="52066" y="86764"/>
                </a:lnTo>
                <a:lnTo>
                  <a:pt x="58941" y="82506"/>
                </a:lnTo>
                <a:lnTo>
                  <a:pt x="64338" y="75589"/>
                </a:lnTo>
                <a:lnTo>
                  <a:pt x="67812" y="66162"/>
                </a:lnTo>
                <a:lnTo>
                  <a:pt x="83582" y="66162"/>
                </a:lnTo>
                <a:lnTo>
                  <a:pt x="80749" y="77804"/>
                </a:lnTo>
                <a:lnTo>
                  <a:pt x="74721" y="8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13055" y="1961391"/>
            <a:ext cx="92075" cy="102870"/>
          </a:xfrm>
          <a:custGeom>
            <a:avLst/>
            <a:gdLst/>
            <a:ahLst/>
            <a:cxnLst/>
            <a:rect l="l" t="t" r="r" b="b"/>
            <a:pathLst>
              <a:path w="92075" h="102869">
                <a:moveTo>
                  <a:pt x="45734" y="102394"/>
                </a:moveTo>
                <a:lnTo>
                  <a:pt x="25281" y="97815"/>
                </a:lnTo>
                <a:lnTo>
                  <a:pt x="11039" y="85853"/>
                </a:lnTo>
                <a:lnTo>
                  <a:pt x="2710" y="69165"/>
                </a:lnTo>
                <a:lnTo>
                  <a:pt x="0" y="50409"/>
                </a:lnTo>
                <a:lnTo>
                  <a:pt x="2710" y="31899"/>
                </a:lnTo>
                <a:lnTo>
                  <a:pt x="11039" y="15752"/>
                </a:lnTo>
                <a:lnTo>
                  <a:pt x="25281" y="4332"/>
                </a:lnTo>
                <a:lnTo>
                  <a:pt x="45734" y="0"/>
                </a:lnTo>
                <a:lnTo>
                  <a:pt x="66186" y="4332"/>
                </a:lnTo>
                <a:lnTo>
                  <a:pt x="78464" y="14177"/>
                </a:lnTo>
                <a:lnTo>
                  <a:pt x="45734" y="14177"/>
                </a:lnTo>
                <a:lnTo>
                  <a:pt x="31318" y="18066"/>
                </a:lnTo>
                <a:lnTo>
                  <a:pt x="22669" y="27567"/>
                </a:lnTo>
                <a:lnTo>
                  <a:pt x="18456" y="39431"/>
                </a:lnTo>
                <a:lnTo>
                  <a:pt x="17347" y="50409"/>
                </a:lnTo>
                <a:lnTo>
                  <a:pt x="18456" y="62298"/>
                </a:lnTo>
                <a:lnTo>
                  <a:pt x="22669" y="74629"/>
                </a:lnTo>
                <a:lnTo>
                  <a:pt x="31318" y="84302"/>
                </a:lnTo>
                <a:lnTo>
                  <a:pt x="45734" y="88216"/>
                </a:lnTo>
                <a:lnTo>
                  <a:pt x="77615" y="88216"/>
                </a:lnTo>
                <a:lnTo>
                  <a:pt x="66186" y="97815"/>
                </a:lnTo>
                <a:lnTo>
                  <a:pt x="45734" y="102394"/>
                </a:lnTo>
                <a:close/>
              </a:path>
              <a:path w="92075" h="102869">
                <a:moveTo>
                  <a:pt x="77615" y="88216"/>
                </a:moveTo>
                <a:lnTo>
                  <a:pt x="45734" y="88216"/>
                </a:lnTo>
                <a:lnTo>
                  <a:pt x="60149" y="84302"/>
                </a:lnTo>
                <a:lnTo>
                  <a:pt x="68798" y="74629"/>
                </a:lnTo>
                <a:lnTo>
                  <a:pt x="73011" y="62298"/>
                </a:lnTo>
                <a:lnTo>
                  <a:pt x="74120" y="50409"/>
                </a:lnTo>
                <a:lnTo>
                  <a:pt x="73011" y="39431"/>
                </a:lnTo>
                <a:lnTo>
                  <a:pt x="68798" y="27567"/>
                </a:lnTo>
                <a:lnTo>
                  <a:pt x="60149" y="18066"/>
                </a:lnTo>
                <a:lnTo>
                  <a:pt x="45734" y="14177"/>
                </a:lnTo>
                <a:lnTo>
                  <a:pt x="78464" y="14177"/>
                </a:lnTo>
                <a:lnTo>
                  <a:pt x="80428" y="15752"/>
                </a:lnTo>
                <a:lnTo>
                  <a:pt x="88757" y="31899"/>
                </a:lnTo>
                <a:lnTo>
                  <a:pt x="91468" y="50409"/>
                </a:lnTo>
                <a:lnTo>
                  <a:pt x="88757" y="69165"/>
                </a:lnTo>
                <a:lnTo>
                  <a:pt x="80428" y="85853"/>
                </a:lnTo>
                <a:lnTo>
                  <a:pt x="77615" y="8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5024" y="1961391"/>
            <a:ext cx="131445" cy="100965"/>
          </a:xfrm>
          <a:custGeom>
            <a:avLst/>
            <a:gdLst/>
            <a:ahLst/>
            <a:cxnLst/>
            <a:rect l="l" t="t" r="r" b="b"/>
            <a:pathLst>
              <a:path w="131445" h="100964">
                <a:moveTo>
                  <a:pt x="34102" y="15752"/>
                </a:moveTo>
                <a:lnTo>
                  <a:pt x="15770" y="15752"/>
                </a:lnTo>
                <a:lnTo>
                  <a:pt x="19121" y="11297"/>
                </a:lnTo>
                <a:lnTo>
                  <a:pt x="24838" y="6104"/>
                </a:lnTo>
                <a:lnTo>
                  <a:pt x="33511" y="1796"/>
                </a:lnTo>
                <a:lnTo>
                  <a:pt x="45734" y="0"/>
                </a:lnTo>
                <a:lnTo>
                  <a:pt x="56551" y="1575"/>
                </a:lnTo>
                <a:lnTo>
                  <a:pt x="63672" y="5513"/>
                </a:lnTo>
                <a:lnTo>
                  <a:pt x="68132" y="10633"/>
                </a:lnTo>
                <a:lnTo>
                  <a:pt x="70094" y="14177"/>
                </a:lnTo>
                <a:lnTo>
                  <a:pt x="42579" y="14177"/>
                </a:lnTo>
                <a:lnTo>
                  <a:pt x="34399" y="15580"/>
                </a:lnTo>
                <a:lnTo>
                  <a:pt x="34102" y="15752"/>
                </a:lnTo>
                <a:close/>
              </a:path>
              <a:path w="131445" h="100964">
                <a:moveTo>
                  <a:pt x="89891" y="15752"/>
                </a:moveTo>
                <a:lnTo>
                  <a:pt x="70966" y="15752"/>
                </a:lnTo>
                <a:lnTo>
                  <a:pt x="76979" y="9304"/>
                </a:lnTo>
                <a:lnTo>
                  <a:pt x="83582" y="4332"/>
                </a:lnTo>
                <a:lnTo>
                  <a:pt x="91369" y="1132"/>
                </a:lnTo>
                <a:lnTo>
                  <a:pt x="100930" y="0"/>
                </a:lnTo>
                <a:lnTo>
                  <a:pt x="110269" y="1181"/>
                </a:lnTo>
                <a:lnTo>
                  <a:pt x="120051" y="5907"/>
                </a:lnTo>
                <a:lnTo>
                  <a:pt x="126403" y="14177"/>
                </a:lnTo>
                <a:lnTo>
                  <a:pt x="96199" y="14177"/>
                </a:lnTo>
                <a:lnTo>
                  <a:pt x="89891" y="15752"/>
                </a:lnTo>
                <a:close/>
              </a:path>
              <a:path w="131445" h="100964">
                <a:moveTo>
                  <a:pt x="15770" y="100818"/>
                </a:moveTo>
                <a:lnTo>
                  <a:pt x="0" y="100818"/>
                </a:lnTo>
                <a:lnTo>
                  <a:pt x="0" y="1575"/>
                </a:lnTo>
                <a:lnTo>
                  <a:pt x="15770" y="1575"/>
                </a:lnTo>
                <a:lnTo>
                  <a:pt x="15770" y="15752"/>
                </a:lnTo>
                <a:lnTo>
                  <a:pt x="34102" y="15752"/>
                </a:lnTo>
                <a:lnTo>
                  <a:pt x="25626" y="20675"/>
                </a:lnTo>
                <a:lnTo>
                  <a:pt x="18628" y="30792"/>
                </a:lnTo>
                <a:lnTo>
                  <a:pt x="15770" y="47258"/>
                </a:lnTo>
                <a:lnTo>
                  <a:pt x="15770" y="100818"/>
                </a:lnTo>
                <a:close/>
              </a:path>
              <a:path w="131445" h="100964">
                <a:moveTo>
                  <a:pt x="74120" y="100818"/>
                </a:moveTo>
                <a:lnTo>
                  <a:pt x="56773" y="100818"/>
                </a:lnTo>
                <a:lnTo>
                  <a:pt x="56773" y="23629"/>
                </a:lnTo>
                <a:lnTo>
                  <a:pt x="53619" y="14177"/>
                </a:lnTo>
                <a:lnTo>
                  <a:pt x="70094" y="14177"/>
                </a:lnTo>
                <a:lnTo>
                  <a:pt x="70966" y="15752"/>
                </a:lnTo>
                <a:lnTo>
                  <a:pt x="89891" y="15752"/>
                </a:lnTo>
                <a:lnTo>
                  <a:pt x="87426" y="16368"/>
                </a:lnTo>
                <a:lnTo>
                  <a:pt x="80428" y="22251"/>
                </a:lnTo>
                <a:lnTo>
                  <a:pt x="75796" y="30792"/>
                </a:lnTo>
                <a:lnTo>
                  <a:pt x="74120" y="40957"/>
                </a:lnTo>
                <a:lnTo>
                  <a:pt x="74120" y="100818"/>
                </a:lnTo>
                <a:close/>
              </a:path>
              <a:path w="131445" h="100964">
                <a:moveTo>
                  <a:pt x="130893" y="100818"/>
                </a:moveTo>
                <a:lnTo>
                  <a:pt x="115123" y="100818"/>
                </a:lnTo>
                <a:lnTo>
                  <a:pt x="115123" y="36231"/>
                </a:lnTo>
                <a:lnTo>
                  <a:pt x="114162" y="27469"/>
                </a:lnTo>
                <a:lnTo>
                  <a:pt x="110983" y="20478"/>
                </a:lnTo>
                <a:lnTo>
                  <a:pt x="105143" y="15851"/>
                </a:lnTo>
                <a:lnTo>
                  <a:pt x="96199" y="14177"/>
                </a:lnTo>
                <a:lnTo>
                  <a:pt x="126403" y="14177"/>
                </a:lnTo>
                <a:lnTo>
                  <a:pt x="127764" y="15949"/>
                </a:lnTo>
                <a:lnTo>
                  <a:pt x="130893" y="33081"/>
                </a:lnTo>
                <a:lnTo>
                  <a:pt x="130893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81151" y="1961391"/>
            <a:ext cx="85725" cy="139065"/>
          </a:xfrm>
          <a:custGeom>
            <a:avLst/>
            <a:gdLst/>
            <a:ahLst/>
            <a:cxnLst/>
            <a:rect l="l" t="t" r="r" b="b"/>
            <a:pathLst>
              <a:path w="85725" h="139064">
                <a:moveTo>
                  <a:pt x="37245" y="15752"/>
                </a:moveTo>
                <a:lnTo>
                  <a:pt x="15770" y="15752"/>
                </a:lnTo>
                <a:lnTo>
                  <a:pt x="19121" y="11297"/>
                </a:lnTo>
                <a:lnTo>
                  <a:pt x="24838" y="6104"/>
                </a:lnTo>
                <a:lnTo>
                  <a:pt x="33511" y="1796"/>
                </a:lnTo>
                <a:lnTo>
                  <a:pt x="45734" y="0"/>
                </a:lnTo>
                <a:lnTo>
                  <a:pt x="62539" y="3642"/>
                </a:lnTo>
                <a:lnTo>
                  <a:pt x="74909" y="13783"/>
                </a:lnTo>
                <a:lnTo>
                  <a:pt x="75103" y="14177"/>
                </a:lnTo>
                <a:lnTo>
                  <a:pt x="42579" y="14177"/>
                </a:lnTo>
                <a:lnTo>
                  <a:pt x="37245" y="15752"/>
                </a:lnTo>
                <a:close/>
              </a:path>
              <a:path w="85725" h="139064">
                <a:moveTo>
                  <a:pt x="15770" y="138625"/>
                </a:moveTo>
                <a:lnTo>
                  <a:pt x="0" y="138625"/>
                </a:lnTo>
                <a:lnTo>
                  <a:pt x="0" y="1575"/>
                </a:lnTo>
                <a:lnTo>
                  <a:pt x="15770" y="1575"/>
                </a:lnTo>
                <a:lnTo>
                  <a:pt x="15770" y="15752"/>
                </a:lnTo>
                <a:lnTo>
                  <a:pt x="37245" y="15752"/>
                </a:lnTo>
                <a:lnTo>
                  <a:pt x="28411" y="18362"/>
                </a:lnTo>
                <a:lnTo>
                  <a:pt x="20304" y="28749"/>
                </a:lnTo>
                <a:lnTo>
                  <a:pt x="16632" y="42089"/>
                </a:lnTo>
                <a:lnTo>
                  <a:pt x="15770" y="55135"/>
                </a:lnTo>
                <a:lnTo>
                  <a:pt x="18406" y="71602"/>
                </a:lnTo>
                <a:lnTo>
                  <a:pt x="25035" y="81718"/>
                </a:lnTo>
                <a:lnTo>
                  <a:pt x="33733" y="86813"/>
                </a:lnTo>
                <a:lnTo>
                  <a:pt x="42579" y="88216"/>
                </a:lnTo>
                <a:lnTo>
                  <a:pt x="72008" y="88216"/>
                </a:lnTo>
                <a:lnTo>
                  <a:pt x="70452" y="89791"/>
                </a:lnTo>
                <a:lnTo>
                  <a:pt x="15770" y="89791"/>
                </a:lnTo>
                <a:lnTo>
                  <a:pt x="15770" y="138625"/>
                </a:lnTo>
                <a:close/>
              </a:path>
              <a:path w="85725" h="139064">
                <a:moveTo>
                  <a:pt x="72008" y="88216"/>
                </a:moveTo>
                <a:lnTo>
                  <a:pt x="42579" y="88216"/>
                </a:lnTo>
                <a:lnTo>
                  <a:pt x="54087" y="85410"/>
                </a:lnTo>
                <a:lnTo>
                  <a:pt x="62490" y="77583"/>
                </a:lnTo>
                <a:lnTo>
                  <a:pt x="67640" y="65620"/>
                </a:lnTo>
                <a:lnTo>
                  <a:pt x="69389" y="50409"/>
                </a:lnTo>
                <a:lnTo>
                  <a:pt x="68748" y="39431"/>
                </a:lnTo>
                <a:lnTo>
                  <a:pt x="65446" y="27567"/>
                </a:lnTo>
                <a:lnTo>
                  <a:pt x="57413" y="18066"/>
                </a:lnTo>
                <a:lnTo>
                  <a:pt x="42579" y="14177"/>
                </a:lnTo>
                <a:lnTo>
                  <a:pt x="75103" y="14177"/>
                </a:lnTo>
                <a:lnTo>
                  <a:pt x="82547" y="29241"/>
                </a:lnTo>
                <a:lnTo>
                  <a:pt x="85159" y="48834"/>
                </a:lnTo>
                <a:lnTo>
                  <a:pt x="83163" y="66506"/>
                </a:lnTo>
                <a:lnTo>
                  <a:pt x="76289" y="83884"/>
                </a:lnTo>
                <a:lnTo>
                  <a:pt x="72008" y="88216"/>
                </a:lnTo>
                <a:close/>
              </a:path>
              <a:path w="85725" h="139064">
                <a:moveTo>
                  <a:pt x="42579" y="102394"/>
                </a:moveTo>
                <a:lnTo>
                  <a:pt x="33758" y="101311"/>
                </a:lnTo>
                <a:lnTo>
                  <a:pt x="26415" y="98455"/>
                </a:lnTo>
                <a:lnTo>
                  <a:pt x="20846" y="94419"/>
                </a:lnTo>
                <a:lnTo>
                  <a:pt x="17347" y="89791"/>
                </a:lnTo>
                <a:lnTo>
                  <a:pt x="70452" y="89791"/>
                </a:lnTo>
                <a:lnTo>
                  <a:pt x="63204" y="97126"/>
                </a:lnTo>
                <a:lnTo>
                  <a:pt x="42579" y="102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8389" y="1962966"/>
            <a:ext cx="79375" cy="100965"/>
          </a:xfrm>
          <a:custGeom>
            <a:avLst/>
            <a:gdLst/>
            <a:ahLst/>
            <a:cxnLst/>
            <a:rect l="l" t="t" r="r" b="b"/>
            <a:pathLst>
              <a:path w="79375" h="100964">
                <a:moveTo>
                  <a:pt x="31540" y="100818"/>
                </a:moveTo>
                <a:lnTo>
                  <a:pt x="20624" y="99465"/>
                </a:lnTo>
                <a:lnTo>
                  <a:pt x="10447" y="94714"/>
                </a:lnTo>
                <a:lnTo>
                  <a:pt x="2932" y="85533"/>
                </a:lnTo>
                <a:lnTo>
                  <a:pt x="0" y="70888"/>
                </a:lnTo>
                <a:lnTo>
                  <a:pt x="0" y="0"/>
                </a:lnTo>
                <a:lnTo>
                  <a:pt x="15770" y="0"/>
                </a:lnTo>
                <a:lnTo>
                  <a:pt x="15770" y="66162"/>
                </a:lnTo>
                <a:lnTo>
                  <a:pt x="17174" y="76007"/>
                </a:lnTo>
                <a:lnTo>
                  <a:pt x="21092" y="82309"/>
                </a:lnTo>
                <a:lnTo>
                  <a:pt x="27080" y="85656"/>
                </a:lnTo>
                <a:lnTo>
                  <a:pt x="34694" y="86641"/>
                </a:lnTo>
                <a:lnTo>
                  <a:pt x="60711" y="86641"/>
                </a:lnTo>
                <a:lnTo>
                  <a:pt x="57044" y="91514"/>
                </a:lnTo>
                <a:lnTo>
                  <a:pt x="50267" y="96880"/>
                </a:lnTo>
                <a:lnTo>
                  <a:pt x="42013" y="99883"/>
                </a:lnTo>
                <a:lnTo>
                  <a:pt x="31540" y="100818"/>
                </a:lnTo>
                <a:close/>
              </a:path>
              <a:path w="79375" h="100964">
                <a:moveTo>
                  <a:pt x="60711" y="86641"/>
                </a:moveTo>
                <a:lnTo>
                  <a:pt x="34694" y="86641"/>
                </a:lnTo>
                <a:lnTo>
                  <a:pt x="47532" y="83712"/>
                </a:lnTo>
                <a:lnTo>
                  <a:pt x="55787" y="76204"/>
                </a:lnTo>
                <a:lnTo>
                  <a:pt x="60198" y="66039"/>
                </a:lnTo>
                <a:lnTo>
                  <a:pt x="61504" y="55135"/>
                </a:lnTo>
                <a:lnTo>
                  <a:pt x="61504" y="0"/>
                </a:lnTo>
                <a:lnTo>
                  <a:pt x="78851" y="0"/>
                </a:lnTo>
                <a:lnTo>
                  <a:pt x="78851" y="83490"/>
                </a:lnTo>
                <a:lnTo>
                  <a:pt x="63081" y="83490"/>
                </a:lnTo>
                <a:lnTo>
                  <a:pt x="60711" y="86641"/>
                </a:lnTo>
                <a:close/>
              </a:path>
              <a:path w="79375" h="100964">
                <a:moveTo>
                  <a:pt x="78851" y="99243"/>
                </a:moveTo>
                <a:lnTo>
                  <a:pt x="63081" y="99243"/>
                </a:lnTo>
                <a:lnTo>
                  <a:pt x="63081" y="83490"/>
                </a:lnTo>
                <a:lnTo>
                  <a:pt x="78851" y="83490"/>
                </a:lnTo>
                <a:lnTo>
                  <a:pt x="78851" y="99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83011" y="1936186"/>
            <a:ext cx="46355" cy="126364"/>
          </a:xfrm>
          <a:custGeom>
            <a:avLst/>
            <a:gdLst/>
            <a:ahLst/>
            <a:cxnLst/>
            <a:rect l="l" t="t" r="r" b="b"/>
            <a:pathLst>
              <a:path w="46354" h="126364">
                <a:moveTo>
                  <a:pt x="29963" y="26780"/>
                </a:moveTo>
                <a:lnTo>
                  <a:pt x="12616" y="26780"/>
                </a:lnTo>
                <a:lnTo>
                  <a:pt x="12616" y="0"/>
                </a:lnTo>
                <a:lnTo>
                  <a:pt x="29963" y="0"/>
                </a:lnTo>
                <a:lnTo>
                  <a:pt x="29963" y="26780"/>
                </a:lnTo>
                <a:close/>
              </a:path>
              <a:path w="46354" h="126364">
                <a:moveTo>
                  <a:pt x="45734" y="40957"/>
                </a:moveTo>
                <a:lnTo>
                  <a:pt x="0" y="40957"/>
                </a:lnTo>
                <a:lnTo>
                  <a:pt x="0" y="26780"/>
                </a:lnTo>
                <a:lnTo>
                  <a:pt x="45734" y="26780"/>
                </a:lnTo>
                <a:lnTo>
                  <a:pt x="45734" y="40957"/>
                </a:lnTo>
                <a:close/>
              </a:path>
              <a:path w="46354" h="126364">
                <a:moveTo>
                  <a:pt x="45734" y="126023"/>
                </a:moveTo>
                <a:lnTo>
                  <a:pt x="33117" y="126023"/>
                </a:lnTo>
                <a:lnTo>
                  <a:pt x="23261" y="124596"/>
                </a:lnTo>
                <a:lnTo>
                  <a:pt x="16953" y="120510"/>
                </a:lnTo>
                <a:lnTo>
                  <a:pt x="13601" y="114061"/>
                </a:lnTo>
                <a:lnTo>
                  <a:pt x="12616" y="105544"/>
                </a:lnTo>
                <a:lnTo>
                  <a:pt x="12616" y="40957"/>
                </a:lnTo>
                <a:lnTo>
                  <a:pt x="29963" y="40957"/>
                </a:lnTo>
                <a:lnTo>
                  <a:pt x="29963" y="111845"/>
                </a:lnTo>
                <a:lnTo>
                  <a:pt x="45734" y="111845"/>
                </a:lnTo>
                <a:lnTo>
                  <a:pt x="45734" y="12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41362" y="1961391"/>
            <a:ext cx="88900" cy="102870"/>
          </a:xfrm>
          <a:custGeom>
            <a:avLst/>
            <a:gdLst/>
            <a:ahLst/>
            <a:cxnLst/>
            <a:rect l="l" t="t" r="r" b="b"/>
            <a:pathLst>
              <a:path w="88900" h="102869">
                <a:moveTo>
                  <a:pt x="42579" y="102394"/>
                </a:moveTo>
                <a:lnTo>
                  <a:pt x="24616" y="98751"/>
                </a:lnTo>
                <a:lnTo>
                  <a:pt x="11236" y="88610"/>
                </a:lnTo>
                <a:lnTo>
                  <a:pt x="2883" y="73152"/>
                </a:lnTo>
                <a:lnTo>
                  <a:pt x="0" y="53560"/>
                </a:lnTo>
                <a:lnTo>
                  <a:pt x="2710" y="32564"/>
                </a:lnTo>
                <a:lnTo>
                  <a:pt x="11039" y="15556"/>
                </a:lnTo>
                <a:lnTo>
                  <a:pt x="25281" y="4159"/>
                </a:lnTo>
                <a:lnTo>
                  <a:pt x="45734" y="0"/>
                </a:lnTo>
                <a:lnTo>
                  <a:pt x="64362" y="3987"/>
                </a:lnTo>
                <a:lnTo>
                  <a:pt x="76286" y="14177"/>
                </a:lnTo>
                <a:lnTo>
                  <a:pt x="44156" y="14177"/>
                </a:lnTo>
                <a:lnTo>
                  <a:pt x="33314" y="16639"/>
                </a:lnTo>
                <a:lnTo>
                  <a:pt x="24838" y="23235"/>
                </a:lnTo>
                <a:lnTo>
                  <a:pt x="19318" y="32785"/>
                </a:lnTo>
                <a:lnTo>
                  <a:pt x="17347" y="44108"/>
                </a:lnTo>
                <a:lnTo>
                  <a:pt x="86885" y="44108"/>
                </a:lnTo>
                <a:lnTo>
                  <a:pt x="88313" y="56710"/>
                </a:lnTo>
                <a:lnTo>
                  <a:pt x="17347" y="56710"/>
                </a:lnTo>
                <a:lnTo>
                  <a:pt x="19121" y="70272"/>
                </a:lnTo>
                <a:lnTo>
                  <a:pt x="24444" y="80143"/>
                </a:lnTo>
                <a:lnTo>
                  <a:pt x="33314" y="86173"/>
                </a:lnTo>
                <a:lnTo>
                  <a:pt x="45734" y="88216"/>
                </a:lnTo>
                <a:lnTo>
                  <a:pt x="78141" y="88216"/>
                </a:lnTo>
                <a:lnTo>
                  <a:pt x="77422" y="89250"/>
                </a:lnTo>
                <a:lnTo>
                  <a:pt x="69389" y="96093"/>
                </a:lnTo>
                <a:lnTo>
                  <a:pt x="65422" y="98406"/>
                </a:lnTo>
                <a:lnTo>
                  <a:pt x="60124" y="100425"/>
                </a:lnTo>
                <a:lnTo>
                  <a:pt x="52756" y="101852"/>
                </a:lnTo>
                <a:lnTo>
                  <a:pt x="42579" y="102394"/>
                </a:lnTo>
                <a:close/>
              </a:path>
              <a:path w="88900" h="102869">
                <a:moveTo>
                  <a:pt x="86885" y="44108"/>
                </a:moveTo>
                <a:lnTo>
                  <a:pt x="70966" y="44108"/>
                </a:lnTo>
                <a:lnTo>
                  <a:pt x="69660" y="32785"/>
                </a:lnTo>
                <a:lnTo>
                  <a:pt x="65249" y="23235"/>
                </a:lnTo>
                <a:lnTo>
                  <a:pt x="56995" y="16639"/>
                </a:lnTo>
                <a:lnTo>
                  <a:pt x="44156" y="14177"/>
                </a:lnTo>
                <a:lnTo>
                  <a:pt x="76286" y="14177"/>
                </a:lnTo>
                <a:lnTo>
                  <a:pt x="77668" y="15359"/>
                </a:lnTo>
                <a:lnTo>
                  <a:pt x="85652" y="33228"/>
                </a:lnTo>
                <a:lnTo>
                  <a:pt x="86885" y="44108"/>
                </a:lnTo>
                <a:close/>
              </a:path>
              <a:path w="88900" h="102869">
                <a:moveTo>
                  <a:pt x="78141" y="88216"/>
                </a:moveTo>
                <a:lnTo>
                  <a:pt x="45734" y="88216"/>
                </a:lnTo>
                <a:lnTo>
                  <a:pt x="56107" y="86370"/>
                </a:lnTo>
                <a:lnTo>
                  <a:pt x="63672" y="81718"/>
                </a:lnTo>
                <a:lnTo>
                  <a:pt x="68576" y="75589"/>
                </a:lnTo>
                <a:lnTo>
                  <a:pt x="70966" y="69312"/>
                </a:lnTo>
                <a:lnTo>
                  <a:pt x="86736" y="69312"/>
                </a:lnTo>
                <a:lnTo>
                  <a:pt x="85800" y="74383"/>
                </a:lnTo>
                <a:lnTo>
                  <a:pt x="82794" y="81521"/>
                </a:lnTo>
                <a:lnTo>
                  <a:pt x="78141" y="8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3331" y="1961391"/>
            <a:ext cx="47625" cy="100965"/>
          </a:xfrm>
          <a:custGeom>
            <a:avLst/>
            <a:gdLst/>
            <a:ahLst/>
            <a:cxnLst/>
            <a:rect l="l" t="t" r="r" b="b"/>
            <a:pathLst>
              <a:path w="47625" h="100964">
                <a:moveTo>
                  <a:pt x="32419" y="18903"/>
                </a:moveTo>
                <a:lnTo>
                  <a:pt x="15770" y="18903"/>
                </a:lnTo>
                <a:lnTo>
                  <a:pt x="20846" y="10633"/>
                </a:lnTo>
                <a:lnTo>
                  <a:pt x="26809" y="4725"/>
                </a:lnTo>
                <a:lnTo>
                  <a:pt x="33955" y="1181"/>
                </a:lnTo>
                <a:lnTo>
                  <a:pt x="42579" y="0"/>
                </a:lnTo>
                <a:lnTo>
                  <a:pt x="47311" y="0"/>
                </a:lnTo>
                <a:lnTo>
                  <a:pt x="47311" y="17328"/>
                </a:lnTo>
                <a:lnTo>
                  <a:pt x="41002" y="17328"/>
                </a:lnTo>
                <a:lnTo>
                  <a:pt x="32419" y="18903"/>
                </a:lnTo>
                <a:close/>
              </a:path>
              <a:path w="47625" h="100964">
                <a:moveTo>
                  <a:pt x="15770" y="100818"/>
                </a:moveTo>
                <a:lnTo>
                  <a:pt x="0" y="100818"/>
                </a:lnTo>
                <a:lnTo>
                  <a:pt x="0" y="1575"/>
                </a:lnTo>
                <a:lnTo>
                  <a:pt x="15770" y="1575"/>
                </a:lnTo>
                <a:lnTo>
                  <a:pt x="15770" y="18903"/>
                </a:lnTo>
                <a:lnTo>
                  <a:pt x="32419" y="18903"/>
                </a:lnTo>
                <a:lnTo>
                  <a:pt x="30407" y="19272"/>
                </a:lnTo>
                <a:lnTo>
                  <a:pt x="22472" y="24613"/>
                </a:lnTo>
                <a:lnTo>
                  <a:pt x="17495" y="32613"/>
                </a:lnTo>
                <a:lnTo>
                  <a:pt x="15770" y="42532"/>
                </a:lnTo>
                <a:lnTo>
                  <a:pt x="15770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99750" y="1994464"/>
            <a:ext cx="1261745" cy="0"/>
          </a:xfrm>
          <a:custGeom>
            <a:avLst/>
            <a:gdLst/>
            <a:ahLst/>
            <a:cxnLst/>
            <a:rect l="l" t="t" r="r" b="b"/>
            <a:pathLst>
              <a:path w="1261745">
                <a:moveTo>
                  <a:pt x="1261628" y="0"/>
                </a:moveTo>
                <a:lnTo>
                  <a:pt x="1261628" y="0"/>
                </a:lnTo>
                <a:lnTo>
                  <a:pt x="0" y="0"/>
                </a:lnTo>
              </a:path>
            </a:pathLst>
          </a:custGeom>
          <a:ln w="20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88593" y="1822765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668"/>
                </a:lnTo>
              </a:path>
            </a:pathLst>
          </a:custGeom>
          <a:ln w="15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80708" y="179598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770" y="0"/>
                </a:lnTo>
              </a:path>
            </a:pathLst>
          </a:custGeom>
          <a:ln w="18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21710" y="1819614"/>
            <a:ext cx="80645" cy="100965"/>
          </a:xfrm>
          <a:custGeom>
            <a:avLst/>
            <a:gdLst/>
            <a:ahLst/>
            <a:cxnLst/>
            <a:rect l="l" t="t" r="r" b="b"/>
            <a:pathLst>
              <a:path w="80645" h="100964">
                <a:moveTo>
                  <a:pt x="33889" y="17328"/>
                </a:moveTo>
                <a:lnTo>
                  <a:pt x="15770" y="17328"/>
                </a:lnTo>
                <a:lnTo>
                  <a:pt x="19343" y="11962"/>
                </a:lnTo>
                <a:lnTo>
                  <a:pt x="25429" y="6301"/>
                </a:lnTo>
                <a:lnTo>
                  <a:pt x="34177" y="1821"/>
                </a:lnTo>
                <a:lnTo>
                  <a:pt x="45734" y="0"/>
                </a:lnTo>
                <a:lnTo>
                  <a:pt x="57808" y="1427"/>
                </a:lnTo>
                <a:lnTo>
                  <a:pt x="68995" y="6695"/>
                </a:lnTo>
                <a:lnTo>
                  <a:pt x="76038" y="15752"/>
                </a:lnTo>
                <a:lnTo>
                  <a:pt x="42579" y="15752"/>
                </a:lnTo>
                <a:lnTo>
                  <a:pt x="34645" y="16909"/>
                </a:lnTo>
                <a:lnTo>
                  <a:pt x="33889" y="17328"/>
                </a:lnTo>
                <a:close/>
              </a:path>
              <a:path w="80645" h="100964">
                <a:moveTo>
                  <a:pt x="17347" y="100818"/>
                </a:moveTo>
                <a:lnTo>
                  <a:pt x="0" y="100818"/>
                </a:lnTo>
                <a:lnTo>
                  <a:pt x="0" y="3150"/>
                </a:lnTo>
                <a:lnTo>
                  <a:pt x="15770" y="3150"/>
                </a:lnTo>
                <a:lnTo>
                  <a:pt x="15770" y="17328"/>
                </a:lnTo>
                <a:lnTo>
                  <a:pt x="33889" y="17328"/>
                </a:lnTo>
                <a:lnTo>
                  <a:pt x="26415" y="21463"/>
                </a:lnTo>
                <a:lnTo>
                  <a:pt x="19959" y="31038"/>
                </a:lnTo>
                <a:lnTo>
                  <a:pt x="17347" y="47258"/>
                </a:lnTo>
                <a:lnTo>
                  <a:pt x="17347" y="100818"/>
                </a:lnTo>
                <a:close/>
              </a:path>
              <a:path w="80645" h="100964">
                <a:moveTo>
                  <a:pt x="80428" y="100818"/>
                </a:moveTo>
                <a:lnTo>
                  <a:pt x="63081" y="100818"/>
                </a:lnTo>
                <a:lnTo>
                  <a:pt x="63081" y="40957"/>
                </a:lnTo>
                <a:lnTo>
                  <a:pt x="62095" y="29709"/>
                </a:lnTo>
                <a:lnTo>
                  <a:pt x="58744" y="21857"/>
                </a:lnTo>
                <a:lnTo>
                  <a:pt x="52436" y="17254"/>
                </a:lnTo>
                <a:lnTo>
                  <a:pt x="42579" y="15752"/>
                </a:lnTo>
                <a:lnTo>
                  <a:pt x="76038" y="15752"/>
                </a:lnTo>
                <a:lnTo>
                  <a:pt x="77225" y="17279"/>
                </a:lnTo>
                <a:lnTo>
                  <a:pt x="80428" y="34656"/>
                </a:lnTo>
                <a:lnTo>
                  <a:pt x="80428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17910" y="1795985"/>
            <a:ext cx="46355" cy="126364"/>
          </a:xfrm>
          <a:custGeom>
            <a:avLst/>
            <a:gdLst/>
            <a:ahLst/>
            <a:cxnLst/>
            <a:rect l="l" t="t" r="r" b="b"/>
            <a:pathLst>
              <a:path w="46354" h="126364">
                <a:moveTo>
                  <a:pt x="29963" y="26780"/>
                </a:moveTo>
                <a:lnTo>
                  <a:pt x="12616" y="26780"/>
                </a:lnTo>
                <a:lnTo>
                  <a:pt x="12616" y="0"/>
                </a:lnTo>
                <a:lnTo>
                  <a:pt x="29963" y="0"/>
                </a:lnTo>
                <a:lnTo>
                  <a:pt x="29963" y="26780"/>
                </a:lnTo>
                <a:close/>
              </a:path>
              <a:path w="46354" h="126364">
                <a:moveTo>
                  <a:pt x="45734" y="40957"/>
                </a:moveTo>
                <a:lnTo>
                  <a:pt x="0" y="40957"/>
                </a:lnTo>
                <a:lnTo>
                  <a:pt x="0" y="26780"/>
                </a:lnTo>
                <a:lnTo>
                  <a:pt x="45734" y="26780"/>
                </a:lnTo>
                <a:lnTo>
                  <a:pt x="45734" y="40957"/>
                </a:lnTo>
                <a:close/>
              </a:path>
              <a:path w="46354" h="126364">
                <a:moveTo>
                  <a:pt x="39425" y="126023"/>
                </a:moveTo>
                <a:lnTo>
                  <a:pt x="33117" y="126023"/>
                </a:lnTo>
                <a:lnTo>
                  <a:pt x="22595" y="124374"/>
                </a:lnTo>
                <a:lnTo>
                  <a:pt x="16361" y="119919"/>
                </a:lnTo>
                <a:lnTo>
                  <a:pt x="13380" y="113396"/>
                </a:lnTo>
                <a:lnTo>
                  <a:pt x="12616" y="105544"/>
                </a:lnTo>
                <a:lnTo>
                  <a:pt x="12616" y="40957"/>
                </a:lnTo>
                <a:lnTo>
                  <a:pt x="29963" y="40957"/>
                </a:lnTo>
                <a:lnTo>
                  <a:pt x="29963" y="111845"/>
                </a:lnTo>
                <a:lnTo>
                  <a:pt x="45734" y="111845"/>
                </a:lnTo>
                <a:lnTo>
                  <a:pt x="45734" y="124448"/>
                </a:lnTo>
                <a:lnTo>
                  <a:pt x="39425" y="12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74683" y="1819614"/>
            <a:ext cx="90170" cy="104139"/>
          </a:xfrm>
          <a:custGeom>
            <a:avLst/>
            <a:gdLst/>
            <a:ahLst/>
            <a:cxnLst/>
            <a:rect l="l" t="t" r="r" b="b"/>
            <a:pathLst>
              <a:path w="90170" h="104139">
                <a:moveTo>
                  <a:pt x="44156" y="103969"/>
                </a:moveTo>
                <a:lnTo>
                  <a:pt x="25947" y="100326"/>
                </a:lnTo>
                <a:lnTo>
                  <a:pt x="12024" y="90185"/>
                </a:lnTo>
                <a:lnTo>
                  <a:pt x="3129" y="74728"/>
                </a:lnTo>
                <a:lnTo>
                  <a:pt x="0" y="55135"/>
                </a:lnTo>
                <a:lnTo>
                  <a:pt x="2735" y="33893"/>
                </a:lnTo>
                <a:lnTo>
                  <a:pt x="11236" y="16343"/>
                </a:lnTo>
                <a:lnTo>
                  <a:pt x="25947" y="4405"/>
                </a:lnTo>
                <a:lnTo>
                  <a:pt x="47311" y="0"/>
                </a:lnTo>
                <a:lnTo>
                  <a:pt x="65939" y="3987"/>
                </a:lnTo>
                <a:lnTo>
                  <a:pt x="79246" y="15359"/>
                </a:lnTo>
                <a:lnTo>
                  <a:pt x="79421" y="15752"/>
                </a:lnTo>
                <a:lnTo>
                  <a:pt x="45734" y="15752"/>
                </a:lnTo>
                <a:lnTo>
                  <a:pt x="34645" y="17968"/>
                </a:lnTo>
                <a:lnTo>
                  <a:pt x="25626" y="24023"/>
                </a:lnTo>
                <a:lnTo>
                  <a:pt x="19565" y="33031"/>
                </a:lnTo>
                <a:lnTo>
                  <a:pt x="17347" y="44108"/>
                </a:lnTo>
                <a:lnTo>
                  <a:pt x="88462" y="44108"/>
                </a:lnTo>
                <a:lnTo>
                  <a:pt x="89891" y="56710"/>
                </a:lnTo>
                <a:lnTo>
                  <a:pt x="17347" y="56710"/>
                </a:lnTo>
                <a:lnTo>
                  <a:pt x="19121" y="70519"/>
                </a:lnTo>
                <a:lnTo>
                  <a:pt x="24444" y="80930"/>
                </a:lnTo>
                <a:lnTo>
                  <a:pt x="33314" y="87502"/>
                </a:lnTo>
                <a:lnTo>
                  <a:pt x="45734" y="89791"/>
                </a:lnTo>
                <a:lnTo>
                  <a:pt x="79258" y="89791"/>
                </a:lnTo>
                <a:lnTo>
                  <a:pt x="78999" y="90161"/>
                </a:lnTo>
                <a:lnTo>
                  <a:pt x="70966" y="97668"/>
                </a:lnTo>
                <a:lnTo>
                  <a:pt x="66999" y="99982"/>
                </a:lnTo>
                <a:lnTo>
                  <a:pt x="61701" y="102000"/>
                </a:lnTo>
                <a:lnTo>
                  <a:pt x="54333" y="103427"/>
                </a:lnTo>
                <a:lnTo>
                  <a:pt x="44156" y="103969"/>
                </a:lnTo>
                <a:close/>
              </a:path>
              <a:path w="90170" h="104139">
                <a:moveTo>
                  <a:pt x="88462" y="44108"/>
                </a:moveTo>
                <a:lnTo>
                  <a:pt x="72543" y="44108"/>
                </a:lnTo>
                <a:lnTo>
                  <a:pt x="70350" y="33031"/>
                </a:lnTo>
                <a:lnTo>
                  <a:pt x="65644" y="24023"/>
                </a:lnTo>
                <a:lnTo>
                  <a:pt x="57684" y="17968"/>
                </a:lnTo>
                <a:lnTo>
                  <a:pt x="45734" y="15752"/>
                </a:lnTo>
                <a:lnTo>
                  <a:pt x="79421" y="15752"/>
                </a:lnTo>
                <a:lnTo>
                  <a:pt x="87229" y="33228"/>
                </a:lnTo>
                <a:lnTo>
                  <a:pt x="88462" y="44108"/>
                </a:lnTo>
                <a:close/>
              </a:path>
              <a:path w="90170" h="104139">
                <a:moveTo>
                  <a:pt x="79258" y="89791"/>
                </a:moveTo>
                <a:lnTo>
                  <a:pt x="45734" y="89791"/>
                </a:lnTo>
                <a:lnTo>
                  <a:pt x="56354" y="87724"/>
                </a:lnTo>
                <a:lnTo>
                  <a:pt x="64461" y="82703"/>
                </a:lnTo>
                <a:lnTo>
                  <a:pt x="69907" y="76500"/>
                </a:lnTo>
                <a:lnTo>
                  <a:pt x="72543" y="70888"/>
                </a:lnTo>
                <a:lnTo>
                  <a:pt x="88313" y="70888"/>
                </a:lnTo>
                <a:lnTo>
                  <a:pt x="87377" y="75737"/>
                </a:lnTo>
                <a:lnTo>
                  <a:pt x="84371" y="82506"/>
                </a:lnTo>
                <a:lnTo>
                  <a:pt x="79258" y="89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86652" y="1819614"/>
            <a:ext cx="48895" cy="100965"/>
          </a:xfrm>
          <a:custGeom>
            <a:avLst/>
            <a:gdLst/>
            <a:ahLst/>
            <a:cxnLst/>
            <a:rect l="l" t="t" r="r" b="b"/>
            <a:pathLst>
              <a:path w="48895" h="100964">
                <a:moveTo>
                  <a:pt x="34960" y="18903"/>
                </a:moveTo>
                <a:lnTo>
                  <a:pt x="15770" y="18903"/>
                </a:lnTo>
                <a:lnTo>
                  <a:pt x="21758" y="11297"/>
                </a:lnTo>
                <a:lnTo>
                  <a:pt x="28189" y="5316"/>
                </a:lnTo>
                <a:lnTo>
                  <a:pt x="35507" y="1402"/>
                </a:lnTo>
                <a:lnTo>
                  <a:pt x="44156" y="0"/>
                </a:lnTo>
                <a:lnTo>
                  <a:pt x="47311" y="0"/>
                </a:lnTo>
                <a:lnTo>
                  <a:pt x="48888" y="1575"/>
                </a:lnTo>
                <a:lnTo>
                  <a:pt x="48888" y="17328"/>
                </a:lnTo>
                <a:lnTo>
                  <a:pt x="42579" y="17328"/>
                </a:lnTo>
                <a:lnTo>
                  <a:pt x="34960" y="18903"/>
                </a:lnTo>
                <a:close/>
              </a:path>
              <a:path w="48895" h="100964">
                <a:moveTo>
                  <a:pt x="17347" y="100818"/>
                </a:moveTo>
                <a:lnTo>
                  <a:pt x="0" y="100818"/>
                </a:lnTo>
                <a:lnTo>
                  <a:pt x="0" y="3150"/>
                </a:lnTo>
                <a:lnTo>
                  <a:pt x="15770" y="3150"/>
                </a:lnTo>
                <a:lnTo>
                  <a:pt x="15770" y="18903"/>
                </a:lnTo>
                <a:lnTo>
                  <a:pt x="34960" y="18903"/>
                </a:lnTo>
                <a:lnTo>
                  <a:pt x="31984" y="19518"/>
                </a:lnTo>
                <a:lnTo>
                  <a:pt x="24049" y="25401"/>
                </a:lnTo>
                <a:lnTo>
                  <a:pt x="19072" y="33942"/>
                </a:lnTo>
                <a:lnTo>
                  <a:pt x="17347" y="44108"/>
                </a:lnTo>
                <a:lnTo>
                  <a:pt x="17347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1849" y="1819614"/>
            <a:ext cx="83820" cy="104139"/>
          </a:xfrm>
          <a:custGeom>
            <a:avLst/>
            <a:gdLst/>
            <a:ahLst/>
            <a:cxnLst/>
            <a:rect l="l" t="t" r="r" b="b"/>
            <a:pathLst>
              <a:path w="83820" h="104139">
                <a:moveTo>
                  <a:pt x="44156" y="103969"/>
                </a:moveTo>
                <a:lnTo>
                  <a:pt x="25281" y="100326"/>
                </a:lnTo>
                <a:lnTo>
                  <a:pt x="11433" y="90185"/>
                </a:lnTo>
                <a:lnTo>
                  <a:pt x="2907" y="74728"/>
                </a:lnTo>
                <a:lnTo>
                  <a:pt x="0" y="55135"/>
                </a:lnTo>
                <a:lnTo>
                  <a:pt x="2735" y="33893"/>
                </a:lnTo>
                <a:lnTo>
                  <a:pt x="11236" y="16343"/>
                </a:lnTo>
                <a:lnTo>
                  <a:pt x="25947" y="4405"/>
                </a:lnTo>
                <a:lnTo>
                  <a:pt x="47311" y="0"/>
                </a:lnTo>
                <a:lnTo>
                  <a:pt x="63401" y="3224"/>
                </a:lnTo>
                <a:lnTo>
                  <a:pt x="74317" y="11617"/>
                </a:lnTo>
                <a:lnTo>
                  <a:pt x="76619" y="15752"/>
                </a:lnTo>
                <a:lnTo>
                  <a:pt x="44156" y="15752"/>
                </a:lnTo>
                <a:lnTo>
                  <a:pt x="31318" y="18977"/>
                </a:lnTo>
                <a:lnTo>
                  <a:pt x="23064" y="27370"/>
                </a:lnTo>
                <a:lnTo>
                  <a:pt x="18653" y="39013"/>
                </a:lnTo>
                <a:lnTo>
                  <a:pt x="17347" y="51984"/>
                </a:lnTo>
                <a:lnTo>
                  <a:pt x="18209" y="65202"/>
                </a:lnTo>
                <a:lnTo>
                  <a:pt x="21881" y="77386"/>
                </a:lnTo>
                <a:lnTo>
                  <a:pt x="29988" y="86321"/>
                </a:lnTo>
                <a:lnTo>
                  <a:pt x="44156" y="89791"/>
                </a:lnTo>
                <a:lnTo>
                  <a:pt x="74581" y="89791"/>
                </a:lnTo>
                <a:lnTo>
                  <a:pt x="73923" y="90973"/>
                </a:lnTo>
                <a:lnTo>
                  <a:pt x="62071" y="100277"/>
                </a:lnTo>
                <a:lnTo>
                  <a:pt x="44156" y="103969"/>
                </a:lnTo>
                <a:close/>
              </a:path>
              <a:path w="83820" h="104139">
                <a:moveTo>
                  <a:pt x="83582" y="36231"/>
                </a:moveTo>
                <a:lnTo>
                  <a:pt x="67812" y="36231"/>
                </a:lnTo>
                <a:lnTo>
                  <a:pt x="64781" y="27715"/>
                </a:lnTo>
                <a:lnTo>
                  <a:pt x="60124" y="21266"/>
                </a:lnTo>
                <a:lnTo>
                  <a:pt x="53397" y="17180"/>
                </a:lnTo>
                <a:lnTo>
                  <a:pt x="44156" y="15752"/>
                </a:lnTo>
                <a:lnTo>
                  <a:pt x="76619" y="15752"/>
                </a:lnTo>
                <a:lnTo>
                  <a:pt x="80798" y="23260"/>
                </a:lnTo>
                <a:lnTo>
                  <a:pt x="83582" y="36231"/>
                </a:lnTo>
                <a:close/>
              </a:path>
              <a:path w="83820" h="104139">
                <a:moveTo>
                  <a:pt x="74581" y="89791"/>
                </a:moveTo>
                <a:lnTo>
                  <a:pt x="44156" y="89791"/>
                </a:lnTo>
                <a:lnTo>
                  <a:pt x="52066" y="88314"/>
                </a:lnTo>
                <a:lnTo>
                  <a:pt x="58941" y="83884"/>
                </a:lnTo>
                <a:lnTo>
                  <a:pt x="64338" y="76500"/>
                </a:lnTo>
                <a:lnTo>
                  <a:pt x="67812" y="66162"/>
                </a:lnTo>
                <a:lnTo>
                  <a:pt x="83582" y="66162"/>
                </a:lnTo>
                <a:lnTo>
                  <a:pt x="80749" y="78715"/>
                </a:lnTo>
                <a:lnTo>
                  <a:pt x="74581" y="89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36471" y="1819614"/>
            <a:ext cx="92075" cy="104139"/>
          </a:xfrm>
          <a:custGeom>
            <a:avLst/>
            <a:gdLst/>
            <a:ahLst/>
            <a:cxnLst/>
            <a:rect l="l" t="t" r="r" b="b"/>
            <a:pathLst>
              <a:path w="92075" h="104139">
                <a:moveTo>
                  <a:pt x="45734" y="103969"/>
                </a:moveTo>
                <a:lnTo>
                  <a:pt x="25281" y="99391"/>
                </a:lnTo>
                <a:lnTo>
                  <a:pt x="11039" y="87428"/>
                </a:lnTo>
                <a:lnTo>
                  <a:pt x="2710" y="70740"/>
                </a:lnTo>
                <a:lnTo>
                  <a:pt x="0" y="51984"/>
                </a:lnTo>
                <a:lnTo>
                  <a:pt x="2710" y="33228"/>
                </a:lnTo>
                <a:lnTo>
                  <a:pt x="11039" y="16540"/>
                </a:lnTo>
                <a:lnTo>
                  <a:pt x="25281" y="4578"/>
                </a:lnTo>
                <a:lnTo>
                  <a:pt x="45734" y="0"/>
                </a:lnTo>
                <a:lnTo>
                  <a:pt x="66186" y="4578"/>
                </a:lnTo>
                <a:lnTo>
                  <a:pt x="77615" y="14177"/>
                </a:lnTo>
                <a:lnTo>
                  <a:pt x="45734" y="14177"/>
                </a:lnTo>
                <a:lnTo>
                  <a:pt x="31318" y="18312"/>
                </a:lnTo>
                <a:lnTo>
                  <a:pt x="22669" y="28355"/>
                </a:lnTo>
                <a:lnTo>
                  <a:pt x="18456" y="40760"/>
                </a:lnTo>
                <a:lnTo>
                  <a:pt x="17347" y="51984"/>
                </a:lnTo>
                <a:lnTo>
                  <a:pt x="18456" y="63208"/>
                </a:lnTo>
                <a:lnTo>
                  <a:pt x="22669" y="75614"/>
                </a:lnTo>
                <a:lnTo>
                  <a:pt x="31318" y="85656"/>
                </a:lnTo>
                <a:lnTo>
                  <a:pt x="45734" y="89791"/>
                </a:lnTo>
                <a:lnTo>
                  <a:pt x="77615" y="89791"/>
                </a:lnTo>
                <a:lnTo>
                  <a:pt x="66186" y="99391"/>
                </a:lnTo>
                <a:lnTo>
                  <a:pt x="45734" y="103969"/>
                </a:lnTo>
                <a:close/>
              </a:path>
              <a:path w="92075" h="104139">
                <a:moveTo>
                  <a:pt x="77615" y="89791"/>
                </a:moveTo>
                <a:lnTo>
                  <a:pt x="45734" y="89791"/>
                </a:lnTo>
                <a:lnTo>
                  <a:pt x="60149" y="85656"/>
                </a:lnTo>
                <a:lnTo>
                  <a:pt x="68798" y="75614"/>
                </a:lnTo>
                <a:lnTo>
                  <a:pt x="73011" y="63208"/>
                </a:lnTo>
                <a:lnTo>
                  <a:pt x="74120" y="51984"/>
                </a:lnTo>
                <a:lnTo>
                  <a:pt x="73011" y="40760"/>
                </a:lnTo>
                <a:lnTo>
                  <a:pt x="68798" y="28355"/>
                </a:lnTo>
                <a:lnTo>
                  <a:pt x="60149" y="18312"/>
                </a:lnTo>
                <a:lnTo>
                  <a:pt x="45734" y="14177"/>
                </a:lnTo>
                <a:lnTo>
                  <a:pt x="77615" y="14177"/>
                </a:lnTo>
                <a:lnTo>
                  <a:pt x="80428" y="16540"/>
                </a:lnTo>
                <a:lnTo>
                  <a:pt x="88757" y="33228"/>
                </a:lnTo>
                <a:lnTo>
                  <a:pt x="91468" y="51984"/>
                </a:lnTo>
                <a:lnTo>
                  <a:pt x="88757" y="70740"/>
                </a:lnTo>
                <a:lnTo>
                  <a:pt x="80428" y="87428"/>
                </a:lnTo>
                <a:lnTo>
                  <a:pt x="77615" y="89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48440" y="1819614"/>
            <a:ext cx="79375" cy="100965"/>
          </a:xfrm>
          <a:custGeom>
            <a:avLst/>
            <a:gdLst/>
            <a:ahLst/>
            <a:cxnLst/>
            <a:rect l="l" t="t" r="r" b="b"/>
            <a:pathLst>
              <a:path w="79375" h="100964">
                <a:moveTo>
                  <a:pt x="32312" y="17328"/>
                </a:moveTo>
                <a:lnTo>
                  <a:pt x="15770" y="17328"/>
                </a:lnTo>
                <a:lnTo>
                  <a:pt x="19318" y="11962"/>
                </a:lnTo>
                <a:lnTo>
                  <a:pt x="25232" y="6301"/>
                </a:lnTo>
                <a:lnTo>
                  <a:pt x="33511" y="1821"/>
                </a:lnTo>
                <a:lnTo>
                  <a:pt x="44156" y="0"/>
                </a:lnTo>
                <a:lnTo>
                  <a:pt x="56231" y="1427"/>
                </a:lnTo>
                <a:lnTo>
                  <a:pt x="67418" y="6695"/>
                </a:lnTo>
                <a:lnTo>
                  <a:pt x="74461" y="15752"/>
                </a:lnTo>
                <a:lnTo>
                  <a:pt x="41002" y="15752"/>
                </a:lnTo>
                <a:lnTo>
                  <a:pt x="33068" y="16909"/>
                </a:lnTo>
                <a:lnTo>
                  <a:pt x="32312" y="17328"/>
                </a:lnTo>
                <a:close/>
              </a:path>
              <a:path w="79375" h="100964">
                <a:moveTo>
                  <a:pt x="15770" y="100818"/>
                </a:moveTo>
                <a:lnTo>
                  <a:pt x="0" y="100818"/>
                </a:lnTo>
                <a:lnTo>
                  <a:pt x="0" y="3150"/>
                </a:lnTo>
                <a:lnTo>
                  <a:pt x="14193" y="3150"/>
                </a:lnTo>
                <a:lnTo>
                  <a:pt x="14193" y="17328"/>
                </a:lnTo>
                <a:lnTo>
                  <a:pt x="32312" y="17328"/>
                </a:lnTo>
                <a:lnTo>
                  <a:pt x="24838" y="21463"/>
                </a:lnTo>
                <a:lnTo>
                  <a:pt x="18382" y="31038"/>
                </a:lnTo>
                <a:lnTo>
                  <a:pt x="15770" y="47258"/>
                </a:lnTo>
                <a:lnTo>
                  <a:pt x="15770" y="100818"/>
                </a:lnTo>
                <a:close/>
              </a:path>
              <a:path w="79375" h="100964">
                <a:moveTo>
                  <a:pt x="78851" y="100818"/>
                </a:moveTo>
                <a:lnTo>
                  <a:pt x="63081" y="100818"/>
                </a:lnTo>
                <a:lnTo>
                  <a:pt x="63081" y="40957"/>
                </a:lnTo>
                <a:lnTo>
                  <a:pt x="62071" y="29709"/>
                </a:lnTo>
                <a:lnTo>
                  <a:pt x="58547" y="21857"/>
                </a:lnTo>
                <a:lnTo>
                  <a:pt x="51771" y="17254"/>
                </a:lnTo>
                <a:lnTo>
                  <a:pt x="41002" y="15752"/>
                </a:lnTo>
                <a:lnTo>
                  <a:pt x="74461" y="15752"/>
                </a:lnTo>
                <a:lnTo>
                  <a:pt x="75648" y="17279"/>
                </a:lnTo>
                <a:lnTo>
                  <a:pt x="78851" y="34656"/>
                </a:lnTo>
                <a:lnTo>
                  <a:pt x="78851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52525" y="1819614"/>
            <a:ext cx="80645" cy="100965"/>
          </a:xfrm>
          <a:custGeom>
            <a:avLst/>
            <a:gdLst/>
            <a:ahLst/>
            <a:cxnLst/>
            <a:rect l="l" t="t" r="r" b="b"/>
            <a:pathLst>
              <a:path w="80645" h="100964">
                <a:moveTo>
                  <a:pt x="33889" y="17328"/>
                </a:moveTo>
                <a:lnTo>
                  <a:pt x="15770" y="17328"/>
                </a:lnTo>
                <a:lnTo>
                  <a:pt x="20008" y="11962"/>
                </a:lnTo>
                <a:lnTo>
                  <a:pt x="26021" y="6301"/>
                </a:lnTo>
                <a:lnTo>
                  <a:pt x="34399" y="1821"/>
                </a:lnTo>
                <a:lnTo>
                  <a:pt x="45734" y="0"/>
                </a:lnTo>
                <a:lnTo>
                  <a:pt x="57808" y="1427"/>
                </a:lnTo>
                <a:lnTo>
                  <a:pt x="68995" y="6695"/>
                </a:lnTo>
                <a:lnTo>
                  <a:pt x="76038" y="15752"/>
                </a:lnTo>
                <a:lnTo>
                  <a:pt x="42579" y="15752"/>
                </a:lnTo>
                <a:lnTo>
                  <a:pt x="34645" y="16909"/>
                </a:lnTo>
                <a:lnTo>
                  <a:pt x="33889" y="17328"/>
                </a:lnTo>
                <a:close/>
              </a:path>
              <a:path w="80645" h="100964">
                <a:moveTo>
                  <a:pt x="17347" y="100818"/>
                </a:moveTo>
                <a:lnTo>
                  <a:pt x="0" y="100818"/>
                </a:lnTo>
                <a:lnTo>
                  <a:pt x="0" y="3150"/>
                </a:lnTo>
                <a:lnTo>
                  <a:pt x="15770" y="3150"/>
                </a:lnTo>
                <a:lnTo>
                  <a:pt x="15770" y="17328"/>
                </a:lnTo>
                <a:lnTo>
                  <a:pt x="33889" y="17328"/>
                </a:lnTo>
                <a:lnTo>
                  <a:pt x="26415" y="21463"/>
                </a:lnTo>
                <a:lnTo>
                  <a:pt x="19959" y="31038"/>
                </a:lnTo>
                <a:lnTo>
                  <a:pt x="17347" y="47258"/>
                </a:lnTo>
                <a:lnTo>
                  <a:pt x="17347" y="100818"/>
                </a:lnTo>
                <a:close/>
              </a:path>
              <a:path w="80645" h="100964">
                <a:moveTo>
                  <a:pt x="80428" y="100818"/>
                </a:moveTo>
                <a:lnTo>
                  <a:pt x="63081" y="100818"/>
                </a:lnTo>
                <a:lnTo>
                  <a:pt x="63081" y="40957"/>
                </a:lnTo>
                <a:lnTo>
                  <a:pt x="62095" y="29709"/>
                </a:lnTo>
                <a:lnTo>
                  <a:pt x="58744" y="21857"/>
                </a:lnTo>
                <a:lnTo>
                  <a:pt x="52436" y="17254"/>
                </a:lnTo>
                <a:lnTo>
                  <a:pt x="42579" y="15752"/>
                </a:lnTo>
                <a:lnTo>
                  <a:pt x="76038" y="15752"/>
                </a:lnTo>
                <a:lnTo>
                  <a:pt x="77225" y="17279"/>
                </a:lnTo>
                <a:lnTo>
                  <a:pt x="80428" y="34656"/>
                </a:lnTo>
                <a:lnTo>
                  <a:pt x="80428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53455" y="1819614"/>
            <a:ext cx="90170" cy="104139"/>
          </a:xfrm>
          <a:custGeom>
            <a:avLst/>
            <a:gdLst/>
            <a:ahLst/>
            <a:cxnLst/>
            <a:rect l="l" t="t" r="r" b="b"/>
            <a:pathLst>
              <a:path w="90170" h="104139">
                <a:moveTo>
                  <a:pt x="44156" y="103969"/>
                </a:moveTo>
                <a:lnTo>
                  <a:pt x="25281" y="100326"/>
                </a:lnTo>
                <a:lnTo>
                  <a:pt x="11433" y="90185"/>
                </a:lnTo>
                <a:lnTo>
                  <a:pt x="2907" y="74728"/>
                </a:lnTo>
                <a:lnTo>
                  <a:pt x="0" y="55135"/>
                </a:lnTo>
                <a:lnTo>
                  <a:pt x="2735" y="33893"/>
                </a:lnTo>
                <a:lnTo>
                  <a:pt x="11236" y="16343"/>
                </a:lnTo>
                <a:lnTo>
                  <a:pt x="25947" y="4405"/>
                </a:lnTo>
                <a:lnTo>
                  <a:pt x="47311" y="0"/>
                </a:lnTo>
                <a:lnTo>
                  <a:pt x="65939" y="3987"/>
                </a:lnTo>
                <a:lnTo>
                  <a:pt x="79246" y="15359"/>
                </a:lnTo>
                <a:lnTo>
                  <a:pt x="79421" y="15752"/>
                </a:lnTo>
                <a:lnTo>
                  <a:pt x="44156" y="15752"/>
                </a:lnTo>
                <a:lnTo>
                  <a:pt x="33980" y="17968"/>
                </a:lnTo>
                <a:lnTo>
                  <a:pt x="25429" y="24023"/>
                </a:lnTo>
                <a:lnTo>
                  <a:pt x="19540" y="33031"/>
                </a:lnTo>
                <a:lnTo>
                  <a:pt x="17347" y="44108"/>
                </a:lnTo>
                <a:lnTo>
                  <a:pt x="88462" y="44108"/>
                </a:lnTo>
                <a:lnTo>
                  <a:pt x="89891" y="56710"/>
                </a:lnTo>
                <a:lnTo>
                  <a:pt x="17347" y="56710"/>
                </a:lnTo>
                <a:lnTo>
                  <a:pt x="19121" y="70519"/>
                </a:lnTo>
                <a:lnTo>
                  <a:pt x="24444" y="80930"/>
                </a:lnTo>
                <a:lnTo>
                  <a:pt x="33314" y="87502"/>
                </a:lnTo>
                <a:lnTo>
                  <a:pt x="45734" y="89791"/>
                </a:lnTo>
                <a:lnTo>
                  <a:pt x="79019" y="89791"/>
                </a:lnTo>
                <a:lnTo>
                  <a:pt x="78777" y="90161"/>
                </a:lnTo>
                <a:lnTo>
                  <a:pt x="70966" y="97668"/>
                </a:lnTo>
                <a:lnTo>
                  <a:pt x="66999" y="99982"/>
                </a:lnTo>
                <a:lnTo>
                  <a:pt x="61701" y="102000"/>
                </a:lnTo>
                <a:lnTo>
                  <a:pt x="54333" y="103427"/>
                </a:lnTo>
                <a:lnTo>
                  <a:pt x="44156" y="103969"/>
                </a:lnTo>
                <a:close/>
              </a:path>
              <a:path w="90170" h="104139">
                <a:moveTo>
                  <a:pt x="88462" y="44108"/>
                </a:moveTo>
                <a:lnTo>
                  <a:pt x="72543" y="44108"/>
                </a:lnTo>
                <a:lnTo>
                  <a:pt x="70325" y="33031"/>
                </a:lnTo>
                <a:lnTo>
                  <a:pt x="65446" y="24023"/>
                </a:lnTo>
                <a:lnTo>
                  <a:pt x="57019" y="17968"/>
                </a:lnTo>
                <a:lnTo>
                  <a:pt x="44156" y="15752"/>
                </a:lnTo>
                <a:lnTo>
                  <a:pt x="79421" y="15752"/>
                </a:lnTo>
                <a:lnTo>
                  <a:pt x="87229" y="33228"/>
                </a:lnTo>
                <a:lnTo>
                  <a:pt x="88462" y="44108"/>
                </a:lnTo>
                <a:close/>
              </a:path>
              <a:path w="90170" h="104139">
                <a:moveTo>
                  <a:pt x="79019" y="89791"/>
                </a:moveTo>
                <a:lnTo>
                  <a:pt x="45734" y="89791"/>
                </a:lnTo>
                <a:lnTo>
                  <a:pt x="56329" y="87724"/>
                </a:lnTo>
                <a:lnTo>
                  <a:pt x="64264" y="82703"/>
                </a:lnTo>
                <a:lnTo>
                  <a:pt x="69241" y="76500"/>
                </a:lnTo>
                <a:lnTo>
                  <a:pt x="70966" y="70888"/>
                </a:lnTo>
                <a:lnTo>
                  <a:pt x="88313" y="70888"/>
                </a:lnTo>
                <a:lnTo>
                  <a:pt x="86712" y="75737"/>
                </a:lnTo>
                <a:lnTo>
                  <a:pt x="83779" y="82506"/>
                </a:lnTo>
                <a:lnTo>
                  <a:pt x="79019" y="89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57539" y="1819614"/>
            <a:ext cx="83820" cy="104139"/>
          </a:xfrm>
          <a:custGeom>
            <a:avLst/>
            <a:gdLst/>
            <a:ahLst/>
            <a:cxnLst/>
            <a:rect l="l" t="t" r="r" b="b"/>
            <a:pathLst>
              <a:path w="83820" h="104139">
                <a:moveTo>
                  <a:pt x="42579" y="103969"/>
                </a:moveTo>
                <a:lnTo>
                  <a:pt x="24616" y="100326"/>
                </a:lnTo>
                <a:lnTo>
                  <a:pt x="11236" y="90185"/>
                </a:lnTo>
                <a:lnTo>
                  <a:pt x="2883" y="74728"/>
                </a:lnTo>
                <a:lnTo>
                  <a:pt x="0" y="55135"/>
                </a:lnTo>
                <a:lnTo>
                  <a:pt x="2710" y="33893"/>
                </a:lnTo>
                <a:lnTo>
                  <a:pt x="11039" y="16343"/>
                </a:lnTo>
                <a:lnTo>
                  <a:pt x="25281" y="4405"/>
                </a:lnTo>
                <a:lnTo>
                  <a:pt x="45734" y="0"/>
                </a:lnTo>
                <a:lnTo>
                  <a:pt x="62736" y="3224"/>
                </a:lnTo>
                <a:lnTo>
                  <a:pt x="74120" y="11617"/>
                </a:lnTo>
                <a:lnTo>
                  <a:pt x="76483" y="15752"/>
                </a:lnTo>
                <a:lnTo>
                  <a:pt x="44156" y="15752"/>
                </a:lnTo>
                <a:lnTo>
                  <a:pt x="31318" y="18977"/>
                </a:lnTo>
                <a:lnTo>
                  <a:pt x="23064" y="27370"/>
                </a:lnTo>
                <a:lnTo>
                  <a:pt x="18653" y="39013"/>
                </a:lnTo>
                <a:lnTo>
                  <a:pt x="17347" y="51984"/>
                </a:lnTo>
                <a:lnTo>
                  <a:pt x="18209" y="65202"/>
                </a:lnTo>
                <a:lnTo>
                  <a:pt x="21881" y="77386"/>
                </a:lnTo>
                <a:lnTo>
                  <a:pt x="29988" y="86321"/>
                </a:lnTo>
                <a:lnTo>
                  <a:pt x="44156" y="89791"/>
                </a:lnTo>
                <a:lnTo>
                  <a:pt x="74400" y="89791"/>
                </a:lnTo>
                <a:lnTo>
                  <a:pt x="73726" y="90973"/>
                </a:lnTo>
                <a:lnTo>
                  <a:pt x="61405" y="100277"/>
                </a:lnTo>
                <a:lnTo>
                  <a:pt x="42579" y="103969"/>
                </a:lnTo>
                <a:close/>
              </a:path>
              <a:path w="83820" h="104139">
                <a:moveTo>
                  <a:pt x="83582" y="36231"/>
                </a:moveTo>
                <a:lnTo>
                  <a:pt x="67812" y="36231"/>
                </a:lnTo>
                <a:lnTo>
                  <a:pt x="64781" y="27715"/>
                </a:lnTo>
                <a:lnTo>
                  <a:pt x="60124" y="21266"/>
                </a:lnTo>
                <a:lnTo>
                  <a:pt x="53397" y="17180"/>
                </a:lnTo>
                <a:lnTo>
                  <a:pt x="44156" y="15752"/>
                </a:lnTo>
                <a:lnTo>
                  <a:pt x="76483" y="15752"/>
                </a:lnTo>
                <a:lnTo>
                  <a:pt x="80773" y="23260"/>
                </a:lnTo>
                <a:lnTo>
                  <a:pt x="83582" y="36231"/>
                </a:lnTo>
                <a:close/>
              </a:path>
              <a:path w="83820" h="104139">
                <a:moveTo>
                  <a:pt x="74400" y="89791"/>
                </a:moveTo>
                <a:lnTo>
                  <a:pt x="44156" y="89791"/>
                </a:lnTo>
                <a:lnTo>
                  <a:pt x="52066" y="88314"/>
                </a:lnTo>
                <a:lnTo>
                  <a:pt x="58941" y="83884"/>
                </a:lnTo>
                <a:lnTo>
                  <a:pt x="64338" y="76500"/>
                </a:lnTo>
                <a:lnTo>
                  <a:pt x="67812" y="66162"/>
                </a:lnTo>
                <a:lnTo>
                  <a:pt x="83582" y="66162"/>
                </a:lnTo>
                <a:lnTo>
                  <a:pt x="80724" y="78715"/>
                </a:lnTo>
                <a:lnTo>
                  <a:pt x="74400" y="89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49007" y="1795985"/>
            <a:ext cx="46355" cy="126364"/>
          </a:xfrm>
          <a:custGeom>
            <a:avLst/>
            <a:gdLst/>
            <a:ahLst/>
            <a:cxnLst/>
            <a:rect l="l" t="t" r="r" b="b"/>
            <a:pathLst>
              <a:path w="46354" h="126364">
                <a:moveTo>
                  <a:pt x="29963" y="26780"/>
                </a:moveTo>
                <a:lnTo>
                  <a:pt x="12616" y="26780"/>
                </a:lnTo>
                <a:lnTo>
                  <a:pt x="12616" y="0"/>
                </a:lnTo>
                <a:lnTo>
                  <a:pt x="29963" y="0"/>
                </a:lnTo>
                <a:lnTo>
                  <a:pt x="29963" y="26780"/>
                </a:lnTo>
                <a:close/>
              </a:path>
              <a:path w="46354" h="126364">
                <a:moveTo>
                  <a:pt x="45734" y="40957"/>
                </a:moveTo>
                <a:lnTo>
                  <a:pt x="0" y="40957"/>
                </a:lnTo>
                <a:lnTo>
                  <a:pt x="0" y="26780"/>
                </a:lnTo>
                <a:lnTo>
                  <a:pt x="45734" y="26780"/>
                </a:lnTo>
                <a:lnTo>
                  <a:pt x="45734" y="40957"/>
                </a:lnTo>
                <a:close/>
              </a:path>
              <a:path w="46354" h="126364">
                <a:moveTo>
                  <a:pt x="39425" y="126023"/>
                </a:moveTo>
                <a:lnTo>
                  <a:pt x="33117" y="126023"/>
                </a:lnTo>
                <a:lnTo>
                  <a:pt x="22595" y="124374"/>
                </a:lnTo>
                <a:lnTo>
                  <a:pt x="16361" y="119919"/>
                </a:lnTo>
                <a:lnTo>
                  <a:pt x="13380" y="113396"/>
                </a:lnTo>
                <a:lnTo>
                  <a:pt x="12616" y="105544"/>
                </a:lnTo>
                <a:lnTo>
                  <a:pt x="12616" y="40957"/>
                </a:lnTo>
                <a:lnTo>
                  <a:pt x="29963" y="40957"/>
                </a:lnTo>
                <a:lnTo>
                  <a:pt x="29963" y="111845"/>
                </a:lnTo>
                <a:lnTo>
                  <a:pt x="45734" y="111845"/>
                </a:lnTo>
                <a:lnTo>
                  <a:pt x="45734" y="124448"/>
                </a:lnTo>
                <a:lnTo>
                  <a:pt x="39425" y="12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14600" y="1688846"/>
            <a:ext cx="1290320" cy="613410"/>
          </a:xfrm>
          <a:custGeom>
            <a:avLst/>
            <a:gdLst/>
            <a:ahLst/>
            <a:cxnLst/>
            <a:rect l="l" t="t" r="r" b="b"/>
            <a:pathLst>
              <a:path w="1290320" h="613410">
                <a:moveTo>
                  <a:pt x="0" y="612789"/>
                </a:moveTo>
                <a:lnTo>
                  <a:pt x="1290014" y="612789"/>
                </a:lnTo>
                <a:lnTo>
                  <a:pt x="1290014" y="0"/>
                </a:lnTo>
                <a:lnTo>
                  <a:pt x="0" y="0"/>
                </a:lnTo>
                <a:lnTo>
                  <a:pt x="0" y="612789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14601" y="1688844"/>
            <a:ext cx="1290320" cy="613410"/>
          </a:xfrm>
          <a:custGeom>
            <a:avLst/>
            <a:gdLst/>
            <a:ahLst/>
            <a:cxnLst/>
            <a:rect l="l" t="t" r="r" b="b"/>
            <a:pathLst>
              <a:path w="1290320" h="613410">
                <a:moveTo>
                  <a:pt x="0" y="612789"/>
                </a:moveTo>
                <a:lnTo>
                  <a:pt x="1290014" y="612789"/>
                </a:lnTo>
                <a:lnTo>
                  <a:pt x="1290014" y="0"/>
                </a:lnTo>
                <a:lnTo>
                  <a:pt x="0" y="0"/>
                </a:lnTo>
                <a:lnTo>
                  <a:pt x="0" y="612789"/>
                </a:lnTo>
                <a:close/>
              </a:path>
            </a:pathLst>
          </a:custGeom>
          <a:ln w="9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70081" y="1961370"/>
            <a:ext cx="83820" cy="102870"/>
          </a:xfrm>
          <a:custGeom>
            <a:avLst/>
            <a:gdLst/>
            <a:ahLst/>
            <a:cxnLst/>
            <a:rect l="l" t="t" r="r" b="b"/>
            <a:pathLst>
              <a:path w="83820" h="102869">
                <a:moveTo>
                  <a:pt x="44156" y="102394"/>
                </a:moveTo>
                <a:lnTo>
                  <a:pt x="25947" y="98751"/>
                </a:lnTo>
                <a:lnTo>
                  <a:pt x="12024" y="88610"/>
                </a:lnTo>
                <a:lnTo>
                  <a:pt x="3129" y="73152"/>
                </a:lnTo>
                <a:lnTo>
                  <a:pt x="0" y="53560"/>
                </a:lnTo>
                <a:lnTo>
                  <a:pt x="2735" y="32564"/>
                </a:lnTo>
                <a:lnTo>
                  <a:pt x="11236" y="15556"/>
                </a:lnTo>
                <a:lnTo>
                  <a:pt x="25947" y="4159"/>
                </a:lnTo>
                <a:lnTo>
                  <a:pt x="47311" y="0"/>
                </a:lnTo>
                <a:lnTo>
                  <a:pt x="63623" y="2978"/>
                </a:lnTo>
                <a:lnTo>
                  <a:pt x="74909" y="10830"/>
                </a:lnTo>
                <a:lnTo>
                  <a:pt x="76885" y="14177"/>
                </a:lnTo>
                <a:lnTo>
                  <a:pt x="44156" y="14177"/>
                </a:lnTo>
                <a:lnTo>
                  <a:pt x="31984" y="17402"/>
                </a:lnTo>
                <a:lnTo>
                  <a:pt x="23655" y="25795"/>
                </a:lnTo>
                <a:lnTo>
                  <a:pt x="18875" y="37437"/>
                </a:lnTo>
                <a:lnTo>
                  <a:pt x="17347" y="50409"/>
                </a:lnTo>
                <a:lnTo>
                  <a:pt x="18431" y="63627"/>
                </a:lnTo>
                <a:lnTo>
                  <a:pt x="22472" y="75811"/>
                </a:lnTo>
                <a:lnTo>
                  <a:pt x="30653" y="84745"/>
                </a:lnTo>
                <a:lnTo>
                  <a:pt x="44156" y="88216"/>
                </a:lnTo>
                <a:lnTo>
                  <a:pt x="74721" y="88216"/>
                </a:lnTo>
                <a:lnTo>
                  <a:pt x="73923" y="89594"/>
                </a:lnTo>
                <a:lnTo>
                  <a:pt x="62071" y="98726"/>
                </a:lnTo>
                <a:lnTo>
                  <a:pt x="44156" y="102394"/>
                </a:lnTo>
                <a:close/>
              </a:path>
              <a:path w="83820" h="102869">
                <a:moveTo>
                  <a:pt x="83582" y="34656"/>
                </a:moveTo>
                <a:lnTo>
                  <a:pt x="67812" y="34656"/>
                </a:lnTo>
                <a:lnTo>
                  <a:pt x="65446" y="26140"/>
                </a:lnTo>
                <a:lnTo>
                  <a:pt x="60715" y="19691"/>
                </a:lnTo>
                <a:lnTo>
                  <a:pt x="53619" y="15605"/>
                </a:lnTo>
                <a:lnTo>
                  <a:pt x="44156" y="14177"/>
                </a:lnTo>
                <a:lnTo>
                  <a:pt x="76885" y="14177"/>
                </a:lnTo>
                <a:lnTo>
                  <a:pt x="81463" y="21931"/>
                </a:lnTo>
                <a:lnTo>
                  <a:pt x="83582" y="34656"/>
                </a:lnTo>
                <a:close/>
              </a:path>
              <a:path w="83820" h="102869">
                <a:moveTo>
                  <a:pt x="74721" y="88216"/>
                </a:moveTo>
                <a:lnTo>
                  <a:pt x="44156" y="88216"/>
                </a:lnTo>
                <a:lnTo>
                  <a:pt x="52066" y="86764"/>
                </a:lnTo>
                <a:lnTo>
                  <a:pt x="58941" y="82506"/>
                </a:lnTo>
                <a:lnTo>
                  <a:pt x="64338" y="75589"/>
                </a:lnTo>
                <a:lnTo>
                  <a:pt x="67812" y="66162"/>
                </a:lnTo>
                <a:lnTo>
                  <a:pt x="83582" y="66162"/>
                </a:lnTo>
                <a:lnTo>
                  <a:pt x="80749" y="77804"/>
                </a:lnTo>
                <a:lnTo>
                  <a:pt x="74721" y="8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66280" y="1961370"/>
            <a:ext cx="92075" cy="102870"/>
          </a:xfrm>
          <a:custGeom>
            <a:avLst/>
            <a:gdLst/>
            <a:ahLst/>
            <a:cxnLst/>
            <a:rect l="l" t="t" r="r" b="b"/>
            <a:pathLst>
              <a:path w="92075" h="102869">
                <a:moveTo>
                  <a:pt x="45734" y="102394"/>
                </a:moveTo>
                <a:lnTo>
                  <a:pt x="25281" y="97815"/>
                </a:lnTo>
                <a:lnTo>
                  <a:pt x="11039" y="85853"/>
                </a:lnTo>
                <a:lnTo>
                  <a:pt x="2710" y="69165"/>
                </a:lnTo>
                <a:lnTo>
                  <a:pt x="0" y="50409"/>
                </a:lnTo>
                <a:lnTo>
                  <a:pt x="2710" y="31899"/>
                </a:lnTo>
                <a:lnTo>
                  <a:pt x="11039" y="15752"/>
                </a:lnTo>
                <a:lnTo>
                  <a:pt x="25281" y="4332"/>
                </a:lnTo>
                <a:lnTo>
                  <a:pt x="45734" y="0"/>
                </a:lnTo>
                <a:lnTo>
                  <a:pt x="66186" y="4332"/>
                </a:lnTo>
                <a:lnTo>
                  <a:pt x="78464" y="14177"/>
                </a:lnTo>
                <a:lnTo>
                  <a:pt x="45734" y="14177"/>
                </a:lnTo>
                <a:lnTo>
                  <a:pt x="31318" y="18066"/>
                </a:lnTo>
                <a:lnTo>
                  <a:pt x="22669" y="27567"/>
                </a:lnTo>
                <a:lnTo>
                  <a:pt x="18456" y="39431"/>
                </a:lnTo>
                <a:lnTo>
                  <a:pt x="17347" y="50409"/>
                </a:lnTo>
                <a:lnTo>
                  <a:pt x="18456" y="62298"/>
                </a:lnTo>
                <a:lnTo>
                  <a:pt x="22669" y="74629"/>
                </a:lnTo>
                <a:lnTo>
                  <a:pt x="31318" y="84302"/>
                </a:lnTo>
                <a:lnTo>
                  <a:pt x="45734" y="88216"/>
                </a:lnTo>
                <a:lnTo>
                  <a:pt x="77615" y="88216"/>
                </a:lnTo>
                <a:lnTo>
                  <a:pt x="66186" y="97815"/>
                </a:lnTo>
                <a:lnTo>
                  <a:pt x="45734" y="102394"/>
                </a:lnTo>
                <a:close/>
              </a:path>
              <a:path w="92075" h="102869">
                <a:moveTo>
                  <a:pt x="77615" y="88216"/>
                </a:moveTo>
                <a:lnTo>
                  <a:pt x="45734" y="88216"/>
                </a:lnTo>
                <a:lnTo>
                  <a:pt x="60149" y="84302"/>
                </a:lnTo>
                <a:lnTo>
                  <a:pt x="68798" y="74629"/>
                </a:lnTo>
                <a:lnTo>
                  <a:pt x="73011" y="62298"/>
                </a:lnTo>
                <a:lnTo>
                  <a:pt x="74120" y="50409"/>
                </a:lnTo>
                <a:lnTo>
                  <a:pt x="73011" y="39431"/>
                </a:lnTo>
                <a:lnTo>
                  <a:pt x="68798" y="27567"/>
                </a:lnTo>
                <a:lnTo>
                  <a:pt x="60149" y="18066"/>
                </a:lnTo>
                <a:lnTo>
                  <a:pt x="45734" y="14177"/>
                </a:lnTo>
                <a:lnTo>
                  <a:pt x="78464" y="14177"/>
                </a:lnTo>
                <a:lnTo>
                  <a:pt x="80428" y="15752"/>
                </a:lnTo>
                <a:lnTo>
                  <a:pt x="88757" y="31899"/>
                </a:lnTo>
                <a:lnTo>
                  <a:pt x="91468" y="50409"/>
                </a:lnTo>
                <a:lnTo>
                  <a:pt x="88757" y="69165"/>
                </a:lnTo>
                <a:lnTo>
                  <a:pt x="80428" y="85853"/>
                </a:lnTo>
                <a:lnTo>
                  <a:pt x="77615" y="8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76672" y="1961370"/>
            <a:ext cx="132715" cy="100965"/>
          </a:xfrm>
          <a:custGeom>
            <a:avLst/>
            <a:gdLst/>
            <a:ahLst/>
            <a:cxnLst/>
            <a:rect l="l" t="t" r="r" b="b"/>
            <a:pathLst>
              <a:path w="132715" h="100964">
                <a:moveTo>
                  <a:pt x="34367" y="15752"/>
                </a:moveTo>
                <a:lnTo>
                  <a:pt x="15770" y="15752"/>
                </a:lnTo>
                <a:lnTo>
                  <a:pt x="19343" y="11297"/>
                </a:lnTo>
                <a:lnTo>
                  <a:pt x="25429" y="6104"/>
                </a:lnTo>
                <a:lnTo>
                  <a:pt x="34177" y="1796"/>
                </a:lnTo>
                <a:lnTo>
                  <a:pt x="45734" y="0"/>
                </a:lnTo>
                <a:lnTo>
                  <a:pt x="56797" y="1575"/>
                </a:lnTo>
                <a:lnTo>
                  <a:pt x="64461" y="5513"/>
                </a:lnTo>
                <a:lnTo>
                  <a:pt x="69463" y="10633"/>
                </a:lnTo>
                <a:lnTo>
                  <a:pt x="71595" y="14177"/>
                </a:lnTo>
                <a:lnTo>
                  <a:pt x="42579" y="14177"/>
                </a:lnTo>
                <a:lnTo>
                  <a:pt x="34645" y="15580"/>
                </a:lnTo>
                <a:lnTo>
                  <a:pt x="34367" y="15752"/>
                </a:lnTo>
                <a:close/>
              </a:path>
              <a:path w="132715" h="100964">
                <a:moveTo>
                  <a:pt x="90812" y="15752"/>
                </a:moveTo>
                <a:lnTo>
                  <a:pt x="72543" y="15752"/>
                </a:lnTo>
                <a:lnTo>
                  <a:pt x="78334" y="9304"/>
                </a:lnTo>
                <a:lnTo>
                  <a:pt x="84568" y="4332"/>
                </a:lnTo>
                <a:lnTo>
                  <a:pt x="92281" y="1132"/>
                </a:lnTo>
                <a:lnTo>
                  <a:pt x="102507" y="0"/>
                </a:lnTo>
                <a:lnTo>
                  <a:pt x="111180" y="1181"/>
                </a:lnTo>
                <a:lnTo>
                  <a:pt x="121037" y="5907"/>
                </a:lnTo>
                <a:lnTo>
                  <a:pt x="127693" y="14177"/>
                </a:lnTo>
                <a:lnTo>
                  <a:pt x="97776" y="14177"/>
                </a:lnTo>
                <a:lnTo>
                  <a:pt x="90812" y="15752"/>
                </a:lnTo>
                <a:close/>
              </a:path>
              <a:path w="132715" h="100964">
                <a:moveTo>
                  <a:pt x="17347" y="100818"/>
                </a:moveTo>
                <a:lnTo>
                  <a:pt x="0" y="100818"/>
                </a:lnTo>
                <a:lnTo>
                  <a:pt x="0" y="1575"/>
                </a:lnTo>
                <a:lnTo>
                  <a:pt x="15770" y="1575"/>
                </a:lnTo>
                <a:lnTo>
                  <a:pt x="15770" y="15752"/>
                </a:lnTo>
                <a:lnTo>
                  <a:pt x="34367" y="15752"/>
                </a:lnTo>
                <a:lnTo>
                  <a:pt x="26415" y="20675"/>
                </a:lnTo>
                <a:lnTo>
                  <a:pt x="19959" y="30792"/>
                </a:lnTo>
                <a:lnTo>
                  <a:pt x="17347" y="47258"/>
                </a:lnTo>
                <a:lnTo>
                  <a:pt x="17347" y="100818"/>
                </a:lnTo>
                <a:close/>
              </a:path>
              <a:path w="132715" h="100964">
                <a:moveTo>
                  <a:pt x="74120" y="100818"/>
                </a:moveTo>
                <a:lnTo>
                  <a:pt x="58350" y="100818"/>
                </a:lnTo>
                <a:lnTo>
                  <a:pt x="58350" y="23629"/>
                </a:lnTo>
                <a:lnTo>
                  <a:pt x="55196" y="14177"/>
                </a:lnTo>
                <a:lnTo>
                  <a:pt x="71595" y="14177"/>
                </a:lnTo>
                <a:lnTo>
                  <a:pt x="72543" y="15752"/>
                </a:lnTo>
                <a:lnTo>
                  <a:pt x="90812" y="15752"/>
                </a:lnTo>
                <a:lnTo>
                  <a:pt x="88092" y="16368"/>
                </a:lnTo>
                <a:lnTo>
                  <a:pt x="80625" y="22251"/>
                </a:lnTo>
                <a:lnTo>
                  <a:pt x="75820" y="30792"/>
                </a:lnTo>
                <a:lnTo>
                  <a:pt x="74120" y="40957"/>
                </a:lnTo>
                <a:lnTo>
                  <a:pt x="74120" y="100818"/>
                </a:lnTo>
                <a:close/>
              </a:path>
              <a:path w="132715" h="100964">
                <a:moveTo>
                  <a:pt x="132470" y="100818"/>
                </a:moveTo>
                <a:lnTo>
                  <a:pt x="115123" y="100818"/>
                </a:lnTo>
                <a:lnTo>
                  <a:pt x="115123" y="36231"/>
                </a:lnTo>
                <a:lnTo>
                  <a:pt x="114408" y="27469"/>
                </a:lnTo>
                <a:lnTo>
                  <a:pt x="111772" y="20478"/>
                </a:lnTo>
                <a:lnTo>
                  <a:pt x="106474" y="15851"/>
                </a:lnTo>
                <a:lnTo>
                  <a:pt x="97776" y="14177"/>
                </a:lnTo>
                <a:lnTo>
                  <a:pt x="127693" y="14177"/>
                </a:lnTo>
                <a:lnTo>
                  <a:pt x="129119" y="15949"/>
                </a:lnTo>
                <a:lnTo>
                  <a:pt x="132470" y="33081"/>
                </a:lnTo>
                <a:lnTo>
                  <a:pt x="132470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32799" y="1961370"/>
            <a:ext cx="86995" cy="139065"/>
          </a:xfrm>
          <a:custGeom>
            <a:avLst/>
            <a:gdLst/>
            <a:ahLst/>
            <a:cxnLst/>
            <a:rect l="l" t="t" r="r" b="b"/>
            <a:pathLst>
              <a:path w="86995" h="139064">
                <a:moveTo>
                  <a:pt x="37245" y="15752"/>
                </a:moveTo>
                <a:lnTo>
                  <a:pt x="15770" y="15752"/>
                </a:lnTo>
                <a:lnTo>
                  <a:pt x="20008" y="11297"/>
                </a:lnTo>
                <a:lnTo>
                  <a:pt x="26021" y="6104"/>
                </a:lnTo>
                <a:lnTo>
                  <a:pt x="34399" y="1796"/>
                </a:lnTo>
                <a:lnTo>
                  <a:pt x="45734" y="0"/>
                </a:lnTo>
                <a:lnTo>
                  <a:pt x="62785" y="3642"/>
                </a:lnTo>
                <a:lnTo>
                  <a:pt x="75697" y="13783"/>
                </a:lnTo>
                <a:lnTo>
                  <a:pt x="75906" y="14177"/>
                </a:lnTo>
                <a:lnTo>
                  <a:pt x="42579" y="14177"/>
                </a:lnTo>
                <a:lnTo>
                  <a:pt x="37245" y="15752"/>
                </a:lnTo>
                <a:close/>
              </a:path>
              <a:path w="86995" h="139064">
                <a:moveTo>
                  <a:pt x="17347" y="138625"/>
                </a:moveTo>
                <a:lnTo>
                  <a:pt x="0" y="138625"/>
                </a:lnTo>
                <a:lnTo>
                  <a:pt x="0" y="1575"/>
                </a:lnTo>
                <a:lnTo>
                  <a:pt x="15770" y="1575"/>
                </a:lnTo>
                <a:lnTo>
                  <a:pt x="15770" y="15752"/>
                </a:lnTo>
                <a:lnTo>
                  <a:pt x="37245" y="15752"/>
                </a:lnTo>
                <a:lnTo>
                  <a:pt x="28411" y="18362"/>
                </a:lnTo>
                <a:lnTo>
                  <a:pt x="20304" y="28749"/>
                </a:lnTo>
                <a:lnTo>
                  <a:pt x="16632" y="42089"/>
                </a:lnTo>
                <a:lnTo>
                  <a:pt x="15770" y="55135"/>
                </a:lnTo>
                <a:lnTo>
                  <a:pt x="18628" y="71602"/>
                </a:lnTo>
                <a:lnTo>
                  <a:pt x="25626" y="81718"/>
                </a:lnTo>
                <a:lnTo>
                  <a:pt x="34399" y="86813"/>
                </a:lnTo>
                <a:lnTo>
                  <a:pt x="42579" y="88216"/>
                </a:lnTo>
                <a:lnTo>
                  <a:pt x="73235" y="88216"/>
                </a:lnTo>
                <a:lnTo>
                  <a:pt x="71623" y="89791"/>
                </a:lnTo>
                <a:lnTo>
                  <a:pt x="17347" y="89791"/>
                </a:lnTo>
                <a:lnTo>
                  <a:pt x="17347" y="138625"/>
                </a:lnTo>
                <a:close/>
              </a:path>
              <a:path w="86995" h="139064">
                <a:moveTo>
                  <a:pt x="73235" y="88216"/>
                </a:moveTo>
                <a:lnTo>
                  <a:pt x="42579" y="88216"/>
                </a:lnTo>
                <a:lnTo>
                  <a:pt x="54752" y="85410"/>
                </a:lnTo>
                <a:lnTo>
                  <a:pt x="63081" y="77583"/>
                </a:lnTo>
                <a:lnTo>
                  <a:pt x="67861" y="65620"/>
                </a:lnTo>
                <a:lnTo>
                  <a:pt x="69389" y="50409"/>
                </a:lnTo>
                <a:lnTo>
                  <a:pt x="68748" y="39431"/>
                </a:lnTo>
                <a:lnTo>
                  <a:pt x="65446" y="27567"/>
                </a:lnTo>
                <a:lnTo>
                  <a:pt x="57413" y="18066"/>
                </a:lnTo>
                <a:lnTo>
                  <a:pt x="42579" y="14177"/>
                </a:lnTo>
                <a:lnTo>
                  <a:pt x="75906" y="14177"/>
                </a:lnTo>
                <a:lnTo>
                  <a:pt x="83878" y="29241"/>
                </a:lnTo>
                <a:lnTo>
                  <a:pt x="86736" y="48834"/>
                </a:lnTo>
                <a:lnTo>
                  <a:pt x="84716" y="66506"/>
                </a:lnTo>
                <a:lnTo>
                  <a:pt x="77668" y="83884"/>
                </a:lnTo>
                <a:lnTo>
                  <a:pt x="73235" y="88216"/>
                </a:lnTo>
                <a:close/>
              </a:path>
              <a:path w="86995" h="139064">
                <a:moveTo>
                  <a:pt x="42579" y="102394"/>
                </a:moveTo>
                <a:lnTo>
                  <a:pt x="33980" y="101311"/>
                </a:lnTo>
                <a:lnTo>
                  <a:pt x="27006" y="98455"/>
                </a:lnTo>
                <a:lnTo>
                  <a:pt x="21511" y="94419"/>
                </a:lnTo>
                <a:lnTo>
                  <a:pt x="17347" y="89791"/>
                </a:lnTo>
                <a:lnTo>
                  <a:pt x="71623" y="89791"/>
                </a:lnTo>
                <a:lnTo>
                  <a:pt x="64116" y="97126"/>
                </a:lnTo>
                <a:lnTo>
                  <a:pt x="42579" y="102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40037" y="1962945"/>
            <a:ext cx="79375" cy="100965"/>
          </a:xfrm>
          <a:custGeom>
            <a:avLst/>
            <a:gdLst/>
            <a:ahLst/>
            <a:cxnLst/>
            <a:rect l="l" t="t" r="r" b="b"/>
            <a:pathLst>
              <a:path w="79375" h="100964">
                <a:moveTo>
                  <a:pt x="31540" y="100818"/>
                </a:moveTo>
                <a:lnTo>
                  <a:pt x="20624" y="99465"/>
                </a:lnTo>
                <a:lnTo>
                  <a:pt x="10447" y="94714"/>
                </a:lnTo>
                <a:lnTo>
                  <a:pt x="2932" y="85533"/>
                </a:lnTo>
                <a:lnTo>
                  <a:pt x="0" y="70888"/>
                </a:lnTo>
                <a:lnTo>
                  <a:pt x="0" y="0"/>
                </a:lnTo>
                <a:lnTo>
                  <a:pt x="17347" y="0"/>
                </a:lnTo>
                <a:lnTo>
                  <a:pt x="17347" y="66162"/>
                </a:lnTo>
                <a:lnTo>
                  <a:pt x="18751" y="76007"/>
                </a:lnTo>
                <a:lnTo>
                  <a:pt x="22669" y="82309"/>
                </a:lnTo>
                <a:lnTo>
                  <a:pt x="28657" y="85656"/>
                </a:lnTo>
                <a:lnTo>
                  <a:pt x="36271" y="86641"/>
                </a:lnTo>
                <a:lnTo>
                  <a:pt x="60972" y="86641"/>
                </a:lnTo>
                <a:lnTo>
                  <a:pt x="57709" y="91514"/>
                </a:lnTo>
                <a:lnTo>
                  <a:pt x="50859" y="96880"/>
                </a:lnTo>
                <a:lnTo>
                  <a:pt x="42234" y="99883"/>
                </a:lnTo>
                <a:lnTo>
                  <a:pt x="31540" y="100818"/>
                </a:lnTo>
                <a:close/>
              </a:path>
              <a:path w="79375" h="100964">
                <a:moveTo>
                  <a:pt x="60972" y="86641"/>
                </a:moveTo>
                <a:lnTo>
                  <a:pt x="36271" y="86641"/>
                </a:lnTo>
                <a:lnTo>
                  <a:pt x="49109" y="83712"/>
                </a:lnTo>
                <a:lnTo>
                  <a:pt x="57364" y="76204"/>
                </a:lnTo>
                <a:lnTo>
                  <a:pt x="61775" y="66039"/>
                </a:lnTo>
                <a:lnTo>
                  <a:pt x="63081" y="55135"/>
                </a:lnTo>
                <a:lnTo>
                  <a:pt x="63081" y="0"/>
                </a:lnTo>
                <a:lnTo>
                  <a:pt x="78851" y="0"/>
                </a:lnTo>
                <a:lnTo>
                  <a:pt x="78851" y="83490"/>
                </a:lnTo>
                <a:lnTo>
                  <a:pt x="63081" y="83490"/>
                </a:lnTo>
                <a:lnTo>
                  <a:pt x="60972" y="86641"/>
                </a:lnTo>
                <a:close/>
              </a:path>
              <a:path w="79375" h="100964">
                <a:moveTo>
                  <a:pt x="78851" y="99243"/>
                </a:moveTo>
                <a:lnTo>
                  <a:pt x="63081" y="99243"/>
                </a:lnTo>
                <a:lnTo>
                  <a:pt x="63081" y="83490"/>
                </a:lnTo>
                <a:lnTo>
                  <a:pt x="78851" y="83490"/>
                </a:lnTo>
                <a:lnTo>
                  <a:pt x="78851" y="99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34659" y="1936165"/>
            <a:ext cx="46355" cy="126364"/>
          </a:xfrm>
          <a:custGeom>
            <a:avLst/>
            <a:gdLst/>
            <a:ahLst/>
            <a:cxnLst/>
            <a:rect l="l" t="t" r="r" b="b"/>
            <a:pathLst>
              <a:path w="46354" h="126364">
                <a:moveTo>
                  <a:pt x="29963" y="26780"/>
                </a:moveTo>
                <a:lnTo>
                  <a:pt x="14193" y="26780"/>
                </a:lnTo>
                <a:lnTo>
                  <a:pt x="14193" y="0"/>
                </a:lnTo>
                <a:lnTo>
                  <a:pt x="29963" y="0"/>
                </a:lnTo>
                <a:lnTo>
                  <a:pt x="29963" y="26780"/>
                </a:lnTo>
                <a:close/>
              </a:path>
              <a:path w="46354" h="126364">
                <a:moveTo>
                  <a:pt x="45734" y="40957"/>
                </a:moveTo>
                <a:lnTo>
                  <a:pt x="0" y="40957"/>
                </a:lnTo>
                <a:lnTo>
                  <a:pt x="0" y="26780"/>
                </a:lnTo>
                <a:lnTo>
                  <a:pt x="45734" y="26780"/>
                </a:lnTo>
                <a:lnTo>
                  <a:pt x="45734" y="40957"/>
                </a:lnTo>
                <a:close/>
              </a:path>
              <a:path w="46354" h="126364">
                <a:moveTo>
                  <a:pt x="45734" y="126023"/>
                </a:moveTo>
                <a:lnTo>
                  <a:pt x="33117" y="126023"/>
                </a:lnTo>
                <a:lnTo>
                  <a:pt x="23507" y="124596"/>
                </a:lnTo>
                <a:lnTo>
                  <a:pt x="17741" y="120510"/>
                </a:lnTo>
                <a:lnTo>
                  <a:pt x="14932" y="114061"/>
                </a:lnTo>
                <a:lnTo>
                  <a:pt x="14193" y="105544"/>
                </a:lnTo>
                <a:lnTo>
                  <a:pt x="14193" y="40957"/>
                </a:lnTo>
                <a:lnTo>
                  <a:pt x="29963" y="40957"/>
                </a:lnTo>
                <a:lnTo>
                  <a:pt x="29963" y="111845"/>
                </a:lnTo>
                <a:lnTo>
                  <a:pt x="45734" y="111845"/>
                </a:lnTo>
                <a:lnTo>
                  <a:pt x="45734" y="12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93009" y="1961370"/>
            <a:ext cx="88900" cy="102870"/>
          </a:xfrm>
          <a:custGeom>
            <a:avLst/>
            <a:gdLst/>
            <a:ahLst/>
            <a:cxnLst/>
            <a:rect l="l" t="t" r="r" b="b"/>
            <a:pathLst>
              <a:path w="88900" h="102869">
                <a:moveTo>
                  <a:pt x="44156" y="102394"/>
                </a:moveTo>
                <a:lnTo>
                  <a:pt x="25281" y="98751"/>
                </a:lnTo>
                <a:lnTo>
                  <a:pt x="11433" y="88610"/>
                </a:lnTo>
                <a:lnTo>
                  <a:pt x="2907" y="73152"/>
                </a:lnTo>
                <a:lnTo>
                  <a:pt x="0" y="53560"/>
                </a:lnTo>
                <a:lnTo>
                  <a:pt x="2735" y="32564"/>
                </a:lnTo>
                <a:lnTo>
                  <a:pt x="11236" y="15556"/>
                </a:lnTo>
                <a:lnTo>
                  <a:pt x="25947" y="4159"/>
                </a:lnTo>
                <a:lnTo>
                  <a:pt x="47311" y="0"/>
                </a:lnTo>
                <a:lnTo>
                  <a:pt x="65693" y="3987"/>
                </a:lnTo>
                <a:lnTo>
                  <a:pt x="77131" y="14177"/>
                </a:lnTo>
                <a:lnTo>
                  <a:pt x="44156" y="14177"/>
                </a:lnTo>
                <a:lnTo>
                  <a:pt x="33980" y="16639"/>
                </a:lnTo>
                <a:lnTo>
                  <a:pt x="25429" y="23235"/>
                </a:lnTo>
                <a:lnTo>
                  <a:pt x="19540" y="32785"/>
                </a:lnTo>
                <a:lnTo>
                  <a:pt x="17347" y="44108"/>
                </a:lnTo>
                <a:lnTo>
                  <a:pt x="87017" y="44108"/>
                </a:lnTo>
                <a:lnTo>
                  <a:pt x="88313" y="56710"/>
                </a:lnTo>
                <a:lnTo>
                  <a:pt x="17347" y="56710"/>
                </a:lnTo>
                <a:lnTo>
                  <a:pt x="19121" y="70272"/>
                </a:lnTo>
                <a:lnTo>
                  <a:pt x="24444" y="80143"/>
                </a:lnTo>
                <a:lnTo>
                  <a:pt x="33314" y="86173"/>
                </a:lnTo>
                <a:lnTo>
                  <a:pt x="45734" y="88216"/>
                </a:lnTo>
                <a:lnTo>
                  <a:pt x="78791" y="88216"/>
                </a:lnTo>
                <a:lnTo>
                  <a:pt x="78112" y="89250"/>
                </a:lnTo>
                <a:lnTo>
                  <a:pt x="70966" y="96093"/>
                </a:lnTo>
                <a:lnTo>
                  <a:pt x="66999" y="98406"/>
                </a:lnTo>
                <a:lnTo>
                  <a:pt x="61701" y="100425"/>
                </a:lnTo>
                <a:lnTo>
                  <a:pt x="54333" y="101852"/>
                </a:lnTo>
                <a:lnTo>
                  <a:pt x="44156" y="102394"/>
                </a:lnTo>
                <a:close/>
              </a:path>
              <a:path w="88900" h="102869">
                <a:moveTo>
                  <a:pt x="87017" y="44108"/>
                </a:moveTo>
                <a:lnTo>
                  <a:pt x="72543" y="44108"/>
                </a:lnTo>
                <a:lnTo>
                  <a:pt x="70325" y="32785"/>
                </a:lnTo>
                <a:lnTo>
                  <a:pt x="65446" y="23235"/>
                </a:lnTo>
                <a:lnTo>
                  <a:pt x="57019" y="16639"/>
                </a:lnTo>
                <a:lnTo>
                  <a:pt x="44156" y="14177"/>
                </a:lnTo>
                <a:lnTo>
                  <a:pt x="77131" y="14177"/>
                </a:lnTo>
                <a:lnTo>
                  <a:pt x="78457" y="15359"/>
                </a:lnTo>
                <a:lnTo>
                  <a:pt x="85899" y="33228"/>
                </a:lnTo>
                <a:lnTo>
                  <a:pt x="87017" y="44108"/>
                </a:lnTo>
                <a:close/>
              </a:path>
              <a:path w="88900" h="102869">
                <a:moveTo>
                  <a:pt x="78791" y="88216"/>
                </a:moveTo>
                <a:lnTo>
                  <a:pt x="45734" y="88216"/>
                </a:lnTo>
                <a:lnTo>
                  <a:pt x="56329" y="86370"/>
                </a:lnTo>
                <a:lnTo>
                  <a:pt x="64264" y="81718"/>
                </a:lnTo>
                <a:lnTo>
                  <a:pt x="69241" y="75589"/>
                </a:lnTo>
                <a:lnTo>
                  <a:pt x="70966" y="69312"/>
                </a:lnTo>
                <a:lnTo>
                  <a:pt x="88313" y="69312"/>
                </a:lnTo>
                <a:lnTo>
                  <a:pt x="86490" y="74383"/>
                </a:lnTo>
                <a:lnTo>
                  <a:pt x="83188" y="81521"/>
                </a:lnTo>
                <a:lnTo>
                  <a:pt x="78791" y="8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04979" y="1961370"/>
            <a:ext cx="47625" cy="100965"/>
          </a:xfrm>
          <a:custGeom>
            <a:avLst/>
            <a:gdLst/>
            <a:ahLst/>
            <a:cxnLst/>
            <a:rect l="l" t="t" r="r" b="b"/>
            <a:pathLst>
              <a:path w="47625" h="100964">
                <a:moveTo>
                  <a:pt x="32958" y="18903"/>
                </a:moveTo>
                <a:lnTo>
                  <a:pt x="15770" y="18903"/>
                </a:lnTo>
                <a:lnTo>
                  <a:pt x="21092" y="10633"/>
                </a:lnTo>
                <a:lnTo>
                  <a:pt x="27598" y="4725"/>
                </a:lnTo>
                <a:lnTo>
                  <a:pt x="35286" y="1181"/>
                </a:lnTo>
                <a:lnTo>
                  <a:pt x="44156" y="0"/>
                </a:lnTo>
                <a:lnTo>
                  <a:pt x="47311" y="0"/>
                </a:lnTo>
                <a:lnTo>
                  <a:pt x="47311" y="17328"/>
                </a:lnTo>
                <a:lnTo>
                  <a:pt x="41002" y="17328"/>
                </a:lnTo>
                <a:lnTo>
                  <a:pt x="32958" y="18903"/>
                </a:lnTo>
                <a:close/>
              </a:path>
              <a:path w="47625" h="100964">
                <a:moveTo>
                  <a:pt x="15770" y="100818"/>
                </a:moveTo>
                <a:lnTo>
                  <a:pt x="0" y="100818"/>
                </a:lnTo>
                <a:lnTo>
                  <a:pt x="0" y="1575"/>
                </a:lnTo>
                <a:lnTo>
                  <a:pt x="15770" y="1575"/>
                </a:lnTo>
                <a:lnTo>
                  <a:pt x="15770" y="18903"/>
                </a:lnTo>
                <a:lnTo>
                  <a:pt x="32958" y="18903"/>
                </a:lnTo>
                <a:lnTo>
                  <a:pt x="31072" y="19272"/>
                </a:lnTo>
                <a:lnTo>
                  <a:pt x="23064" y="24613"/>
                </a:lnTo>
                <a:lnTo>
                  <a:pt x="17717" y="32613"/>
                </a:lnTo>
                <a:lnTo>
                  <a:pt x="15770" y="42532"/>
                </a:lnTo>
                <a:lnTo>
                  <a:pt x="15770" y="100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52975" y="1994443"/>
            <a:ext cx="1261745" cy="0"/>
          </a:xfrm>
          <a:custGeom>
            <a:avLst/>
            <a:gdLst/>
            <a:ahLst/>
            <a:cxnLst/>
            <a:rect l="l" t="t" r="r" b="b"/>
            <a:pathLst>
              <a:path w="1261745">
                <a:moveTo>
                  <a:pt x="1261628" y="0"/>
                </a:moveTo>
                <a:lnTo>
                  <a:pt x="1261628" y="0"/>
                </a:lnTo>
                <a:lnTo>
                  <a:pt x="0" y="0"/>
                </a:lnTo>
              </a:path>
            </a:pathLst>
          </a:custGeom>
          <a:ln w="20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54747" y="2301625"/>
            <a:ext cx="1687830" cy="1617980"/>
          </a:xfrm>
          <a:custGeom>
            <a:avLst/>
            <a:gdLst/>
            <a:ahLst/>
            <a:cxnLst/>
            <a:rect l="l" t="t" r="r" b="b"/>
            <a:pathLst>
              <a:path w="1687829" h="1617979">
                <a:moveTo>
                  <a:pt x="0" y="0"/>
                </a:moveTo>
                <a:lnTo>
                  <a:pt x="0" y="1617828"/>
                </a:lnTo>
                <a:lnTo>
                  <a:pt x="1687427" y="1617828"/>
                </a:lnTo>
              </a:path>
            </a:pathLst>
          </a:custGeom>
          <a:ln w="20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70606" y="2301625"/>
            <a:ext cx="1689100" cy="1617980"/>
          </a:xfrm>
          <a:custGeom>
            <a:avLst/>
            <a:gdLst/>
            <a:ahLst/>
            <a:cxnLst/>
            <a:rect l="l" t="t" r="r" b="b"/>
            <a:pathLst>
              <a:path w="1689100" h="1617979">
                <a:moveTo>
                  <a:pt x="1689004" y="0"/>
                </a:moveTo>
                <a:lnTo>
                  <a:pt x="1689004" y="1617828"/>
                </a:lnTo>
                <a:lnTo>
                  <a:pt x="0" y="1617828"/>
                </a:lnTo>
              </a:path>
            </a:pathLst>
          </a:custGeom>
          <a:ln w="20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06390" y="2301625"/>
            <a:ext cx="0" cy="1260475"/>
          </a:xfrm>
          <a:custGeom>
            <a:avLst/>
            <a:gdLst/>
            <a:ahLst/>
            <a:cxnLst/>
            <a:rect l="l" t="t" r="r" b="b"/>
            <a:pathLst>
              <a:path h="1260475">
                <a:moveTo>
                  <a:pt x="0" y="0"/>
                </a:moveTo>
                <a:lnTo>
                  <a:pt x="0" y="0"/>
                </a:lnTo>
                <a:lnTo>
                  <a:pt x="0" y="1260236"/>
                </a:lnTo>
              </a:path>
            </a:pathLst>
          </a:custGeom>
          <a:ln w="20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42177" y="3805849"/>
            <a:ext cx="1728470" cy="1155065"/>
          </a:xfrm>
          <a:custGeom>
            <a:avLst/>
            <a:gdLst/>
            <a:ahLst/>
            <a:cxnLst/>
            <a:rect l="l" t="t" r="r" b="b"/>
            <a:pathLst>
              <a:path w="1728470" h="1155064">
                <a:moveTo>
                  <a:pt x="864215" y="1154868"/>
                </a:moveTo>
                <a:lnTo>
                  <a:pt x="793475" y="1154063"/>
                </a:lnTo>
                <a:lnTo>
                  <a:pt x="724284" y="1151689"/>
                </a:lnTo>
                <a:lnTo>
                  <a:pt x="656868" y="1147808"/>
                </a:lnTo>
                <a:lnTo>
                  <a:pt x="591451" y="1142480"/>
                </a:lnTo>
                <a:lnTo>
                  <a:pt x="528257" y="1135768"/>
                </a:lnTo>
                <a:lnTo>
                  <a:pt x="467512" y="1127732"/>
                </a:lnTo>
                <a:lnTo>
                  <a:pt x="409439" y="1118435"/>
                </a:lnTo>
                <a:lnTo>
                  <a:pt x="354265" y="1107937"/>
                </a:lnTo>
                <a:lnTo>
                  <a:pt x="302213" y="1096300"/>
                </a:lnTo>
                <a:lnTo>
                  <a:pt x="253508" y="1083586"/>
                </a:lnTo>
                <a:lnTo>
                  <a:pt x="208375" y="1069856"/>
                </a:lnTo>
                <a:lnTo>
                  <a:pt x="167039" y="1055171"/>
                </a:lnTo>
                <a:lnTo>
                  <a:pt x="129724" y="1039593"/>
                </a:lnTo>
                <a:lnTo>
                  <a:pt x="68058" y="1006003"/>
                </a:lnTo>
                <a:lnTo>
                  <a:pt x="25175" y="969577"/>
                </a:lnTo>
                <a:lnTo>
                  <a:pt x="2872" y="930808"/>
                </a:lnTo>
                <a:lnTo>
                  <a:pt x="0" y="910698"/>
                </a:lnTo>
                <a:lnTo>
                  <a:pt x="0" y="0"/>
                </a:lnTo>
                <a:lnTo>
                  <a:pt x="2699" y="18899"/>
                </a:lnTo>
                <a:lnTo>
                  <a:pt x="11165" y="38544"/>
                </a:lnTo>
                <a:lnTo>
                  <a:pt x="43982" y="76199"/>
                </a:lnTo>
                <a:lnTo>
                  <a:pt x="96479" y="111266"/>
                </a:lnTo>
                <a:lnTo>
                  <a:pt x="166859" y="143252"/>
                </a:lnTo>
                <a:lnTo>
                  <a:pt x="208193" y="157937"/>
                </a:lnTo>
                <a:lnTo>
                  <a:pt x="253324" y="171667"/>
                </a:lnTo>
                <a:lnTo>
                  <a:pt x="302026" y="184380"/>
                </a:lnTo>
                <a:lnTo>
                  <a:pt x="354076" y="196017"/>
                </a:lnTo>
                <a:lnTo>
                  <a:pt x="409247" y="206515"/>
                </a:lnTo>
                <a:lnTo>
                  <a:pt x="467317" y="215812"/>
                </a:lnTo>
                <a:lnTo>
                  <a:pt x="528059" y="223848"/>
                </a:lnTo>
                <a:lnTo>
                  <a:pt x="591249" y="230560"/>
                </a:lnTo>
                <a:lnTo>
                  <a:pt x="656663" y="235888"/>
                </a:lnTo>
                <a:lnTo>
                  <a:pt x="724076" y="239769"/>
                </a:lnTo>
                <a:lnTo>
                  <a:pt x="793263" y="242143"/>
                </a:lnTo>
                <a:lnTo>
                  <a:pt x="863998" y="242948"/>
                </a:lnTo>
                <a:lnTo>
                  <a:pt x="1728170" y="242948"/>
                </a:lnTo>
                <a:lnTo>
                  <a:pt x="1728170" y="910829"/>
                </a:lnTo>
                <a:lnTo>
                  <a:pt x="1716874" y="950581"/>
                </a:lnTo>
                <a:lnTo>
                  <a:pt x="1684167" y="988237"/>
                </a:lnTo>
                <a:lnTo>
                  <a:pt x="1631818" y="1023304"/>
                </a:lnTo>
                <a:lnTo>
                  <a:pt x="1561845" y="1055171"/>
                </a:lnTo>
                <a:lnTo>
                  <a:pt x="1520581" y="1069856"/>
                </a:lnTo>
                <a:lnTo>
                  <a:pt x="1475513" y="1083586"/>
                </a:lnTo>
                <a:lnTo>
                  <a:pt x="1426861" y="1096300"/>
                </a:lnTo>
                <a:lnTo>
                  <a:pt x="1374846" y="1107937"/>
                </a:lnTo>
                <a:lnTo>
                  <a:pt x="1319690" y="1118435"/>
                </a:lnTo>
                <a:lnTo>
                  <a:pt x="1261613" y="1127732"/>
                </a:lnTo>
                <a:lnTo>
                  <a:pt x="1200838" y="1135768"/>
                </a:lnTo>
                <a:lnTo>
                  <a:pt x="1137584" y="1142480"/>
                </a:lnTo>
                <a:lnTo>
                  <a:pt x="1072074" y="1147808"/>
                </a:lnTo>
                <a:lnTo>
                  <a:pt x="1004528" y="1151689"/>
                </a:lnTo>
                <a:lnTo>
                  <a:pt x="935168" y="1154063"/>
                </a:lnTo>
                <a:lnTo>
                  <a:pt x="864215" y="1154868"/>
                </a:lnTo>
                <a:close/>
              </a:path>
              <a:path w="1728470" h="1155064">
                <a:moveTo>
                  <a:pt x="1728170" y="242948"/>
                </a:moveTo>
                <a:lnTo>
                  <a:pt x="863998" y="242948"/>
                </a:lnTo>
                <a:lnTo>
                  <a:pt x="934949" y="242143"/>
                </a:lnTo>
                <a:lnTo>
                  <a:pt x="1004307" y="239769"/>
                </a:lnTo>
                <a:lnTo>
                  <a:pt x="1071850" y="235888"/>
                </a:lnTo>
                <a:lnTo>
                  <a:pt x="1137357" y="230560"/>
                </a:lnTo>
                <a:lnTo>
                  <a:pt x="1200608" y="223848"/>
                </a:lnTo>
                <a:lnTo>
                  <a:pt x="1261380" y="215812"/>
                </a:lnTo>
                <a:lnTo>
                  <a:pt x="1319454" y="206515"/>
                </a:lnTo>
                <a:lnTo>
                  <a:pt x="1374607" y="196017"/>
                </a:lnTo>
                <a:lnTo>
                  <a:pt x="1426619" y="184380"/>
                </a:lnTo>
                <a:lnTo>
                  <a:pt x="1475269" y="171667"/>
                </a:lnTo>
                <a:lnTo>
                  <a:pt x="1520334" y="157937"/>
                </a:lnTo>
                <a:lnTo>
                  <a:pt x="1561595" y="143252"/>
                </a:lnTo>
                <a:lnTo>
                  <a:pt x="1598830" y="127675"/>
                </a:lnTo>
                <a:lnTo>
                  <a:pt x="1660337" y="94087"/>
                </a:lnTo>
                <a:lnTo>
                  <a:pt x="1660512" y="93955"/>
                </a:lnTo>
                <a:lnTo>
                  <a:pt x="1703345" y="57481"/>
                </a:lnTo>
                <a:lnTo>
                  <a:pt x="1725569" y="18712"/>
                </a:lnTo>
                <a:lnTo>
                  <a:pt x="1728170" y="430"/>
                </a:lnTo>
                <a:lnTo>
                  <a:pt x="1728170" y="242948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42177" y="38058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42177" y="38058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42965" y="3805847"/>
            <a:ext cx="0" cy="923290"/>
          </a:xfrm>
          <a:custGeom>
            <a:avLst/>
            <a:gdLst/>
            <a:ahLst/>
            <a:cxnLst/>
            <a:rect l="l" t="t" r="r" b="b"/>
            <a:pathLst>
              <a:path h="923289">
                <a:moveTo>
                  <a:pt x="0" y="0"/>
                </a:moveTo>
                <a:lnTo>
                  <a:pt x="0" y="923067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43755" y="381689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42178" y="380585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45332" y="3816898"/>
            <a:ext cx="0" cy="925194"/>
          </a:xfrm>
          <a:custGeom>
            <a:avLst/>
            <a:gdLst/>
            <a:ahLst/>
            <a:cxnLst/>
            <a:rect l="l" t="t" r="r" b="b"/>
            <a:pathLst>
              <a:path h="925195">
                <a:moveTo>
                  <a:pt x="0" y="0"/>
                </a:moveTo>
                <a:lnTo>
                  <a:pt x="0" y="924594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46909" y="38294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43755" y="38169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47697" y="382946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686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48487" y="38331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46910" y="38294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49275" y="3833124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686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50064" y="383678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48487" y="38331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50853" y="3836786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687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51641" y="38404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50064" y="38367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52430" y="3840446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687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53219" y="38441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51642" y="384044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54007" y="3844104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24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54796" y="38464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753219" y="38441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55584" y="38464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207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56374" y="38485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54797" y="38464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57162" y="3848582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207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57951" y="38507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56374" y="38485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58739" y="385076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208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59529" y="38529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57952" y="38507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60316" y="385294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208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61106" y="385512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59529" y="38529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61894" y="385512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208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62683" y="38573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61106" y="385512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63472" y="3857302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208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64261" y="38594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62684" y="38573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65049" y="385948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208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65838" y="386166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64261" y="38594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66626" y="386166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112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67416" y="38637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765839" y="38616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768993" y="3863746"/>
            <a:ext cx="0" cy="915669"/>
          </a:xfrm>
          <a:custGeom>
            <a:avLst/>
            <a:gdLst/>
            <a:ahLst/>
            <a:cxnLst/>
            <a:rect l="l" t="t" r="r" b="b"/>
            <a:pathLst>
              <a:path h="915670">
                <a:moveTo>
                  <a:pt x="0" y="0"/>
                </a:moveTo>
                <a:lnTo>
                  <a:pt x="0" y="915109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70570" y="38668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67416" y="38637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771358" y="3866825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69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72148" y="38683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70571" y="38668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72935" y="3868366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69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73725" y="38699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72148" y="38683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74514" y="3869907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6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75302" y="387144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73725" y="38699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76091" y="3871447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6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76880" y="38729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75303" y="387144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777668" y="3872986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6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778457" y="38745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76880" y="387298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779245" y="3874527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6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780035" y="38760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78458" y="38745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80822" y="3876066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6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81612" y="38776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80035" y="38760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82399" y="3877607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6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83190" y="38791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81612" y="387760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83976" y="3879146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6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784767" y="38806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783190" y="38791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85556" y="3880689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27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86344" y="38821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84767" y="38806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787133" y="3882187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87922" y="38833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786345" y="38821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788710" y="3883367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89499" y="388454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87922" y="38833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90288" y="3884548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91077" y="38857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789500" y="38845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792653" y="388572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9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794231" y="38880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791077" y="38857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795019" y="3888089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795809" y="38892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794231" y="38880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796596" y="3889270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797386" y="38904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795809" y="38892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798173" y="3890450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798963" y="389163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797386" y="38904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799750" y="3891630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800541" y="38928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98964" y="38916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801327" y="3892810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802118" y="38939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800541" y="38928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802907" y="3893992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803696" y="389517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802119" y="38939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804484" y="3895173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805273" y="389635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803696" y="389517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806061" y="3896353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806850" y="38975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805273" y="389635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807638" y="3897533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808428" y="389871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806851" y="38975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809479" y="3898715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810005" y="38998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808428" y="389871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810794" y="3900853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56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811583" y="39008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810006" y="38998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812340" y="390085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7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813160" y="390179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811583" y="39008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813948" y="390179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7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814738" y="39027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813161" y="390179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16313" y="3902745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3925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17892" y="390464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14738" y="390274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18679" y="390464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7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19469" y="39055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817892" y="390464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20258" y="390558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7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821047" y="390653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19470" y="39055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821835" y="390653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7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822624" y="39074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821047" y="390653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823412" y="390748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7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824202" y="39084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822625" y="39074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824989" y="390843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7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25779" y="390937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24202" y="39084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826566" y="390937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7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827357" y="39103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825780" y="39093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828143" y="391032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7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828934" y="391127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827357" y="39103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829723" y="391127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8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830511" y="391222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828934" y="391127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31300" y="391222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8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832089" y="39131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30512" y="391222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832877" y="391317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8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833666" y="39141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832089" y="39131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834454" y="391411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8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835244" y="391506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833667" y="39141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836031" y="391506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8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836821" y="391601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835244" y="39150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837608" y="391601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8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838399" y="39169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836822" y="391601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839973" y="3916959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622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841553" y="39185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838399" y="391696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842342" y="391855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843130" y="391933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841553" y="39185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843919" y="391933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844708" y="39201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843131" y="39193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845496" y="392011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846285" y="39209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844708" y="39201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847073" y="392090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847863" y="39216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846286" y="39209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848650" y="392168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49440" y="392246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847863" y="39216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850227" y="392246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851018" y="39232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849441" y="392246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851804" y="392324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852595" y="39240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851018" y="39232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853381" y="392403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854172" y="392481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852595" y="39240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854958" y="392481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855750" y="39255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854173" y="392481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856535" y="392559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857327" y="39263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855750" y="39255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858116" y="392638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858905" y="39271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857328" y="39263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859693" y="392716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860482" y="39279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858905" y="392716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861270" y="392794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862060" y="39287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860482" y="392794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863635" y="3928728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95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65214" y="39302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62060" y="39287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66001" y="393029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866791" y="39310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865214" y="39302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867578" y="393107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868369" y="39318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866792" y="39310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869155" y="393185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869946" y="39326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868369" y="39318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870732" y="393264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871524" y="39334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869947" y="39326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872309" y="393381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26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873101" y="39341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871524" y="39334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873886" y="393409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9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874678" y="393475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873101" y="39341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875463" y="393475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9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876256" y="39354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874679" y="393475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877040" y="393541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9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877833" y="393607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876256" y="39354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878617" y="393607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9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879411" y="39367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877834" y="393607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880194" y="393673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9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880988" y="393739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879411" y="39367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881771" y="393739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9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882566" y="39380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880989" y="393739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883354" y="393805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9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884143" y="393870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882566" y="39380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884932" y="393870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9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885720" y="39393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884143" y="393870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887297" y="3939368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347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888875" y="39406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885721" y="39393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889663" y="394068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9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890452" y="39413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888875" y="39406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891240" y="394134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9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892030" y="39420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890453" y="39413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892818" y="394200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9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893607" y="39426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892030" y="39420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894396" y="394266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9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895185" y="39433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893608" y="394266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895973" y="394331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8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896762" y="39439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895185" y="39433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897550" y="394397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8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898339" y="39446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896762" y="39439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899128" y="394463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8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899917" y="39452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898340" y="39446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900705" y="394529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8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901494" y="39459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899917" y="39452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902282" y="394595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8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903072" y="39466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901495" y="39459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903859" y="394661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8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904649" y="39472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903072" y="39466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905438" y="394727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8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906227" y="39479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904650" y="39472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907015" y="394792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8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907804" y="39485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906227" y="39479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908592" y="394899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26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909381" y="39492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907804" y="394858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910169" y="394922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910959" y="39497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909382" y="39492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912536" y="3949785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151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914113" y="395090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910959" y="39497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914902" y="395090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915691" y="39514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914114" y="39509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916479" y="395146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917268" y="39520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915691" y="39514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918056" y="395202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918846" y="39525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917269" y="39520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919634" y="395258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920423" y="395314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918846" y="39525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921211" y="395314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922000" y="39537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920423" y="395314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922788" y="395370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923578" y="39542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922001" y="39537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924367" y="395426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925155" y="39548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923578" y="39542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925944" y="395482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926733" y="39553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925156" y="39548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927521" y="395538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928310" y="39559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926733" y="39553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929098" y="395594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929888" y="395650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928310" y="39559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930676" y="395650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931465" y="39570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929888" y="395651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932253" y="395707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933042" y="39576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931465" y="39570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933830" y="395763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934620" y="39581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933043" y="39576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936196" y="3958190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15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937774" y="39593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934620" y="39581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938561" y="395931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939352" y="39598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937775" y="39593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940140" y="395987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940929" y="39604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939352" y="39598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941717" y="396043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942507" y="396099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940929" y="39604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943294" y="396099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944084" y="39615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942507" y="39609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944873" y="396155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945661" y="396211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944084" y="39615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3946450" y="396211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947239" y="39626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945662" y="396211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948027" y="396267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948816" y="39632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3947239" y="39626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949604" y="396323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89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950394" y="39637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948817" y="39632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951182" y="396379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1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951971" y="396427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3950394" y="39637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952759" y="396427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1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953548" y="39647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951971" y="396427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3954336" y="396475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3955126" y="39652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953549" y="39647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955913" y="396523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956703" y="396571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3955126" y="39652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3957492" y="396571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3958281" y="39661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3956704" y="396571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3959857" y="396619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89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3961435" y="396715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3958281" y="39661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3962223" y="396715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3963013" y="39676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3961436" y="396715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3963801" y="396763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3964590" y="39681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3963013" y="39676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3965378" y="396811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3966167" y="396859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964590" y="39681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966955" y="396859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967745" y="39690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966168" y="396859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968532" y="396907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969322" y="396955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967745" y="39690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970109" y="396955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970900" y="39700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969323" y="396955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971688" y="397003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3972477" y="39705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3970900" y="39700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3973266" y="397051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3974055" y="39709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3972478" y="39705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3974843" y="397099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3975632" y="39714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3974055" y="397099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3976420" y="397147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977209" y="39719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975632" y="39714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977997" y="397195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978787" y="397243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977210" y="39719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979574" y="397243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980364" y="39729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978787" y="397243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981151" y="397291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981942" y="39733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3980365" y="39729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3983519" y="397339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89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985096" y="39743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981942" y="39733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985885" y="397435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3986674" y="397483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985097" y="39743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3987462" y="397483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3988251" y="397531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986674" y="397483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989039" y="397531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989828" y="39757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3988251" y="397531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3990617" y="397579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991406" y="39762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989829" y="39757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992194" y="397627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992983" y="39767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991406" y="39762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993771" y="397675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9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994561" y="39772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992984" y="39767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995349" y="397684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26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996138" y="39776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3994561" y="39772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3996926" y="39776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3997716" y="39780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996139" y="39776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998503" y="39780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3999293" y="397850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3997716" y="39780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000081" y="397850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000870" y="39789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3999293" y="39785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001658" y="39789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002448" y="39793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000871" y="39789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003235" y="39793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004025" y="397974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4002448" y="39793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004812" y="397974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005603" y="39801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004026" y="397974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007180" y="398015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53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008757" y="39809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005603" y="39801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009545" y="39809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010335" y="398138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008758" y="39809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011122" y="398138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011912" y="39818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4010335" y="398138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012700" y="39818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4013489" y="39822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4011912" y="39818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014277" y="39822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015067" y="39826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013490" y="39822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015856" y="398262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016644" y="398303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015067" y="39826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017433" y="398303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018222" y="398344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016645" y="398303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4019010" y="398344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4019799" y="39838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018222" y="398344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020587" y="39838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021377" y="39842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019799" y="39838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022164" y="39842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022954" y="39846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021377" y="39842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023741" y="39846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024531" y="39850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022954" y="39846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025318" y="39850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026109" y="39855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024532" y="39850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026898" y="39855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027686" y="39859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026109" y="39855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028475" y="39859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029264" y="39863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027687" y="39859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4030840" y="398632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52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032418" y="39871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4029264" y="39863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033206" y="39871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033996" y="398756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4032418" y="39871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034783" y="398756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035573" y="39879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033996" y="398756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036360" y="39879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037150" y="39883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035573" y="39879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4037937" y="398838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4038728" y="39888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4037151" y="39883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4039514" y="398879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4040305" y="39892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4038728" y="39888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4041094" y="39892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1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4041883" y="39896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4040306" y="39892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4042845" y="398949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73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4043460" y="39900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041883" y="39896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044248" y="3990761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56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045037" y="39904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043460" y="39900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4045826" y="39904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4046615" y="39907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4045038" y="39904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047403" y="39907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4048192" y="399112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4046615" y="39907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048980" y="399112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049770" y="39914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048193" y="399112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050557" y="39914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051347" y="39918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4049770" y="39914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4052134" y="39918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4052925" y="399217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051348" y="39918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4054500" y="399217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34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056079" y="39928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4052925" y="39921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056865" y="39928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4057656" y="399323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4056079" y="39928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058445" y="399323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4059234" y="39935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4057657" y="399323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4060022" y="39935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4060811" y="39939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4059234" y="39935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4061599" y="39939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4062389" y="39942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4060812" y="39939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4063176" y="39942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4063966" y="399464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4062389" y="39942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4064753" y="399464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4065544" y="39950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4063967" y="399464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4066330" y="39950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4067121" y="39953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4065544" y="39950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4067907" y="39953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4068698" y="39957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4067121" y="39953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4069484" y="399570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4070276" y="39960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4068699" y="39957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071061" y="399605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4071853" y="39964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9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4070276" y="39960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4072642" y="39964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4073431" y="399676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4071854" y="39964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9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4074219" y="399676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4075008" y="39971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4073431" y="399676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4075796" y="39971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4076586" y="39974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075009" y="39971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4078161" y="399746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34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079740" y="39981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4076586" y="39974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080527" y="39981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4081317" y="39985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4079740" y="399817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4082104" y="39985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4082895" y="39988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4081318" y="39985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4083681" y="399887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4084472" y="39992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4082895" y="39988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4085261" y="39992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4086050" y="39995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4084473" y="39992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4086838" y="39995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4087627" y="399993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4086050" y="39995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4088415" y="399993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4089205" y="40002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4087628" y="399993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4089992" y="40002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4090782" y="40006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089205" y="40002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091569" y="40006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092359" y="40009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090782" y="40006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093146" y="40009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4093937" y="400134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4092360" y="40009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4094723" y="400134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1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095514" y="40017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4093937" y="40013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4096300" y="40017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53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4097092" y="40020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4095515" y="40017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4097877" y="40020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4098669" y="40023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4097092" y="40020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4099454" y="40023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4100247" y="40026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098669" y="40023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4101824" y="400262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4103401" y="40032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4100247" y="40026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104189" y="40032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4104978" y="40035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4103401" y="40032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105766" y="40035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106556" y="40038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104979" y="40035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107343" y="40038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108133" y="40041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4106556" y="40038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4108920" y="40041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4109711" y="40044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4108134" y="40041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4110497" y="40044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4111288" y="40047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4109711" y="40044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4112074" y="40047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4112866" y="40050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4111288" y="40047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4113654" y="40050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4114443" y="40053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4112866" y="40050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4115231" y="40053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4116020" y="40056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114443" y="40053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116808" y="40056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117598" y="40059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116021" y="40056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118385" y="40059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119175" y="40062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117598" y="40059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4119962" y="40062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4120753" y="40065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4119176" y="40062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4121539" y="40065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4122330" y="40068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4120753" y="40065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4123116" y="40068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4123907" y="40071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122330" y="40068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4125482" y="400712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127062" y="40077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4123908" y="40071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127848" y="40077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4128639" y="40080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4127062" y="40077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129425" y="40080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130217" y="40083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128640" y="40080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131002" y="40083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131794" y="40086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130217" y="40083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4132583" y="40086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4133372" y="40089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4131795" y="40086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4134160" y="40089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4134949" y="40092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4133372" y="40089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4135737" y="40092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4136526" y="40095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4134949" y="40092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4137314" y="40095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4138104" y="40098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4136527" y="40095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4138891" y="40098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4139681" y="40101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4138104" y="40098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140468" y="40101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4141259" y="40104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4139682" y="40101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4142045" y="40104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142836" y="40107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4141259" y="40104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4143622" y="40107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4144414" y="40110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4142837" y="40107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4145199" y="40110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4145991" y="40113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4144414" y="40110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4146776" y="40113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4147568" y="40116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145991" y="40113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4149142" y="401162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150723" y="401223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4147569" y="40116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4151507" y="40122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01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4152300" y="401250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4150723" y="401223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4153084" y="40125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153878" y="401275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152301" y="401250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154661" y="401275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155455" y="401300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4153878" y="401275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4156238" y="40130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4157033" y="401326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4155456" y="401300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4157815" y="401326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4158610" y="401351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4157033" y="401326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4159393" y="401351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4160187" y="401376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4158610" y="401351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4160970" y="40137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4161765" y="40140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4160188" y="401376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4162547" y="40140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4163342" y="40142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161765" y="40140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4164124" y="40142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164920" y="40145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163343" y="40142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165701" y="401452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166497" y="40147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164920" y="40145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167278" y="40147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168075" y="40150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4166498" y="40147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4168855" y="40150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4169652" y="40152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168075" y="40150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4170432" y="40152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4171229" y="401553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4169652" y="40152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4172806" y="401553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32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4174384" y="401604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4171230" y="401553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4175172" y="401604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4175961" y="401629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4174384" y="401604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4176749" y="401629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4177539" y="40165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4175962" y="40162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178326" y="40165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4179116" y="40167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4177539" y="40165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4179903" y="401679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4180694" y="40170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179117" y="40167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4181480" y="40170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4182271" y="40173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4180694" y="40170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4183057" y="40173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4183848" y="401755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4182271" y="40173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4184634" y="401755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4185426" y="40178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4183849" y="401755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4186211" y="40178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4187003" y="40180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4185426" y="40178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4187788" y="40180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4188581" y="401831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4187004" y="40180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189365" y="40183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4190158" y="401856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4188581" y="401831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4190943" y="401856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4191736" y="40188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4190158" y="401856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4192520" y="40188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4193313" y="40190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4191736" y="40188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4194097" y="40190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4194890" y="401932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4193313" y="40190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4196462" y="401932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32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4198045" y="40198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194891" y="401932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4198828" y="40198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4199622" y="40200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4198045" y="40198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4200405" y="40200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4201200" y="40203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4199623" y="40200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4201982" y="40203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4202777" y="402058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201200" y="40203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203559" y="40205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204354" y="402083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202777" y="402058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4205143" y="402083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4205932" y="40210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4204355" y="402083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4206720" y="40210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4207509" y="40213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4205932" y="40210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4209087" y="40215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4207510" y="40213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4209671" y="402107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2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4210664" y="40218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4209087" y="40215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4211451" y="40218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4212242" y="40220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4210665" y="40218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4213028" y="40220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213819" y="40222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4212242" y="40220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4214605" y="40222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4215396" y="40224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4213819" y="40222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4216182" y="40224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4216974" y="40226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4215397" y="40224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4217759" y="40226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4218551" y="40228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4216974" y="40226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4220125" y="40228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4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4221706" y="40232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4218552" y="40228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4222491" y="40232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4223283" y="40234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4221706" y="40232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4224068" y="40234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4224861" y="40236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4223284" y="40234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4225645" y="40236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4226438" y="40239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4224861" y="40236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4227222" y="40239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4228015" y="40241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4226438" y="40239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4228799" y="40241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4229593" y="40243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4228016" y="40241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4230376" y="40243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4231170" y="40245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4229593" y="40243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4231953" y="40245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4232748" y="402473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4231171" y="40245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4233530" y="402473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4234325" y="40249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4232748" y="402473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4235107" y="40249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4235903" y="402515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4234326" y="40249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4236684" y="402515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4237480" y="40253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4235903" y="402515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4238261" y="40253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4239057" y="40255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4237480" y="40253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4239838" y="40255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240635" y="40257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239058" y="40255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241415" y="40257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4242212" y="40259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4240635" y="40257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4243780" y="40259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4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4245367" y="40264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4242213" y="40259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4246146" y="40264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4246944" y="40266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4245367" y="40264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247723" y="402661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4248522" y="40268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246945" y="40266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4249300" y="402682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4250099" y="40270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4248522" y="40268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4250877" y="40270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4251676" y="40272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4250099" y="40270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4252454" y="402724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4253254" y="40274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4251677" y="40272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4254031" y="40274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4254831" y="40276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4253254" y="40274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4255608" y="402765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4256409" y="40278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4254832" y="40276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4257197" y="40278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4257986" y="40280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4256409" y="40278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4258774" y="40280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4259564" y="40282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4257986" y="40280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4260351" y="40282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4261141" y="40284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4259564" y="40282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4261929" y="40284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4262718" y="40287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261141" y="40284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4263506" y="40287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4264296" y="40289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4262719" y="40287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4265083" y="40289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4265873" y="40291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4264296" y="40289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4267448" y="40291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4269028" y="402953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4265874" y="40291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4269814" y="40295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4270605" y="40297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4269028" y="402953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271391" y="40297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4272183" y="402990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270605" y="40297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4272968" y="40299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273760" y="40300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4272183" y="402990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4274545" y="40300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4275337" y="403023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4273760" y="40300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4276122" y="403023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4276915" y="40304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4275338" y="403023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4277699" y="40304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4278492" y="40305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4276915" y="40304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4279276" y="403057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4280070" y="403074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4278493" y="40305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4280853" y="403074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4281647" y="403090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4280070" y="403074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4282430" y="40309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4283224" y="40310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4281647" y="403090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4284007" y="40310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4284802" y="40312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4283225" y="40310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4285584" y="40312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4286379" y="40314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4284802" y="40312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4287161" y="40314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287957" y="403157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4286380" y="40314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4288738" y="403157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4289534" y="403174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4287957" y="403157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4291103" y="40317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61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4292689" y="40320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4289535" y="403174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4293469" y="40320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4294266" y="40322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4292689" y="40320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4295046" y="403224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4295843" y="40324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294266" y="40322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4296623" y="40324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297421" y="40325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4295844" y="40324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298200" y="40325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4298998" y="403275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4297421" y="40325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4299777" y="40327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4300576" y="40329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4298999" y="403275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4301354" y="40329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4302153" y="40330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4300576" y="40329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4302931" y="403308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4303731" y="403325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4302154" y="40330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4304508" y="403325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4305308" y="403342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4303731" y="403325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4306085" y="403342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4306885" y="40335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4305308" y="403342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4307663" y="40335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4308463" y="403375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4306886" y="40335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4309240" y="403375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4310040" y="40339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4308463" y="403375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4310817" y="40339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4311618" y="40340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4310041" y="40339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312394" y="40340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4313195" y="40342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4311618" y="40340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314759" y="40342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61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4316350" y="40345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4313196" y="40342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4317125" y="40345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3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4317927" y="40347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4316350" y="40345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4318702" y="403476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3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4319504" y="40349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4317927" y="40347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4320279" y="40349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3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4321082" y="40350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4319505" y="40349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4321856" y="40350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3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4322659" y="40352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4321082" y="40350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4323433" y="403526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3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4324237" y="40354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4322660" y="40352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4325010" y="403543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3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4325814" y="40356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4324237" y="40354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4326587" y="403559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3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4327392" y="40357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4325815" y="40356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4328164" y="40357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3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4328969" y="40359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4327392" y="40357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4329741" y="40359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3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4330546" y="403610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4328969" y="40359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4331318" y="40361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3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4332124" y="40362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4330547" y="403610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4332895" y="40362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87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4333701" y="40364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4332124" y="40362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4334472" y="40364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4335279" y="40365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4333702" y="40364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4336049" y="40365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4336856" y="40366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4335279" y="40365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4338415" y="40366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3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4340011" y="40369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4336856" y="40366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4340780" y="40369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4341588" y="40370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4340011" y="40369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4342357" y="40370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4343165" y="40372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4341588" y="40370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4343934" y="40372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4344742" y="403733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4343165" y="40372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4345511" y="40373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4346320" y="40374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4344743" y="403733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4347088" y="403745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4347897" y="403758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4346320" y="40374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4348665" y="403758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4349475" y="40377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4347898" y="403758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4350242" y="403771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4351052" y="40378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4349475" y="40377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4351819" y="40378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4352630" y="403797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4351053" y="40378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4353396" y="40379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4354207" y="40381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4352630" y="403797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4354973" y="40381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4355784" y="40382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4354207" y="40381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4356550" y="40382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4357362" y="40383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4355785" y="40382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4358127" y="403835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4358939" y="40384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4357362" y="40383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4359704" y="40384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4360517" y="40386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4358940" y="40384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4362070" y="403861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2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4363671" y="403887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4360517" y="40386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4364435" y="40388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4365249" y="40390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4363672" y="403887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4366012" y="403899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4366826" y="40391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4365249" y="40390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4367589" y="40391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4368403" y="403925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4366826" y="40391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4369167" y="403925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4369981" y="40393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4368404" y="403925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4370744" y="40393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4371558" y="403951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4369981" y="40393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4372321" y="403951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4373136" y="40396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4371559" y="403951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4373898" y="403964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4374713" y="40397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4373136" y="40396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6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4375475" y="40397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4376291" y="40399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4374713" y="40397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4377052" y="40398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4377868" y="40400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4376291" y="40399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4378629" y="40400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4379445" y="404015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4377868" y="40400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4380206" y="404015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4381023" y="404028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4379446" y="404015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4381783" y="40402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4382600" y="404041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4381023" y="404028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4383360" y="40404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4384178" y="40405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4382601" y="404041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4385726" y="404054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2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4387332" y="40408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4384178" y="40405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4388091" y="404079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4388910" y="40409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4387332" y="40408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4389668" y="40409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4390487" y="404105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4388910" y="40409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4391245" y="404105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4392064" y="40411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4390487" y="404105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4392822" y="40411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4393642" y="404131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4392065" y="404118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4394399" y="40413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4395219" y="40414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4393642" y="404131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4395976" y="404144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4396797" y="40415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4395220" y="40414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4397553" y="40415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4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4398374" y="404169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4396797" y="40415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4399130" y="40416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28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4399951" y="40418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4398374" y="404169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4400707" y="404179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4401529" y="404189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4399952" y="40418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4402284" y="40418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4403106" y="40419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4401529" y="404189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4403861" y="40419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4404684" y="40420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4403107" y="40419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4405438" y="40420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4406261" y="404216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4404684" y="40420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4407015" y="404216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4407839" y="404225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4406262" y="404216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4408592" y="40422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4409416" y="40423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4407839" y="404225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4410958" y="40423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07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4412570" y="40425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4409416" y="40423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4413359" y="40425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4414148" y="40426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4412571" y="40425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4414936" y="40426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4415725" y="404270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4414148" y="40426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4416513" y="404270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4417303" y="40428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4415726" y="404270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4418090" y="40428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4418880" y="40428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4417303" y="40428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4419667" y="40428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4420458" y="40429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4418881" y="40428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4421244" y="40429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4422035" y="40430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4420458" y="40429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4422821" y="40430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4423612" y="404316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4422035" y="40430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4424398" y="40431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4425190" y="404325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4423613" y="404316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4425975" y="404325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4426767" y="40433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4425190" y="404325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4427553" y="40433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4428345" y="40434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4426768" y="40433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4429130" y="40434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4429922" y="40435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4428345" y="40434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4430707" y="40435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4431500" y="40436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4429923" y="40435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4432284" y="40436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4433077" y="40437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4431500" y="40436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4434649" y="40437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07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4436231" y="40438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4433077" y="40437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4437015" y="40438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4437809" y="40439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4436232" y="40438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4438592" y="40439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4439386" y="40440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4437809" y="40439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4440169" y="40440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4440964" y="40441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4439387" y="40440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4441746" y="404416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4442541" y="40442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4440964" y="40441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4443323" y="40442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4444119" y="40443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4442542" y="40442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4444900" y="40443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4445696" y="404443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4444119" y="40443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4446477" y="40444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4447273" y="40445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4445696" y="404443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4448054" y="40445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4448851" y="40446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4447274" y="40445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4449631" y="40446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4450428" y="40447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4448851" y="40446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4451208" y="40447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4452006" y="40447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4450429" y="40447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4452785" y="40447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4453583" y="40448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4452006" y="40447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4454362" y="40448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4455161" y="40449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4453583" y="40448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4455949" y="40449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4456738" y="40450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4455161" y="40449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4458315" y="40450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07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4459892" y="40452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4456738" y="40450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4460680" y="40452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4461470" y="40453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4459893" y="40452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4462257" y="40453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4463047" y="40454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4461470" y="40453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4463834" y="40454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4464625" y="40455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4463048" y="40454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4465411" y="40455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6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4466202" y="40456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4464625" y="40455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4466988" y="40456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8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4467780" y="40456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4466202" y="40456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4468566" y="40456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4469357" y="40457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4467780" y="40456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4470143" y="40457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4470934" y="404577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4469357" y="40457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4471720" y="404577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4472512" y="40458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4470935" y="404577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4473297" y="40458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4474089" y="40458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4472512" y="404583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4474874" y="40458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4475667" y="40459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4474090" y="40458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4476451" y="40459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4477244" y="40459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4475667" y="40459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4478028" y="40459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4478821" y="40460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4477244" y="40459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4479605" y="40460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4480399" y="404610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4478822" y="40460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4481970" y="404610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33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4483553" y="40462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4480399" y="404610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4484336" y="40462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4485131" y="40462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4483554" y="40462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4485913" y="40462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4486708" y="40463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4485131" y="40462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4487490" y="40463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4488286" y="404637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4486709" y="404632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4489074" y="404637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4489863" y="40464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4488286" y="404637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4490651" y="40464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4491440" y="40464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4489863" y="40464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492228" y="40464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493018" y="404653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491441" y="40464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493805" y="404653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494595" y="40465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493018" y="404653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495382" y="40465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496173" y="40466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494596" y="40465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496960" y="40466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497750" y="404669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496173" y="40466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498537" y="404669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499328" y="404675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497751" y="404669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500114" y="404675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500905" y="40468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499328" y="404675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501691" y="40468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502482" y="404686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500905" y="40468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503268" y="404686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504060" y="40469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502483" y="404686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505633" y="40469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33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507214" y="40470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504060" y="40469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507999" y="40470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508792" y="404707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507215" y="40470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509576" y="404707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510369" y="40471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508792" y="404707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511153" y="40471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511947" y="40471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510370" y="40471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512730" y="404718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513524" y="404724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511947" y="40471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514307" y="404724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515101" y="40472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513524" y="404724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515884" y="40472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516679" y="40473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515102" y="40472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517461" y="40473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518256" y="40474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516679" y="40473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519038" y="40474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519834" y="404745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518257" y="40474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520615" y="404745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521411" y="40475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519834" y="404745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522192" y="40475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522989" y="40475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4521412" y="40475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523777" y="40475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524566" y="40476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522989" y="40475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525354" y="40476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4526143" y="40476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4524566" y="40476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526931" y="40476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527721" y="40477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4526144" y="40476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4529297" y="40477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33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4530875" y="40478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4527721" y="404772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4531662" y="40478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4532453" y="40478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4530876" y="40478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4533239" y="40478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4534030" y="40479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5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4532453" y="40478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4534816" y="40479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53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4534549" y="4047995"/>
            <a:ext cx="1270" cy="912494"/>
          </a:xfrm>
          <a:custGeom>
            <a:avLst/>
            <a:gdLst/>
            <a:ahLst/>
            <a:cxnLst/>
            <a:rect l="l" t="t" r="r" b="b"/>
            <a:pathLst>
              <a:path w="1270" h="912495">
                <a:moveTo>
                  <a:pt x="529" y="0"/>
                </a:moveTo>
                <a:lnTo>
                  <a:pt x="529" y="911992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4534030" y="40479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4536394" y="40479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02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4535608" y="4047995"/>
            <a:ext cx="1905" cy="912494"/>
          </a:xfrm>
          <a:custGeom>
            <a:avLst/>
            <a:gdLst/>
            <a:ahLst/>
            <a:cxnLst/>
            <a:rect l="l" t="t" r="r" b="b"/>
            <a:pathLst>
              <a:path w="1904" h="912495">
                <a:moveTo>
                  <a:pt x="1577" y="17"/>
                </a:moveTo>
                <a:lnTo>
                  <a:pt x="1577" y="911991"/>
                </a:lnTo>
                <a:lnTo>
                  <a:pt x="0" y="911991"/>
                </a:ln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4537971" y="40480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84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4537185" y="4048012"/>
            <a:ext cx="1905" cy="912494"/>
          </a:xfrm>
          <a:custGeom>
            <a:avLst/>
            <a:gdLst/>
            <a:ahLst/>
            <a:cxnLst/>
            <a:rect l="l" t="t" r="r" b="b"/>
            <a:pathLst>
              <a:path w="1904" h="912495">
                <a:moveTo>
                  <a:pt x="1577" y="17"/>
                </a:moveTo>
                <a:lnTo>
                  <a:pt x="1577" y="911971"/>
                </a:lnTo>
                <a:lnTo>
                  <a:pt x="0" y="911971"/>
                </a:ln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4539548" y="40480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66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4538763" y="4048030"/>
            <a:ext cx="1905" cy="912494"/>
          </a:xfrm>
          <a:custGeom>
            <a:avLst/>
            <a:gdLst/>
            <a:ahLst/>
            <a:cxnLst/>
            <a:rect l="l" t="t" r="r" b="b"/>
            <a:pathLst>
              <a:path w="1904" h="912495">
                <a:moveTo>
                  <a:pt x="1577" y="17"/>
                </a:moveTo>
                <a:lnTo>
                  <a:pt x="1577" y="911952"/>
                </a:lnTo>
                <a:lnTo>
                  <a:pt x="0" y="911952"/>
                </a:ln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4541125" y="40480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49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4540340" y="4048049"/>
            <a:ext cx="1905" cy="912494"/>
          </a:xfrm>
          <a:custGeom>
            <a:avLst/>
            <a:gdLst/>
            <a:ahLst/>
            <a:cxnLst/>
            <a:rect l="l" t="t" r="r" b="b"/>
            <a:pathLst>
              <a:path w="1904" h="912495">
                <a:moveTo>
                  <a:pt x="1577" y="17"/>
                </a:moveTo>
                <a:lnTo>
                  <a:pt x="1577" y="911932"/>
                </a:lnTo>
                <a:lnTo>
                  <a:pt x="0" y="911932"/>
                </a:ln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4542702" y="40480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31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4541918" y="4048066"/>
            <a:ext cx="1905" cy="912494"/>
          </a:xfrm>
          <a:custGeom>
            <a:avLst/>
            <a:gdLst/>
            <a:ahLst/>
            <a:cxnLst/>
            <a:rect l="l" t="t" r="r" b="b"/>
            <a:pathLst>
              <a:path w="1904" h="912495">
                <a:moveTo>
                  <a:pt x="1577" y="17"/>
                </a:moveTo>
                <a:lnTo>
                  <a:pt x="1577" y="911913"/>
                </a:lnTo>
                <a:lnTo>
                  <a:pt x="0" y="911913"/>
                </a:ln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4544279" y="40480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13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4543495" y="4048084"/>
            <a:ext cx="1905" cy="912494"/>
          </a:xfrm>
          <a:custGeom>
            <a:avLst/>
            <a:gdLst/>
            <a:ahLst/>
            <a:cxnLst/>
            <a:rect l="l" t="t" r="r" b="b"/>
            <a:pathLst>
              <a:path w="1904" h="912495">
                <a:moveTo>
                  <a:pt x="1577" y="17"/>
                </a:moveTo>
                <a:lnTo>
                  <a:pt x="1577" y="911893"/>
                </a:lnTo>
                <a:lnTo>
                  <a:pt x="0" y="911893"/>
                </a:lnTo>
                <a:lnTo>
                  <a:pt x="0" y="0"/>
                </a:lnTo>
              </a:path>
            </a:pathLst>
          </a:custGeom>
          <a:ln w="3175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4545861" y="40481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875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4545072" y="4048102"/>
            <a:ext cx="1905" cy="912494"/>
          </a:xfrm>
          <a:custGeom>
            <a:avLst/>
            <a:gdLst/>
            <a:ahLst/>
            <a:cxnLst/>
            <a:rect l="l" t="t" r="r" b="b"/>
            <a:pathLst>
              <a:path w="1904" h="912495">
                <a:moveTo>
                  <a:pt x="1577" y="17"/>
                </a:moveTo>
                <a:lnTo>
                  <a:pt x="1577" y="911874"/>
                </a:lnTo>
                <a:lnTo>
                  <a:pt x="0" y="911874"/>
                </a:ln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4547438" y="4048120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857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4546650" y="4048120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854"/>
                </a:lnTo>
                <a:lnTo>
                  <a:pt x="0" y="911854"/>
                </a:ln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4549015" y="4048138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839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4548227" y="4048138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835"/>
                </a:lnTo>
                <a:lnTo>
                  <a:pt x="0" y="911835"/>
                </a:ln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4550592" y="4048156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821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4549805" y="4048156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815"/>
                </a:lnTo>
                <a:lnTo>
                  <a:pt x="0" y="911815"/>
                </a:ln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4552958" y="4048174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803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4551382" y="4048174"/>
            <a:ext cx="3175" cy="911860"/>
          </a:xfrm>
          <a:custGeom>
            <a:avLst/>
            <a:gdLst/>
            <a:ahLst/>
            <a:cxnLst/>
            <a:rect l="l" t="t" r="r" b="b"/>
            <a:pathLst>
              <a:path w="3175" h="911860">
                <a:moveTo>
                  <a:pt x="3154" y="35"/>
                </a:moveTo>
                <a:lnTo>
                  <a:pt x="3154" y="911796"/>
                </a:lnTo>
                <a:lnTo>
                  <a:pt x="0" y="911796"/>
                </a:ln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4555323" y="4048210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767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4554537" y="4048210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758"/>
                </a:lnTo>
                <a:lnTo>
                  <a:pt x="0" y="911758"/>
                </a:ln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4556900" y="4048228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749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4556114" y="4048228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739"/>
                </a:lnTo>
                <a:lnTo>
                  <a:pt x="0" y="911739"/>
                </a:ln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4558477" y="4048246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731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4557691" y="4048246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719"/>
                </a:lnTo>
                <a:lnTo>
                  <a:pt x="0" y="911719"/>
                </a:ln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4560054" y="4048264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713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4559269" y="4048264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700"/>
                </a:lnTo>
                <a:lnTo>
                  <a:pt x="0" y="911700"/>
                </a:ln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4561631" y="4048282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695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4560846" y="4048282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680"/>
                </a:lnTo>
                <a:lnTo>
                  <a:pt x="0" y="911680"/>
                </a:ln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4563208" y="4048300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677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4562424" y="4048300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661"/>
                </a:lnTo>
                <a:lnTo>
                  <a:pt x="0" y="911661"/>
                </a:ln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4564785" y="4048318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659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4564001" y="4048318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641"/>
                </a:lnTo>
                <a:lnTo>
                  <a:pt x="0" y="911641"/>
                </a:ln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4566362" y="4048336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641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4565579" y="4048336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622"/>
                </a:lnTo>
                <a:lnTo>
                  <a:pt x="0" y="911622"/>
                </a:lnTo>
                <a:lnTo>
                  <a:pt x="0" y="0"/>
                </a:lnTo>
              </a:path>
            </a:pathLst>
          </a:custGeom>
          <a:ln w="317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4567944" y="4048354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603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4567156" y="4048354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602"/>
                </a:lnTo>
                <a:lnTo>
                  <a:pt x="0" y="911602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4569521" y="4048372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585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4568733" y="4048371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583"/>
                </a:lnTo>
                <a:lnTo>
                  <a:pt x="0" y="911583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4571098" y="4048390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567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4570311" y="4048390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563"/>
                </a:lnTo>
                <a:lnTo>
                  <a:pt x="0" y="911563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4572675" y="4048407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549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4571888" y="4048407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544"/>
                </a:lnTo>
                <a:lnTo>
                  <a:pt x="0" y="911544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4574252" y="4048426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531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4573466" y="4048425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524"/>
                </a:lnTo>
                <a:lnTo>
                  <a:pt x="0" y="911524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4576618" y="4048443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513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4575043" y="4048443"/>
            <a:ext cx="3175" cy="911860"/>
          </a:xfrm>
          <a:custGeom>
            <a:avLst/>
            <a:gdLst/>
            <a:ahLst/>
            <a:cxnLst/>
            <a:rect l="l" t="t" r="r" b="b"/>
            <a:pathLst>
              <a:path w="3175" h="911860">
                <a:moveTo>
                  <a:pt x="3154" y="35"/>
                </a:moveTo>
                <a:lnTo>
                  <a:pt x="3154" y="911505"/>
                </a:lnTo>
                <a:lnTo>
                  <a:pt x="0" y="911505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4578984" y="4048480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477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4578198" y="4048479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467"/>
                </a:lnTo>
                <a:lnTo>
                  <a:pt x="0" y="911467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4580561" y="4048497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459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4579775" y="4048497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448"/>
                </a:lnTo>
                <a:lnTo>
                  <a:pt x="0" y="911448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4582138" y="4048515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441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4581352" y="4048515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428"/>
                </a:lnTo>
                <a:lnTo>
                  <a:pt x="0" y="911428"/>
                </a:lnTo>
                <a:lnTo>
                  <a:pt x="0" y="0"/>
                </a:lnTo>
              </a:path>
            </a:pathLst>
          </a:custGeom>
          <a:ln w="3175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4583718" y="4048533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41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4582930" y="4048533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409"/>
                </a:lnTo>
                <a:lnTo>
                  <a:pt x="0" y="911409"/>
                </a:ln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4585295" y="4048551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92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4584507" y="4048551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389"/>
                </a:lnTo>
                <a:lnTo>
                  <a:pt x="0" y="911389"/>
                </a:ln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4586872" y="4048569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74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4586085" y="4048569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370"/>
                </a:lnTo>
                <a:lnTo>
                  <a:pt x="0" y="911370"/>
                </a:ln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4588449" y="4048587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56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4587662" y="4048587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350"/>
                </a:lnTo>
                <a:lnTo>
                  <a:pt x="0" y="911350"/>
                </a:ln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4590026" y="4048605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38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4589240" y="4048605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331"/>
                </a:lnTo>
                <a:lnTo>
                  <a:pt x="0" y="911331"/>
                </a:ln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4591603" y="4048623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2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4590817" y="4048623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311"/>
                </a:lnTo>
                <a:lnTo>
                  <a:pt x="0" y="911311"/>
                </a:ln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4593180" y="4048641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02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4592394" y="4048641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292"/>
                </a:lnTo>
                <a:lnTo>
                  <a:pt x="0" y="911292"/>
                </a:ln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4594757" y="4048659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284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4593972" y="4048659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272"/>
                </a:lnTo>
                <a:lnTo>
                  <a:pt x="0" y="911272"/>
                </a:ln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4596334" y="4048677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266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4595549" y="4048677"/>
            <a:ext cx="1905" cy="911860"/>
          </a:xfrm>
          <a:custGeom>
            <a:avLst/>
            <a:gdLst/>
            <a:ahLst/>
            <a:cxnLst/>
            <a:rect l="l" t="t" r="r" b="b"/>
            <a:pathLst>
              <a:path w="1904" h="911860">
                <a:moveTo>
                  <a:pt x="1577" y="17"/>
                </a:moveTo>
                <a:lnTo>
                  <a:pt x="1577" y="911253"/>
                </a:lnTo>
                <a:lnTo>
                  <a:pt x="0" y="911253"/>
                </a:ln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4597915" y="4048695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234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4597127" y="4048695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17"/>
                </a:moveTo>
                <a:lnTo>
                  <a:pt x="1577" y="911233"/>
                </a:lnTo>
                <a:lnTo>
                  <a:pt x="0" y="911233"/>
                </a:ln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4600281" y="4048713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216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4598704" y="4048713"/>
            <a:ext cx="3175" cy="911225"/>
          </a:xfrm>
          <a:custGeom>
            <a:avLst/>
            <a:gdLst/>
            <a:ahLst/>
            <a:cxnLst/>
            <a:rect l="l" t="t" r="r" b="b"/>
            <a:pathLst>
              <a:path w="3175" h="911225">
                <a:moveTo>
                  <a:pt x="3154" y="35"/>
                </a:moveTo>
                <a:lnTo>
                  <a:pt x="3154" y="911214"/>
                </a:lnTo>
                <a:lnTo>
                  <a:pt x="0" y="911214"/>
                </a:ln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4602646" y="4048748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18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4601859" y="404874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17"/>
                </a:moveTo>
                <a:lnTo>
                  <a:pt x="1577" y="911176"/>
                </a:lnTo>
                <a:lnTo>
                  <a:pt x="0" y="911176"/>
                </a:ln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4604223" y="4048767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162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4603436" y="4048766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17"/>
                </a:moveTo>
                <a:lnTo>
                  <a:pt x="1577" y="911157"/>
                </a:lnTo>
                <a:lnTo>
                  <a:pt x="0" y="911157"/>
                </a:ln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4605800" y="4048785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144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4605013" y="4048785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13"/>
                </a:moveTo>
                <a:lnTo>
                  <a:pt x="1577" y="911137"/>
                </a:lnTo>
                <a:lnTo>
                  <a:pt x="0" y="911137"/>
                </a:ln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4606590" y="40487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786"/>
                </a:moveTo>
                <a:lnTo>
                  <a:pt x="0" y="788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4606591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23"/>
                </a:lnTo>
                <a:lnTo>
                  <a:pt x="0" y="911123"/>
                </a:ln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4608168" y="40487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781"/>
                </a:moveTo>
                <a:lnTo>
                  <a:pt x="0" y="793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4606591" y="40487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786"/>
                </a:moveTo>
                <a:lnTo>
                  <a:pt x="0" y="788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4608954" y="4048776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153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4608168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21"/>
                </a:lnTo>
                <a:lnTo>
                  <a:pt x="0" y="911121"/>
                </a:ln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4609745" y="404877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76"/>
                </a:moveTo>
                <a:lnTo>
                  <a:pt x="0" y="798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4608168" y="40487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781"/>
                </a:moveTo>
                <a:lnTo>
                  <a:pt x="0" y="793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4610531" y="4048766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163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4609746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19"/>
                </a:lnTo>
                <a:lnTo>
                  <a:pt x="0" y="911119"/>
                </a:ln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4611323" y="404876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71"/>
                </a:moveTo>
                <a:lnTo>
                  <a:pt x="0" y="803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4609746" y="404877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76"/>
                </a:moveTo>
                <a:lnTo>
                  <a:pt x="0" y="798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4612108" y="4048756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173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4611323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18"/>
                </a:lnTo>
                <a:lnTo>
                  <a:pt x="0" y="911118"/>
                </a:ln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4612900" y="404875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66"/>
                </a:moveTo>
                <a:lnTo>
                  <a:pt x="0" y="808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4611323" y="404876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71"/>
                </a:moveTo>
                <a:lnTo>
                  <a:pt x="0" y="803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4613685" y="4048747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182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4612900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16"/>
                </a:lnTo>
                <a:lnTo>
                  <a:pt x="0" y="911116"/>
                </a:lnTo>
                <a:lnTo>
                  <a:pt x="0" y="0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4614478" y="404874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61"/>
                </a:moveTo>
                <a:lnTo>
                  <a:pt x="0" y="813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4612900" y="404875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66"/>
                </a:moveTo>
                <a:lnTo>
                  <a:pt x="0" y="808"/>
                </a:lnTo>
              </a:path>
            </a:pathLst>
          </a:custGeom>
          <a:ln w="3175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4615266" y="4048736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177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4614478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15"/>
                </a:lnTo>
                <a:lnTo>
                  <a:pt x="0" y="911115"/>
                </a:ln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4616055" y="404873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57"/>
                </a:moveTo>
                <a:lnTo>
                  <a:pt x="0" y="818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4614478" y="404874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61"/>
                </a:moveTo>
                <a:lnTo>
                  <a:pt x="0" y="813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4616843" y="4048727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186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4616055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13"/>
                </a:lnTo>
                <a:lnTo>
                  <a:pt x="0" y="911113"/>
                </a:ln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4617632" y="404872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52"/>
                </a:moveTo>
                <a:lnTo>
                  <a:pt x="0" y="823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4616055" y="404873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57"/>
                </a:moveTo>
                <a:lnTo>
                  <a:pt x="0" y="818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4618420" y="4048717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196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4617633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12"/>
                </a:lnTo>
                <a:lnTo>
                  <a:pt x="0" y="911112"/>
                </a:ln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4619210" y="404871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47"/>
                </a:moveTo>
                <a:lnTo>
                  <a:pt x="0" y="827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4617633" y="404872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52"/>
                </a:moveTo>
                <a:lnTo>
                  <a:pt x="0" y="823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4619997" y="4048707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206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4619210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10"/>
                </a:lnTo>
                <a:lnTo>
                  <a:pt x="0" y="911110"/>
                </a:ln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4620787" y="404870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42"/>
                </a:moveTo>
                <a:lnTo>
                  <a:pt x="0" y="832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4619210" y="404871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47"/>
                </a:moveTo>
                <a:lnTo>
                  <a:pt x="0" y="827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4621574" y="4048697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216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4620788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09"/>
                </a:lnTo>
                <a:lnTo>
                  <a:pt x="0" y="911109"/>
                </a:ln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4622365" y="404869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37"/>
                </a:moveTo>
                <a:lnTo>
                  <a:pt x="0" y="837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4620788" y="4048707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42"/>
                </a:moveTo>
                <a:lnTo>
                  <a:pt x="0" y="832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4623940" y="4048678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235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4622365" y="4048798"/>
            <a:ext cx="3175" cy="911225"/>
          </a:xfrm>
          <a:custGeom>
            <a:avLst/>
            <a:gdLst/>
            <a:ahLst/>
            <a:cxnLst/>
            <a:rect l="l" t="t" r="r" b="b"/>
            <a:pathLst>
              <a:path w="3175" h="911225">
                <a:moveTo>
                  <a:pt x="3154" y="0"/>
                </a:moveTo>
                <a:lnTo>
                  <a:pt x="3154" y="911107"/>
                </a:lnTo>
                <a:lnTo>
                  <a:pt x="0" y="911107"/>
                </a:ln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4625519" y="4048678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27"/>
                </a:moveTo>
                <a:lnTo>
                  <a:pt x="0" y="847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4622365" y="4048698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37"/>
                </a:moveTo>
                <a:lnTo>
                  <a:pt x="0" y="837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4626305" y="4048668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245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4625519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05"/>
                </a:lnTo>
                <a:lnTo>
                  <a:pt x="0" y="911105"/>
                </a:ln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4627097" y="4048668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64"/>
                </a:moveTo>
                <a:lnTo>
                  <a:pt x="788" y="64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4625519" y="4048678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-727"/>
                </a:moveTo>
                <a:lnTo>
                  <a:pt x="0" y="847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4627883" y="4048659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255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4627097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04"/>
                </a:lnTo>
                <a:lnTo>
                  <a:pt x="0" y="911104"/>
                </a:ln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4628674" y="404865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69"/>
                </a:moveTo>
                <a:lnTo>
                  <a:pt x="788" y="69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4627097" y="4048668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64"/>
                </a:moveTo>
                <a:lnTo>
                  <a:pt x="788" y="64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4629460" y="4048648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265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4628674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02"/>
                </a:lnTo>
                <a:lnTo>
                  <a:pt x="0" y="911102"/>
                </a:ln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4630251" y="404864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74"/>
                </a:moveTo>
                <a:lnTo>
                  <a:pt x="788" y="74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4628674" y="404865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69"/>
                </a:moveTo>
                <a:lnTo>
                  <a:pt x="788" y="69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4631037" y="4048639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274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4630252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101"/>
                </a:lnTo>
                <a:lnTo>
                  <a:pt x="0" y="911101"/>
                </a:ln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4631829" y="404863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79"/>
                </a:moveTo>
                <a:lnTo>
                  <a:pt x="788" y="79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4630252" y="404864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74"/>
                </a:moveTo>
                <a:lnTo>
                  <a:pt x="788" y="74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4632614" y="4048629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284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4631829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99"/>
                </a:lnTo>
                <a:lnTo>
                  <a:pt x="0" y="911099"/>
                </a:ln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4633406" y="404862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84"/>
                </a:moveTo>
                <a:lnTo>
                  <a:pt x="788" y="84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4631829" y="404863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79"/>
                </a:moveTo>
                <a:lnTo>
                  <a:pt x="788" y="79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4634191" y="4048619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294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4633407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98"/>
                </a:lnTo>
                <a:lnTo>
                  <a:pt x="0" y="911098"/>
                </a:ln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4634984" y="404861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89"/>
                </a:moveTo>
                <a:lnTo>
                  <a:pt x="788" y="89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4633407" y="404862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84"/>
                </a:moveTo>
                <a:lnTo>
                  <a:pt x="788" y="84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4635768" y="4048610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04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4634984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96"/>
                </a:lnTo>
                <a:lnTo>
                  <a:pt x="0" y="911096"/>
                </a:lnTo>
                <a:lnTo>
                  <a:pt x="0" y="0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4636561" y="404861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94"/>
                </a:moveTo>
                <a:lnTo>
                  <a:pt x="788" y="94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4634984" y="404861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89"/>
                </a:moveTo>
                <a:lnTo>
                  <a:pt x="788" y="89"/>
                </a:lnTo>
              </a:path>
            </a:pathLst>
          </a:custGeom>
          <a:ln w="3175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4637350" y="4048600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293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4636561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95"/>
                </a:lnTo>
                <a:lnTo>
                  <a:pt x="0" y="911095"/>
                </a:lnTo>
                <a:lnTo>
                  <a:pt x="0" y="0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4638138" y="404860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98"/>
                </a:moveTo>
                <a:lnTo>
                  <a:pt x="788" y="98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4636561" y="404861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94"/>
                </a:moveTo>
                <a:lnTo>
                  <a:pt x="788" y="94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4638927" y="4048590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03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4638139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93"/>
                </a:lnTo>
                <a:lnTo>
                  <a:pt x="0" y="911093"/>
                </a:lnTo>
                <a:lnTo>
                  <a:pt x="0" y="0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4639716" y="404859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03"/>
                </a:moveTo>
                <a:lnTo>
                  <a:pt x="788" y="103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4638139" y="404860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98"/>
                </a:moveTo>
                <a:lnTo>
                  <a:pt x="788" y="98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4640504" y="4048580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13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4639716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92"/>
                </a:lnTo>
                <a:lnTo>
                  <a:pt x="0" y="911092"/>
                </a:lnTo>
                <a:lnTo>
                  <a:pt x="0" y="0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4641293" y="404858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08"/>
                </a:moveTo>
                <a:lnTo>
                  <a:pt x="788" y="108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4639716" y="404859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03"/>
                </a:moveTo>
                <a:lnTo>
                  <a:pt x="788" y="103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4642081" y="4048571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23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4641294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90"/>
                </a:lnTo>
                <a:lnTo>
                  <a:pt x="0" y="911090"/>
                </a:lnTo>
                <a:lnTo>
                  <a:pt x="0" y="0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4642871" y="4048571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13"/>
                </a:moveTo>
                <a:lnTo>
                  <a:pt x="788" y="113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4641294" y="404858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08"/>
                </a:moveTo>
                <a:lnTo>
                  <a:pt x="788" y="108"/>
                </a:lnTo>
              </a:path>
            </a:pathLst>
          </a:custGeom>
          <a:ln w="317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4643659" y="4048561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26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4642871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88"/>
                </a:lnTo>
                <a:lnTo>
                  <a:pt x="0" y="911088"/>
                </a:ln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4644448" y="4048561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18"/>
                </a:moveTo>
                <a:lnTo>
                  <a:pt x="788" y="118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4642871" y="4048571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13"/>
                </a:moveTo>
                <a:lnTo>
                  <a:pt x="788" y="113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4645237" y="4048536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51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4644449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87"/>
                </a:lnTo>
                <a:lnTo>
                  <a:pt x="0" y="911087"/>
                </a:ln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4646026" y="404853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31"/>
                </a:moveTo>
                <a:lnTo>
                  <a:pt x="788" y="131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4644449" y="4048561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18"/>
                </a:moveTo>
                <a:lnTo>
                  <a:pt x="788" y="118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4647602" y="4048460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427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4646026" y="4048798"/>
            <a:ext cx="3175" cy="911225"/>
          </a:xfrm>
          <a:custGeom>
            <a:avLst/>
            <a:gdLst/>
            <a:ahLst/>
            <a:cxnLst/>
            <a:rect l="l" t="t" r="r" b="b"/>
            <a:pathLst>
              <a:path w="3175" h="911225">
                <a:moveTo>
                  <a:pt x="3154" y="0"/>
                </a:moveTo>
                <a:lnTo>
                  <a:pt x="3154" y="911085"/>
                </a:lnTo>
                <a:lnTo>
                  <a:pt x="0" y="911085"/>
                </a:ln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4649180" y="404846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68"/>
                </a:moveTo>
                <a:lnTo>
                  <a:pt x="788" y="168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4646026" y="404853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31"/>
                </a:moveTo>
                <a:lnTo>
                  <a:pt x="788" y="131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4649968" y="4048422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465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4649180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84"/>
                </a:lnTo>
                <a:lnTo>
                  <a:pt x="0" y="911084"/>
                </a:ln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4650757" y="4048422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87"/>
                </a:moveTo>
                <a:lnTo>
                  <a:pt x="788" y="187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4649180" y="404846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68"/>
                </a:moveTo>
                <a:lnTo>
                  <a:pt x="788" y="168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4651545" y="4048384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503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4650758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82"/>
                </a:lnTo>
                <a:lnTo>
                  <a:pt x="0" y="911082"/>
                </a:ln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4652335" y="4048384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206"/>
                </a:moveTo>
                <a:lnTo>
                  <a:pt x="788" y="206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4650758" y="4048422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187"/>
                </a:moveTo>
                <a:lnTo>
                  <a:pt x="788" y="187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4653122" y="4048346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541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4652335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81"/>
                </a:lnTo>
                <a:lnTo>
                  <a:pt x="0" y="911081"/>
                </a:ln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4653912" y="404834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225"/>
                </a:moveTo>
                <a:lnTo>
                  <a:pt x="788" y="225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4652335" y="4048384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206"/>
                </a:moveTo>
                <a:lnTo>
                  <a:pt x="788" y="206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4654699" y="4048308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579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4653913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79"/>
                </a:lnTo>
                <a:lnTo>
                  <a:pt x="0" y="911079"/>
                </a:ln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4655490" y="4048308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244"/>
                </a:moveTo>
                <a:lnTo>
                  <a:pt x="788" y="244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4653913" y="404834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225"/>
                </a:moveTo>
                <a:lnTo>
                  <a:pt x="788" y="225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4656276" y="4048270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617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4655490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78"/>
                </a:lnTo>
                <a:lnTo>
                  <a:pt x="0" y="911078"/>
                </a:ln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4657067" y="404827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263"/>
                </a:moveTo>
                <a:lnTo>
                  <a:pt x="788" y="263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4655490" y="4048308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244"/>
                </a:moveTo>
                <a:lnTo>
                  <a:pt x="788" y="244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4657853" y="4048232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655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4657068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76"/>
                </a:lnTo>
                <a:lnTo>
                  <a:pt x="0" y="911076"/>
                </a:ln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4658645" y="4048232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282"/>
                </a:moveTo>
                <a:lnTo>
                  <a:pt x="788" y="282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4657068" y="404827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263"/>
                </a:moveTo>
                <a:lnTo>
                  <a:pt x="788" y="263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4659433" y="4048194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679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4658645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74"/>
                </a:lnTo>
                <a:lnTo>
                  <a:pt x="0" y="911074"/>
                </a:ln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4660222" y="4048194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301"/>
                </a:moveTo>
                <a:lnTo>
                  <a:pt x="788" y="301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4658645" y="4048232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282"/>
                </a:moveTo>
                <a:lnTo>
                  <a:pt x="788" y="282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4661010" y="4048156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717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4660222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73"/>
                </a:lnTo>
                <a:lnTo>
                  <a:pt x="0" y="911073"/>
                </a:ln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4661799" y="404815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320"/>
                </a:moveTo>
                <a:lnTo>
                  <a:pt x="788" y="32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4660222" y="4048194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301"/>
                </a:moveTo>
                <a:lnTo>
                  <a:pt x="788" y="301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4662587" y="4048118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755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4661800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71"/>
                </a:lnTo>
                <a:lnTo>
                  <a:pt x="0" y="911071"/>
                </a:ln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4663377" y="404811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339"/>
                </a:moveTo>
                <a:lnTo>
                  <a:pt x="788" y="339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4661800" y="4048156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788" y="320"/>
                </a:moveTo>
                <a:lnTo>
                  <a:pt x="788" y="32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4664164" y="4048080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793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4663377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70"/>
                </a:lnTo>
                <a:lnTo>
                  <a:pt x="0" y="911070"/>
                </a:ln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4664954" y="4048080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358"/>
                </a:moveTo>
                <a:lnTo>
                  <a:pt x="788" y="358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4663377" y="404811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339"/>
                </a:moveTo>
                <a:lnTo>
                  <a:pt x="788" y="339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4665741" y="4048042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831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4664955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68"/>
                </a:lnTo>
                <a:lnTo>
                  <a:pt x="0" y="911068"/>
                </a:ln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4666532" y="4048042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377"/>
                </a:moveTo>
                <a:lnTo>
                  <a:pt x="788" y="377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4664955" y="4048080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358"/>
                </a:moveTo>
                <a:lnTo>
                  <a:pt x="788" y="358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4667318" y="4048004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869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4666532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67"/>
                </a:lnTo>
                <a:lnTo>
                  <a:pt x="0" y="911067"/>
                </a:ln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4668109" y="4048004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396"/>
                </a:moveTo>
                <a:lnTo>
                  <a:pt x="788" y="396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4666532" y="4048042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377"/>
                </a:moveTo>
                <a:lnTo>
                  <a:pt x="788" y="377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4668896" y="40479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06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4668110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65"/>
                </a:lnTo>
                <a:lnTo>
                  <a:pt x="0" y="911065"/>
                </a:ln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4669687" y="4047966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415"/>
                </a:moveTo>
                <a:lnTo>
                  <a:pt x="788" y="415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4668110" y="4048004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396"/>
                </a:moveTo>
                <a:lnTo>
                  <a:pt x="788" y="396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4671261" y="40478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82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4669687" y="4048798"/>
            <a:ext cx="3175" cy="911225"/>
          </a:xfrm>
          <a:custGeom>
            <a:avLst/>
            <a:gdLst/>
            <a:ahLst/>
            <a:cxnLst/>
            <a:rect l="l" t="t" r="r" b="b"/>
            <a:pathLst>
              <a:path w="3175" h="911225">
                <a:moveTo>
                  <a:pt x="3154" y="0"/>
                </a:moveTo>
                <a:lnTo>
                  <a:pt x="3154" y="911064"/>
                </a:lnTo>
                <a:lnTo>
                  <a:pt x="0" y="911064"/>
                </a:ln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4672841" y="4047890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453"/>
                </a:moveTo>
                <a:lnTo>
                  <a:pt x="788" y="453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4669687" y="4047966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415"/>
                </a:moveTo>
                <a:lnTo>
                  <a:pt x="788" y="415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4673627" y="40478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4672841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62"/>
                </a:lnTo>
                <a:lnTo>
                  <a:pt x="0" y="911062"/>
                </a:lnTo>
                <a:lnTo>
                  <a:pt x="0" y="0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4674418" y="4047852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472"/>
                </a:moveTo>
                <a:lnTo>
                  <a:pt x="788" y="472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4672841" y="4047890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453"/>
                </a:moveTo>
                <a:lnTo>
                  <a:pt x="788" y="453"/>
                </a:lnTo>
              </a:path>
            </a:pathLst>
          </a:custGeom>
          <a:ln w="317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4675207" y="404781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44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4674419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61"/>
                </a:lnTo>
                <a:lnTo>
                  <a:pt x="0" y="911061"/>
                </a:ln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4675996" y="4047814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491"/>
                </a:moveTo>
                <a:lnTo>
                  <a:pt x="788" y="491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4674419" y="4047852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472"/>
                </a:moveTo>
                <a:lnTo>
                  <a:pt x="788" y="472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4676784" y="40477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82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4675996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59"/>
                </a:lnTo>
                <a:lnTo>
                  <a:pt x="0" y="911059"/>
                </a:ln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4677573" y="4047776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510"/>
                </a:moveTo>
                <a:lnTo>
                  <a:pt x="788" y="51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4675996" y="4047814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491"/>
                </a:moveTo>
                <a:lnTo>
                  <a:pt x="788" y="491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4678361" y="404773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2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4677574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57"/>
                </a:lnTo>
                <a:lnTo>
                  <a:pt x="0" y="911057"/>
                </a:ln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4679151" y="404773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529"/>
                </a:moveTo>
                <a:lnTo>
                  <a:pt x="788" y="529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4677574" y="4047776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510"/>
                </a:moveTo>
                <a:lnTo>
                  <a:pt x="788" y="51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4679938" y="40477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8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4679151" y="4048798"/>
            <a:ext cx="1905" cy="911225"/>
          </a:xfrm>
          <a:custGeom>
            <a:avLst/>
            <a:gdLst/>
            <a:ahLst/>
            <a:cxnLst/>
            <a:rect l="l" t="t" r="r" b="b"/>
            <a:pathLst>
              <a:path w="1904" h="911225">
                <a:moveTo>
                  <a:pt x="1577" y="0"/>
                </a:moveTo>
                <a:lnTo>
                  <a:pt x="1577" y="911056"/>
                </a:lnTo>
                <a:lnTo>
                  <a:pt x="0" y="911056"/>
                </a:ln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4679151" y="4047738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529"/>
                </a:moveTo>
                <a:lnTo>
                  <a:pt x="788" y="529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4681515" y="40476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6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4680860" y="404770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4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4683092" y="40476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85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4682306" y="40476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147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4683883" y="4047625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586"/>
                </a:moveTo>
                <a:lnTo>
                  <a:pt x="788" y="586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4684669" y="40475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72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4683884" y="40476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134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4685460" y="4047587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605"/>
                </a:moveTo>
                <a:lnTo>
                  <a:pt x="788" y="605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4686246" y="40475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9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4685461" y="40475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121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4687038" y="4047549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-788" y="624"/>
                </a:moveTo>
                <a:lnTo>
                  <a:pt x="788" y="624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4687823" y="40475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46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4687039" y="40475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108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4688615" y="4047511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-788" y="643"/>
                </a:moveTo>
                <a:lnTo>
                  <a:pt x="788" y="643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4689400" y="404747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33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4688616" y="40475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95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4690193" y="4047473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-788" y="662"/>
                </a:moveTo>
                <a:lnTo>
                  <a:pt x="788" y="662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4690978" y="404743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2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4690193" y="404747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82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4692555" y="404739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07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4691771" y="404743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4693348" y="4047397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-788" y="700"/>
                </a:moveTo>
                <a:lnTo>
                  <a:pt x="788" y="70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4694920" y="404732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33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4693348" y="404739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57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4697286" y="40472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69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4698080" y="40472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18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4696503" y="404732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31"/>
                </a:moveTo>
                <a:lnTo>
                  <a:pt x="0" y="0"/>
                </a:lnTo>
              </a:path>
            </a:pathLst>
          </a:custGeom>
          <a:ln w="317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4698868" y="40472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56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4698080" y="40472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18"/>
                </a:moveTo>
                <a:lnTo>
                  <a:pt x="0" y="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4699657" y="4047245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-788" y="776"/>
                </a:moveTo>
                <a:lnTo>
                  <a:pt x="788" y="776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4700445" y="40472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43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4699657" y="40472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05"/>
                </a:moveTo>
                <a:lnTo>
                  <a:pt x="0" y="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4701234" y="4047207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-788" y="795"/>
                </a:moveTo>
                <a:lnTo>
                  <a:pt x="788" y="795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4702022" y="40471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4701235" y="40472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992"/>
                </a:moveTo>
                <a:lnTo>
                  <a:pt x="0" y="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4703599" y="40471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17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4702812" y="40471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979"/>
                </a:moveTo>
                <a:lnTo>
                  <a:pt x="0" y="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4705176" y="40470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04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4705967" y="40470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953"/>
                </a:moveTo>
                <a:lnTo>
                  <a:pt x="0" y="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4704389" y="404713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966"/>
                </a:moveTo>
                <a:lnTo>
                  <a:pt x="0" y="0"/>
                </a:lnTo>
              </a:path>
            </a:pathLst>
          </a:custGeom>
          <a:ln w="317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4706755" y="404705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91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4705967" y="40470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953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4708332" y="40470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79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4707545" y="404705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94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4709909" y="40469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66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4709122" y="40470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928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4711486" y="40469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53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4710699" y="40469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915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4713063" y="404690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4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4712277" y="40469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90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4714640" y="40468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27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4713854" y="404690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88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4715431" y="4046866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788" y="965"/>
                </a:moveTo>
                <a:lnTo>
                  <a:pt x="788" y="965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4716217" y="404682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21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4715431" y="40468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876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4718583" y="40466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4717009" y="4046821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91187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4720163" y="4046671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788" y="1063"/>
                </a:moveTo>
                <a:lnTo>
                  <a:pt x="788" y="1063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4720949" y="40465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94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4721740" y="404659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943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4720163" y="40466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91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4722529" y="40465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18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4721741" y="4048798"/>
            <a:ext cx="0" cy="909955"/>
          </a:xfrm>
          <a:custGeom>
            <a:avLst/>
            <a:gdLst/>
            <a:ahLst/>
            <a:cxnLst/>
            <a:rect l="l" t="t" r="r" b="b"/>
            <a:pathLst>
              <a:path h="909954">
                <a:moveTo>
                  <a:pt x="0" y="909741"/>
                </a:moveTo>
                <a:lnTo>
                  <a:pt x="0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4721741" y="4046596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788" y="1101"/>
                </a:moveTo>
                <a:lnTo>
                  <a:pt x="788" y="1101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4724106" y="40464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42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4723319" y="40465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1967"/>
                </a:moveTo>
                <a:lnTo>
                  <a:pt x="0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4724895" y="4046445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788" y="1176"/>
                </a:moveTo>
                <a:lnTo>
                  <a:pt x="788" y="1176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4725683" y="40463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67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4724896" y="4048798"/>
            <a:ext cx="0" cy="909955"/>
          </a:xfrm>
          <a:custGeom>
            <a:avLst/>
            <a:gdLst/>
            <a:ahLst/>
            <a:cxnLst/>
            <a:rect l="l" t="t" r="r" b="b"/>
            <a:pathLst>
              <a:path h="909954">
                <a:moveTo>
                  <a:pt x="0" y="909639"/>
                </a:moveTo>
                <a:lnTo>
                  <a:pt x="0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4726473" y="4046370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788" y="1213"/>
                </a:moveTo>
                <a:lnTo>
                  <a:pt x="788" y="1213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4724896" y="4046445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788" y="1176"/>
                </a:moveTo>
                <a:lnTo>
                  <a:pt x="788" y="1176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4727260" y="40462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91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4726473" y="40463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16"/>
                </a:moveTo>
                <a:lnTo>
                  <a:pt x="0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4728837" y="40462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5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4729628" y="40462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64"/>
                </a:moveTo>
                <a:lnTo>
                  <a:pt x="0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4728051" y="40462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40"/>
                </a:moveTo>
                <a:lnTo>
                  <a:pt x="0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4730414" y="40461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39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4731991" y="40460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63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4731205" y="40461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088"/>
                </a:moveTo>
                <a:lnTo>
                  <a:pt x="0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4732782" y="4046070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-788" y="1363"/>
                </a:moveTo>
                <a:lnTo>
                  <a:pt x="788" y="1363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4733568" y="40459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88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4732783" y="40460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113"/>
                </a:moveTo>
                <a:lnTo>
                  <a:pt x="0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4734360" y="4045995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-788" y="1401"/>
                </a:moveTo>
                <a:lnTo>
                  <a:pt x="788" y="1401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4735148" y="40459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12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4734361" y="40459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137"/>
                </a:moveTo>
                <a:lnTo>
                  <a:pt x="0" y="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4735937" y="4045920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-788" y="1438"/>
                </a:moveTo>
                <a:lnTo>
                  <a:pt x="788" y="1438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4736725" y="40458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6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4735938" y="40459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161"/>
                </a:moveTo>
                <a:lnTo>
                  <a:pt x="0" y="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4737515" y="4045844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-788" y="1476"/>
                </a:moveTo>
                <a:lnTo>
                  <a:pt x="788" y="1476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4738303" y="404577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4737515" y="40458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185"/>
                </a:moveTo>
                <a:lnTo>
                  <a:pt x="0" y="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4739880" y="40456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3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4739093" y="40457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198"/>
                </a:moveTo>
                <a:lnTo>
                  <a:pt x="0" y="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4742245" y="40455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38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4743824" y="4048798"/>
            <a:ext cx="0" cy="909319"/>
          </a:xfrm>
          <a:custGeom>
            <a:avLst/>
            <a:gdLst/>
            <a:ahLst/>
            <a:cxnLst/>
            <a:rect l="l" t="t" r="r" b="b"/>
            <a:pathLst>
              <a:path h="909320">
                <a:moveTo>
                  <a:pt x="0" y="0"/>
                </a:moveTo>
                <a:lnTo>
                  <a:pt x="0" y="908914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4740670" y="40456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188"/>
                </a:moveTo>
                <a:lnTo>
                  <a:pt x="0" y="0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4743824" y="4045544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253"/>
                </a:lnTo>
              </a:path>
            </a:pathLst>
          </a:custGeom>
          <a:ln w="31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4744613" y="40454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43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4745401" y="4048798"/>
            <a:ext cx="0" cy="909319"/>
          </a:xfrm>
          <a:custGeom>
            <a:avLst/>
            <a:gdLst/>
            <a:ahLst/>
            <a:cxnLst/>
            <a:rect l="l" t="t" r="r" b="b"/>
            <a:pathLst>
              <a:path h="909320">
                <a:moveTo>
                  <a:pt x="0" y="0"/>
                </a:moveTo>
                <a:lnTo>
                  <a:pt x="0" y="908829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4743824" y="4048798"/>
            <a:ext cx="0" cy="909319"/>
          </a:xfrm>
          <a:custGeom>
            <a:avLst/>
            <a:gdLst/>
            <a:ahLst/>
            <a:cxnLst/>
            <a:rect l="l" t="t" r="r" b="b"/>
            <a:pathLst>
              <a:path h="909320">
                <a:moveTo>
                  <a:pt x="0" y="908914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4745401" y="4045469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328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4743824" y="4045544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3253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4746190" y="40453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2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4746979" y="4048798"/>
            <a:ext cx="0" cy="909319"/>
          </a:xfrm>
          <a:custGeom>
            <a:avLst/>
            <a:gdLst/>
            <a:ahLst/>
            <a:cxnLst/>
            <a:rect l="l" t="t" r="r" b="b"/>
            <a:pathLst>
              <a:path h="909320">
                <a:moveTo>
                  <a:pt x="0" y="0"/>
                </a:moveTo>
                <a:lnTo>
                  <a:pt x="0" y="908744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4745402" y="4048798"/>
            <a:ext cx="0" cy="909319"/>
          </a:xfrm>
          <a:custGeom>
            <a:avLst/>
            <a:gdLst/>
            <a:ahLst/>
            <a:cxnLst/>
            <a:rect l="l" t="t" r="r" b="b"/>
            <a:pathLst>
              <a:path h="909320">
                <a:moveTo>
                  <a:pt x="0" y="908829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4746979" y="4045394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403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4745402" y="4045469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3328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4747767" y="40453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22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4748556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0"/>
                </a:moveTo>
                <a:lnTo>
                  <a:pt x="0" y="908658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4746979" y="4048798"/>
            <a:ext cx="0" cy="909319"/>
          </a:xfrm>
          <a:custGeom>
            <a:avLst/>
            <a:gdLst/>
            <a:ahLst/>
            <a:cxnLst/>
            <a:rect l="l" t="t" r="r" b="b"/>
            <a:pathLst>
              <a:path h="909320">
                <a:moveTo>
                  <a:pt x="0" y="908744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4748556" y="4045319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478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4746979" y="4045394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3403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4749344" y="40452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12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4750134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0"/>
                </a:moveTo>
                <a:lnTo>
                  <a:pt x="0" y="908573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4748557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908658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4750134" y="4045244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553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4748557" y="4045319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3478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4750921" y="40451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02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4751711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0"/>
                </a:moveTo>
                <a:lnTo>
                  <a:pt x="0" y="908488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4750134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908573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4751711" y="4045169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628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4750134" y="4045244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3553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4752498" y="40450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2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4753288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0"/>
                </a:moveTo>
                <a:lnTo>
                  <a:pt x="0" y="908402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4751711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908488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4753288" y="4045094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703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4751711" y="4045169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3628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4754075" y="40450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81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4754866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0"/>
                </a:moveTo>
                <a:lnTo>
                  <a:pt x="0" y="908317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4753289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908402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4754866" y="4045019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778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4753289" y="4045094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3703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4755652" y="40449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71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4756443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0"/>
                </a:moveTo>
                <a:lnTo>
                  <a:pt x="0" y="908232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4754866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908317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4756443" y="4044944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0"/>
                </a:moveTo>
                <a:lnTo>
                  <a:pt x="0" y="3853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4754866" y="4045019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3778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4757229" y="40448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61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4758021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0"/>
                </a:moveTo>
                <a:lnTo>
                  <a:pt x="0" y="908147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4756444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908232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4758021" y="4044869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0"/>
                </a:moveTo>
                <a:lnTo>
                  <a:pt x="0" y="3929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4756444" y="4044944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3853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4758806" y="40447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1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4759598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0"/>
                </a:moveTo>
                <a:lnTo>
                  <a:pt x="0" y="908061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4758021" y="4048798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908147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4759598" y="4044794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0"/>
                </a:moveTo>
                <a:lnTo>
                  <a:pt x="0" y="4004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4758021" y="4044869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3929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4760387" y="40447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4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4761176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0"/>
                </a:moveTo>
                <a:lnTo>
                  <a:pt x="0" y="907976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4759599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908061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4761176" y="4044719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0"/>
                </a:moveTo>
                <a:lnTo>
                  <a:pt x="0" y="4079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4759599" y="4044794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4004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4761964" y="40446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3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4762753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0"/>
                </a:moveTo>
                <a:lnTo>
                  <a:pt x="0" y="907891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4761176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907976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4762753" y="4044643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0"/>
                </a:moveTo>
                <a:lnTo>
                  <a:pt x="0" y="4154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4761176" y="4044719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4079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4763541" y="40445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2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4764330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0"/>
                </a:moveTo>
                <a:lnTo>
                  <a:pt x="0" y="907805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4762753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907891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4764330" y="4044568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0"/>
                </a:moveTo>
                <a:lnTo>
                  <a:pt x="0" y="4229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4762753" y="4044643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4154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4765907" y="40444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85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4767485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0"/>
                </a:moveTo>
                <a:lnTo>
                  <a:pt x="0" y="907635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4764331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907805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4767485" y="4044418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0"/>
                </a:moveTo>
                <a:lnTo>
                  <a:pt x="0" y="4379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4764331" y="4044568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4229"/>
                </a:moveTo>
                <a:lnTo>
                  <a:pt x="0" y="0"/>
                </a:lnTo>
              </a:path>
            </a:pathLst>
          </a:custGeom>
          <a:ln w="3175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4768274" y="40443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89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4769062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0"/>
                </a:moveTo>
                <a:lnTo>
                  <a:pt x="0" y="907549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4767485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907635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4769062" y="4044343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0"/>
                </a:moveTo>
                <a:lnTo>
                  <a:pt x="0" y="4454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4767485" y="4044418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4379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4769851" y="40442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4770640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0"/>
                </a:moveTo>
                <a:lnTo>
                  <a:pt x="0" y="907464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4769063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907549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4770640" y="4044268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529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4769063" y="4044343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4454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4771428" y="40441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69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4772217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0"/>
                </a:moveTo>
                <a:lnTo>
                  <a:pt x="0" y="907379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4770640" y="4048798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907464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4772217" y="4044193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04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4770640" y="4044268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4529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4773005" y="40441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59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4773795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0"/>
                </a:moveTo>
                <a:lnTo>
                  <a:pt x="0" y="907294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4772218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907379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4773795" y="4044118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79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4772218" y="4044193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4604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4774582" y="40440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48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4775372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0"/>
                </a:moveTo>
                <a:lnTo>
                  <a:pt x="0" y="907208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4773795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907294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4775372" y="4044043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754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4773795" y="4044118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4679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4776159" y="40439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38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4776949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0"/>
                </a:moveTo>
                <a:lnTo>
                  <a:pt x="0" y="907123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4775372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907208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4776949" y="4043968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829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4775372" y="4044043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4754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4777736" y="40438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28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4778527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0"/>
                </a:moveTo>
                <a:lnTo>
                  <a:pt x="0" y="907038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4776950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907123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4778527" y="4043893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905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4776950" y="4043968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4829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4779313" y="404381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18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4780104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0"/>
                </a:moveTo>
                <a:lnTo>
                  <a:pt x="0" y="906952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4778527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907038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4780104" y="4043818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98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4778527" y="4043893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4905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4780890" y="40437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08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4781682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0"/>
                </a:moveTo>
                <a:lnTo>
                  <a:pt x="0" y="906867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4780105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906952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4781682" y="4043743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5055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4780105" y="4043818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4980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4782470" y="404366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97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4783259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0"/>
                </a:moveTo>
                <a:lnTo>
                  <a:pt x="0" y="906782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4781682" y="4048798"/>
            <a:ext cx="0" cy="907415"/>
          </a:xfrm>
          <a:custGeom>
            <a:avLst/>
            <a:gdLst/>
            <a:ahLst/>
            <a:cxnLst/>
            <a:rect l="l" t="t" r="r" b="b"/>
            <a:pathLst>
              <a:path h="907414">
                <a:moveTo>
                  <a:pt x="0" y="906867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4783259" y="4043667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13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4781682" y="4043743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5055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4784047" y="40435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87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4784837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0"/>
                </a:moveTo>
                <a:lnTo>
                  <a:pt x="0" y="906696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4783259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906782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4784837" y="4043593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205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4783259" y="4043667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130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4785624" y="40435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1977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4786414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0"/>
                </a:moveTo>
                <a:lnTo>
                  <a:pt x="0" y="906611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4784837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906696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4786414" y="4043517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28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4784837" y="4043592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205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4787201" y="404340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04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4787991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0"/>
                </a:moveTo>
                <a:lnTo>
                  <a:pt x="0" y="906526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4786414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906611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4787991" y="404340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92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4786414" y="4043517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280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4789567" y="404317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44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4791146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0"/>
                </a:moveTo>
                <a:lnTo>
                  <a:pt x="0" y="906355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4787992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906526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4791146" y="4043179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618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4787992" y="404340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392"/>
                </a:moveTo>
                <a:lnTo>
                  <a:pt x="0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4791935" y="40430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87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4792723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0"/>
                </a:moveTo>
                <a:lnTo>
                  <a:pt x="0" y="90627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4791146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906355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4792723" y="4043066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5731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4791146" y="4043179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618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4793512" y="40429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4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4794301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0"/>
                </a:moveTo>
                <a:lnTo>
                  <a:pt x="0" y="906185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4792724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906270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4794301" y="4042953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5844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4792724" y="4043066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5731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4795089" y="404284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42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4795878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0"/>
                </a:moveTo>
                <a:lnTo>
                  <a:pt x="0" y="906099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4794301" y="4048798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906185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4795878" y="4042840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5957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4794301" y="4042953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5844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4796666" y="40427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7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4797456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0"/>
                </a:moveTo>
                <a:lnTo>
                  <a:pt x="0" y="906014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4795878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906099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4797456" y="4042727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07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4795878" y="4042840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5957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4798243" y="404261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8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4799033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0"/>
                </a:moveTo>
                <a:lnTo>
                  <a:pt x="0" y="905929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4797456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906014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4799033" y="4042614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183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4797456" y="4042727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6070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4799820" y="40425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25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4800610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0"/>
                </a:moveTo>
                <a:lnTo>
                  <a:pt x="0" y="905843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4799033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905929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4800610" y="4042501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296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4799033" y="4042614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6183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4801397" y="404238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53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4802188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0"/>
                </a:moveTo>
                <a:lnTo>
                  <a:pt x="0" y="905758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4800611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905843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4802188" y="4042388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409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4800611" y="4042501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6296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4802974" y="404227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1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4803765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0"/>
                </a:moveTo>
                <a:lnTo>
                  <a:pt x="0" y="905644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4802188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905758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4803765" y="4042275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522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4802188" y="4042388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6409"/>
                </a:moveTo>
                <a:lnTo>
                  <a:pt x="0" y="0"/>
                </a:lnTo>
              </a:path>
            </a:pathLst>
          </a:custGeom>
          <a:ln w="3175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4804554" y="404216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4805343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0"/>
                </a:moveTo>
                <a:lnTo>
                  <a:pt x="0" y="905524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4803766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905644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4805343" y="404216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635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4803766" y="4042275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6522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4806131" y="40420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2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4806920" y="4048798"/>
            <a:ext cx="0" cy="905510"/>
          </a:xfrm>
          <a:custGeom>
            <a:avLst/>
            <a:gdLst/>
            <a:ahLst/>
            <a:cxnLst/>
            <a:rect l="l" t="t" r="r" b="b"/>
            <a:pathLst>
              <a:path h="905510">
                <a:moveTo>
                  <a:pt x="0" y="0"/>
                </a:moveTo>
                <a:lnTo>
                  <a:pt x="0" y="905403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4805343" y="4048798"/>
            <a:ext cx="0" cy="906144"/>
          </a:xfrm>
          <a:custGeom>
            <a:avLst/>
            <a:gdLst/>
            <a:ahLst/>
            <a:cxnLst/>
            <a:rect l="l" t="t" r="r" b="b"/>
            <a:pathLst>
              <a:path h="906145">
                <a:moveTo>
                  <a:pt x="0" y="905524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4806920" y="4042049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748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4805343" y="404216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6635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4807708" y="40419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5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4808497" y="4048798"/>
            <a:ext cx="0" cy="905510"/>
          </a:xfrm>
          <a:custGeom>
            <a:avLst/>
            <a:gdLst/>
            <a:ahLst/>
            <a:cxnLst/>
            <a:rect l="l" t="t" r="r" b="b"/>
            <a:pathLst>
              <a:path h="905510">
                <a:moveTo>
                  <a:pt x="0" y="0"/>
                </a:moveTo>
                <a:lnTo>
                  <a:pt x="0" y="905283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4806920" y="4048798"/>
            <a:ext cx="0" cy="905510"/>
          </a:xfrm>
          <a:custGeom>
            <a:avLst/>
            <a:gdLst/>
            <a:ahLst/>
            <a:cxnLst/>
            <a:rect l="l" t="t" r="r" b="b"/>
            <a:pathLst>
              <a:path h="905510">
                <a:moveTo>
                  <a:pt x="0" y="905403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4808497" y="4041936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861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4806920" y="4042049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6748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4809285" y="404182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57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4810075" y="4048798"/>
            <a:ext cx="0" cy="905510"/>
          </a:xfrm>
          <a:custGeom>
            <a:avLst/>
            <a:gdLst/>
            <a:ahLst/>
            <a:cxnLst/>
            <a:rect l="l" t="t" r="r" b="b"/>
            <a:pathLst>
              <a:path h="905510">
                <a:moveTo>
                  <a:pt x="0" y="0"/>
                </a:moveTo>
                <a:lnTo>
                  <a:pt x="0" y="905162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4808498" y="4048798"/>
            <a:ext cx="0" cy="905510"/>
          </a:xfrm>
          <a:custGeom>
            <a:avLst/>
            <a:gdLst/>
            <a:ahLst/>
            <a:cxnLst/>
            <a:rect l="l" t="t" r="r" b="b"/>
            <a:pathLst>
              <a:path h="905510">
                <a:moveTo>
                  <a:pt x="0" y="905282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4810075" y="4041823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974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4808498" y="4041936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6861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4810862" y="404171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5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4811652" y="4048798"/>
            <a:ext cx="0" cy="905510"/>
          </a:xfrm>
          <a:custGeom>
            <a:avLst/>
            <a:gdLst/>
            <a:ahLst/>
            <a:cxnLst/>
            <a:rect l="l" t="t" r="r" b="b"/>
            <a:pathLst>
              <a:path h="905510">
                <a:moveTo>
                  <a:pt x="0" y="0"/>
                </a:moveTo>
                <a:lnTo>
                  <a:pt x="0" y="905041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4810075" y="4048798"/>
            <a:ext cx="0" cy="905510"/>
          </a:xfrm>
          <a:custGeom>
            <a:avLst/>
            <a:gdLst/>
            <a:ahLst/>
            <a:cxnLst/>
            <a:rect l="l" t="t" r="r" b="b"/>
            <a:pathLst>
              <a:path h="905510">
                <a:moveTo>
                  <a:pt x="0" y="905162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4811652" y="4041710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087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4810075" y="4041823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6974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4813228" y="40414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55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4814807" y="4048798"/>
            <a:ext cx="0" cy="904875"/>
          </a:xfrm>
          <a:custGeom>
            <a:avLst/>
            <a:gdLst/>
            <a:ahLst/>
            <a:cxnLst/>
            <a:rect l="l" t="t" r="r" b="b"/>
            <a:pathLst>
              <a:path h="904875">
                <a:moveTo>
                  <a:pt x="0" y="0"/>
                </a:moveTo>
                <a:lnTo>
                  <a:pt x="0" y="90480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4811653" y="4048798"/>
            <a:ext cx="0" cy="905510"/>
          </a:xfrm>
          <a:custGeom>
            <a:avLst/>
            <a:gdLst/>
            <a:ahLst/>
            <a:cxnLst/>
            <a:rect l="l" t="t" r="r" b="b"/>
            <a:pathLst>
              <a:path h="905510">
                <a:moveTo>
                  <a:pt x="0" y="905041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4814807" y="4041484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313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4811653" y="4041710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7087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4815593" y="40413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27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4816384" y="4048798"/>
            <a:ext cx="0" cy="904875"/>
          </a:xfrm>
          <a:custGeom>
            <a:avLst/>
            <a:gdLst/>
            <a:ahLst/>
            <a:cxnLst/>
            <a:rect l="l" t="t" r="r" b="b"/>
            <a:pathLst>
              <a:path h="904875">
                <a:moveTo>
                  <a:pt x="0" y="0"/>
                </a:moveTo>
                <a:lnTo>
                  <a:pt x="0" y="90468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4814807" y="4048798"/>
            <a:ext cx="0" cy="904875"/>
          </a:xfrm>
          <a:custGeom>
            <a:avLst/>
            <a:gdLst/>
            <a:ahLst/>
            <a:cxnLst/>
            <a:rect l="l" t="t" r="r" b="b"/>
            <a:pathLst>
              <a:path h="904875">
                <a:moveTo>
                  <a:pt x="0" y="904800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4816384" y="4041371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426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4814807" y="4041484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7313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4817170" y="404125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2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4817962" y="4048798"/>
            <a:ext cx="0" cy="904875"/>
          </a:xfrm>
          <a:custGeom>
            <a:avLst/>
            <a:gdLst/>
            <a:ahLst/>
            <a:cxnLst/>
            <a:rect l="l" t="t" r="r" b="b"/>
            <a:pathLst>
              <a:path h="904875">
                <a:moveTo>
                  <a:pt x="0" y="0"/>
                </a:moveTo>
                <a:lnTo>
                  <a:pt x="0" y="904559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4816385" y="4048798"/>
            <a:ext cx="0" cy="904875"/>
          </a:xfrm>
          <a:custGeom>
            <a:avLst/>
            <a:gdLst/>
            <a:ahLst/>
            <a:cxnLst/>
            <a:rect l="l" t="t" r="r" b="b"/>
            <a:pathLst>
              <a:path h="904875">
                <a:moveTo>
                  <a:pt x="0" y="904680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4817962" y="4041258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0"/>
                </a:moveTo>
                <a:lnTo>
                  <a:pt x="0" y="7539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4816385" y="4041371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7426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4818747" y="40411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12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4819539" y="4048798"/>
            <a:ext cx="0" cy="904875"/>
          </a:xfrm>
          <a:custGeom>
            <a:avLst/>
            <a:gdLst/>
            <a:ahLst/>
            <a:cxnLst/>
            <a:rect l="l" t="t" r="r" b="b"/>
            <a:pathLst>
              <a:path h="904875">
                <a:moveTo>
                  <a:pt x="0" y="0"/>
                </a:moveTo>
                <a:lnTo>
                  <a:pt x="0" y="904439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4817962" y="4048798"/>
            <a:ext cx="0" cy="904875"/>
          </a:xfrm>
          <a:custGeom>
            <a:avLst/>
            <a:gdLst/>
            <a:ahLst/>
            <a:cxnLst/>
            <a:rect l="l" t="t" r="r" b="b"/>
            <a:pathLst>
              <a:path h="904875">
                <a:moveTo>
                  <a:pt x="0" y="904559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4819539" y="4041145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7652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4817962" y="4041258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7539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4820324" y="404103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05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4821116" y="4048798"/>
            <a:ext cx="0" cy="904875"/>
          </a:xfrm>
          <a:custGeom>
            <a:avLst/>
            <a:gdLst/>
            <a:ahLst/>
            <a:cxnLst/>
            <a:rect l="l" t="t" r="r" b="b"/>
            <a:pathLst>
              <a:path h="904875">
                <a:moveTo>
                  <a:pt x="0" y="0"/>
                </a:moveTo>
                <a:lnTo>
                  <a:pt x="0" y="904318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4819539" y="4048798"/>
            <a:ext cx="0" cy="904875"/>
          </a:xfrm>
          <a:custGeom>
            <a:avLst/>
            <a:gdLst/>
            <a:ahLst/>
            <a:cxnLst/>
            <a:rect l="l" t="t" r="r" b="b"/>
            <a:pathLst>
              <a:path h="904875">
                <a:moveTo>
                  <a:pt x="0" y="904438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4821116" y="4041032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7766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4819539" y="4041145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7653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4821901" y="40409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7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4822694" y="4048798"/>
            <a:ext cx="0" cy="904240"/>
          </a:xfrm>
          <a:custGeom>
            <a:avLst/>
            <a:gdLst/>
            <a:ahLst/>
            <a:cxnLst/>
            <a:rect l="l" t="t" r="r" b="b"/>
            <a:pathLst>
              <a:path h="904239">
                <a:moveTo>
                  <a:pt x="0" y="0"/>
                </a:moveTo>
                <a:lnTo>
                  <a:pt x="0" y="904197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4821117" y="4048798"/>
            <a:ext cx="0" cy="904875"/>
          </a:xfrm>
          <a:custGeom>
            <a:avLst/>
            <a:gdLst/>
            <a:ahLst/>
            <a:cxnLst/>
            <a:rect l="l" t="t" r="r" b="b"/>
            <a:pathLst>
              <a:path h="904875">
                <a:moveTo>
                  <a:pt x="0" y="904318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4822694" y="4040919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7879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4821117" y="4041032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7766"/>
                </a:moveTo>
                <a:lnTo>
                  <a:pt x="0" y="0"/>
                </a:lnTo>
              </a:path>
            </a:pathLst>
          </a:custGeom>
          <a:ln w="3175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4823483" y="40408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89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4824271" y="4048798"/>
            <a:ext cx="0" cy="904240"/>
          </a:xfrm>
          <a:custGeom>
            <a:avLst/>
            <a:gdLst/>
            <a:ahLst/>
            <a:cxnLst/>
            <a:rect l="l" t="t" r="r" b="b"/>
            <a:pathLst>
              <a:path h="904239">
                <a:moveTo>
                  <a:pt x="0" y="0"/>
                </a:moveTo>
                <a:lnTo>
                  <a:pt x="0" y="904077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4822694" y="4048798"/>
            <a:ext cx="0" cy="904240"/>
          </a:xfrm>
          <a:custGeom>
            <a:avLst/>
            <a:gdLst/>
            <a:ahLst/>
            <a:cxnLst/>
            <a:rect l="l" t="t" r="r" b="b"/>
            <a:pathLst>
              <a:path h="904239">
                <a:moveTo>
                  <a:pt x="0" y="904197"/>
                </a:moveTo>
                <a:lnTo>
                  <a:pt x="0" y="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4824271" y="4040806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7992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4822694" y="4040919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7879"/>
                </a:moveTo>
                <a:lnTo>
                  <a:pt x="0" y="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4825060" y="40406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82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4825849" y="4048798"/>
            <a:ext cx="0" cy="904240"/>
          </a:xfrm>
          <a:custGeom>
            <a:avLst/>
            <a:gdLst/>
            <a:ahLst/>
            <a:cxnLst/>
            <a:rect l="l" t="t" r="r" b="b"/>
            <a:pathLst>
              <a:path h="904239">
                <a:moveTo>
                  <a:pt x="0" y="0"/>
                </a:moveTo>
                <a:lnTo>
                  <a:pt x="0" y="903956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4824272" y="4048798"/>
            <a:ext cx="0" cy="904240"/>
          </a:xfrm>
          <a:custGeom>
            <a:avLst/>
            <a:gdLst/>
            <a:ahLst/>
            <a:cxnLst/>
            <a:rect l="l" t="t" r="r" b="b"/>
            <a:pathLst>
              <a:path h="904239">
                <a:moveTo>
                  <a:pt x="0" y="904077"/>
                </a:moveTo>
                <a:lnTo>
                  <a:pt x="0" y="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4825849" y="4040693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05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4824272" y="4040806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7992"/>
                </a:moveTo>
                <a:lnTo>
                  <a:pt x="0" y="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4826637" y="40405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74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4827426" y="4048798"/>
            <a:ext cx="0" cy="904240"/>
          </a:xfrm>
          <a:custGeom>
            <a:avLst/>
            <a:gdLst/>
            <a:ahLst/>
            <a:cxnLst/>
            <a:rect l="l" t="t" r="r" b="b"/>
            <a:pathLst>
              <a:path h="904239">
                <a:moveTo>
                  <a:pt x="0" y="0"/>
                </a:moveTo>
                <a:lnTo>
                  <a:pt x="0" y="903836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4825849" y="4048798"/>
            <a:ext cx="0" cy="904240"/>
          </a:xfrm>
          <a:custGeom>
            <a:avLst/>
            <a:gdLst/>
            <a:ahLst/>
            <a:cxnLst/>
            <a:rect l="l" t="t" r="r" b="b"/>
            <a:pathLst>
              <a:path h="904239">
                <a:moveTo>
                  <a:pt x="0" y="90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4827426" y="4040580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218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4825849" y="4040692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8105"/>
                </a:moveTo>
                <a:lnTo>
                  <a:pt x="0" y="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4828214" y="404046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67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4829004" y="4048798"/>
            <a:ext cx="0" cy="904240"/>
          </a:xfrm>
          <a:custGeom>
            <a:avLst/>
            <a:gdLst/>
            <a:ahLst/>
            <a:cxnLst/>
            <a:rect l="l" t="t" r="r" b="b"/>
            <a:pathLst>
              <a:path h="904239">
                <a:moveTo>
                  <a:pt x="0" y="0"/>
                </a:moveTo>
                <a:lnTo>
                  <a:pt x="0" y="903715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4827427" y="4048798"/>
            <a:ext cx="0" cy="904240"/>
          </a:xfrm>
          <a:custGeom>
            <a:avLst/>
            <a:gdLst/>
            <a:ahLst/>
            <a:cxnLst/>
            <a:rect l="l" t="t" r="r" b="b"/>
            <a:pathLst>
              <a:path h="904239">
                <a:moveTo>
                  <a:pt x="0" y="903836"/>
                </a:moveTo>
                <a:lnTo>
                  <a:pt x="0" y="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4829004" y="404046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331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4827427" y="4040580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8218"/>
                </a:moveTo>
                <a:lnTo>
                  <a:pt x="0" y="0"/>
                </a:lnTo>
              </a:path>
            </a:pathLst>
          </a:custGeom>
          <a:ln w="317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4829792" y="40403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9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4830581" y="4048798"/>
            <a:ext cx="0" cy="903605"/>
          </a:xfrm>
          <a:custGeom>
            <a:avLst/>
            <a:gdLst/>
            <a:ahLst/>
            <a:cxnLst/>
            <a:rect l="l" t="t" r="r" b="b"/>
            <a:pathLst>
              <a:path h="903604">
                <a:moveTo>
                  <a:pt x="0" y="0"/>
                </a:moveTo>
                <a:lnTo>
                  <a:pt x="0" y="903595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4829004" y="4048798"/>
            <a:ext cx="0" cy="904240"/>
          </a:xfrm>
          <a:custGeom>
            <a:avLst/>
            <a:gdLst/>
            <a:ahLst/>
            <a:cxnLst/>
            <a:rect l="l" t="t" r="r" b="b"/>
            <a:pathLst>
              <a:path h="904239">
                <a:moveTo>
                  <a:pt x="0" y="903715"/>
                </a:moveTo>
                <a:lnTo>
                  <a:pt x="0" y="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4830581" y="404035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444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4829004" y="404046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331"/>
                </a:moveTo>
                <a:lnTo>
                  <a:pt x="0" y="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4831369" y="404024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52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4832158" y="4048798"/>
            <a:ext cx="0" cy="903605"/>
          </a:xfrm>
          <a:custGeom>
            <a:avLst/>
            <a:gdLst/>
            <a:ahLst/>
            <a:cxnLst/>
            <a:rect l="l" t="t" r="r" b="b"/>
            <a:pathLst>
              <a:path h="903604">
                <a:moveTo>
                  <a:pt x="0" y="0"/>
                </a:moveTo>
                <a:lnTo>
                  <a:pt x="0" y="903474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4830581" y="4048798"/>
            <a:ext cx="0" cy="903605"/>
          </a:xfrm>
          <a:custGeom>
            <a:avLst/>
            <a:gdLst/>
            <a:ahLst/>
            <a:cxnLst/>
            <a:rect l="l" t="t" r="r" b="b"/>
            <a:pathLst>
              <a:path h="903604">
                <a:moveTo>
                  <a:pt x="0" y="903594"/>
                </a:moveTo>
                <a:lnTo>
                  <a:pt x="0" y="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4832158" y="404024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557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4830581" y="404035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444"/>
                </a:moveTo>
                <a:lnTo>
                  <a:pt x="0" y="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4832946" y="40401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44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4833736" y="4048798"/>
            <a:ext cx="0" cy="903605"/>
          </a:xfrm>
          <a:custGeom>
            <a:avLst/>
            <a:gdLst/>
            <a:ahLst/>
            <a:cxnLst/>
            <a:rect l="l" t="t" r="r" b="b"/>
            <a:pathLst>
              <a:path h="903604">
                <a:moveTo>
                  <a:pt x="0" y="0"/>
                </a:moveTo>
                <a:lnTo>
                  <a:pt x="0" y="903353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4832159" y="4048798"/>
            <a:ext cx="0" cy="903605"/>
          </a:xfrm>
          <a:custGeom>
            <a:avLst/>
            <a:gdLst/>
            <a:ahLst/>
            <a:cxnLst/>
            <a:rect l="l" t="t" r="r" b="b"/>
            <a:pathLst>
              <a:path h="903604">
                <a:moveTo>
                  <a:pt x="0" y="903474"/>
                </a:moveTo>
                <a:lnTo>
                  <a:pt x="0" y="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4833736" y="404012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67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4832159" y="404024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557"/>
                </a:moveTo>
                <a:lnTo>
                  <a:pt x="0" y="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4834523" y="404001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37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4835313" y="4048798"/>
            <a:ext cx="0" cy="903605"/>
          </a:xfrm>
          <a:custGeom>
            <a:avLst/>
            <a:gdLst/>
            <a:ahLst/>
            <a:cxnLst/>
            <a:rect l="l" t="t" r="r" b="b"/>
            <a:pathLst>
              <a:path h="903604">
                <a:moveTo>
                  <a:pt x="0" y="0"/>
                </a:moveTo>
                <a:lnTo>
                  <a:pt x="0" y="903233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4833736" y="4048798"/>
            <a:ext cx="0" cy="903605"/>
          </a:xfrm>
          <a:custGeom>
            <a:avLst/>
            <a:gdLst/>
            <a:ahLst/>
            <a:cxnLst/>
            <a:rect l="l" t="t" r="r" b="b"/>
            <a:pathLst>
              <a:path h="903604">
                <a:moveTo>
                  <a:pt x="0" y="903353"/>
                </a:moveTo>
                <a:lnTo>
                  <a:pt x="0" y="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4835313" y="404001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783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4833736" y="404012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670"/>
                </a:moveTo>
                <a:lnTo>
                  <a:pt x="0" y="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4836889" y="40397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42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4838468" y="4048798"/>
            <a:ext cx="0" cy="903605"/>
          </a:xfrm>
          <a:custGeom>
            <a:avLst/>
            <a:gdLst/>
            <a:ahLst/>
            <a:cxnLst/>
            <a:rect l="l" t="t" r="r" b="b"/>
            <a:pathLst>
              <a:path h="903604">
                <a:moveTo>
                  <a:pt x="0" y="0"/>
                </a:moveTo>
                <a:lnTo>
                  <a:pt x="0" y="902992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4835314" y="4048798"/>
            <a:ext cx="0" cy="903605"/>
          </a:xfrm>
          <a:custGeom>
            <a:avLst/>
            <a:gdLst/>
            <a:ahLst/>
            <a:cxnLst/>
            <a:rect l="l" t="t" r="r" b="b"/>
            <a:pathLst>
              <a:path h="903604">
                <a:moveTo>
                  <a:pt x="0" y="903233"/>
                </a:moveTo>
                <a:lnTo>
                  <a:pt x="0" y="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4838468" y="403978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009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4835314" y="404001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83"/>
                </a:moveTo>
                <a:lnTo>
                  <a:pt x="0" y="0"/>
                </a:lnTo>
              </a:path>
            </a:pathLst>
          </a:custGeom>
          <a:ln w="317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4839256" y="403967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4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4840045" y="4048798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0"/>
                </a:moveTo>
                <a:lnTo>
                  <a:pt x="0" y="902871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4838468" y="4048798"/>
            <a:ext cx="0" cy="903605"/>
          </a:xfrm>
          <a:custGeom>
            <a:avLst/>
            <a:gdLst/>
            <a:ahLst/>
            <a:cxnLst/>
            <a:rect l="l" t="t" r="r" b="b"/>
            <a:pathLst>
              <a:path h="903604">
                <a:moveTo>
                  <a:pt x="0" y="902992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4840045" y="4039675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122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4838468" y="403978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09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4840833" y="403956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06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4841623" y="4048798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0"/>
                </a:moveTo>
                <a:lnTo>
                  <a:pt x="0" y="902751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4840046" y="4048798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902871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4841623" y="403956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235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4840046" y="4039675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122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4842411" y="40394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99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4843200" y="4048798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0"/>
                </a:moveTo>
                <a:lnTo>
                  <a:pt x="0" y="90263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4841623" y="4048798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902751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4843200" y="403944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348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4841623" y="403956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5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4843988" y="40393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91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4844777" y="4048798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0"/>
                </a:moveTo>
                <a:lnTo>
                  <a:pt x="0" y="902509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4843200" y="4048798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902630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4844777" y="4039336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461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4843200" y="403944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348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4845565" y="403922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84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4846355" y="4048798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0"/>
                </a:moveTo>
                <a:lnTo>
                  <a:pt x="0" y="902389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4844778" y="4048798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902509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4846355" y="4039223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574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4844778" y="4039336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61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4847142" y="403911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6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4847932" y="4048798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2268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4846355" y="4048798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902389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4847932" y="403911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687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4846355" y="4039223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574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4848719" y="403899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69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4849510" y="4048798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2148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4847933" y="4048798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902268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4849510" y="4038997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80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4847933" y="403911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687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4850296" y="40388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61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4851087" y="4048798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2027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4849510" y="4048798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90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4851087" y="403888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913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4849510" y="4038997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800"/>
                </a:moveTo>
                <a:lnTo>
                  <a:pt x="0" y="0"/>
                </a:lnTo>
              </a:path>
            </a:pathLst>
          </a:custGeom>
          <a:ln w="3175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4851876" y="40387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54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4852665" y="4048798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1907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4851088" y="4048798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902027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4852665" y="4038771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26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4851088" y="403888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913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4853453" y="403865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48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4854242" y="4048798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1786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4852665" y="4048798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901907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4854242" y="4038656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141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4852665" y="4038771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026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4855030" y="403850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079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4855819" y="4048798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665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4854242" y="4048798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901786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4855819" y="4038504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293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4854242" y="4038656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41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4856607" y="403835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11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4857397" y="4048798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545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4855820" y="4048798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901665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4857397" y="4038352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445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4855820" y="4038504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293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4858184" y="40382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43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4858974" y="4048798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424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4857397" y="4048798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901545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4858974" y="4038200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598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4857397" y="4038352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445"/>
                </a:moveTo>
                <a:lnTo>
                  <a:pt x="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4860552" y="40378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7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4862129" y="4048798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183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4858975" y="4048798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901424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4862129" y="4037895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0902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4858975" y="4038200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10598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4862917" y="40377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8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4863706" y="404879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4">
                <a:moveTo>
                  <a:pt x="0" y="0"/>
                </a:moveTo>
                <a:lnTo>
                  <a:pt x="0" y="901063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4862129" y="4048798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901183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4863706" y="4037743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054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4862129" y="4037895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0902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4864494" y="4038243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56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4865284" y="404879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4">
                <a:moveTo>
                  <a:pt x="0" y="0"/>
                </a:moveTo>
                <a:lnTo>
                  <a:pt x="0" y="900927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4863707" y="404879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4">
                <a:moveTo>
                  <a:pt x="0" y="901063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4865284" y="403759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207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4863707" y="4037743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054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4865981" y="403697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51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4866861" y="404879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4">
                <a:moveTo>
                  <a:pt x="0" y="0"/>
                </a:moveTo>
                <a:lnTo>
                  <a:pt x="0" y="90077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4865284" y="404879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4">
                <a:moveTo>
                  <a:pt x="0" y="900927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4866861" y="4037438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359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4865284" y="403759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207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4867648" y="403728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1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4868438" y="404879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4">
                <a:moveTo>
                  <a:pt x="0" y="0"/>
                </a:moveTo>
                <a:lnTo>
                  <a:pt x="0" y="900613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4866861" y="404879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4">
                <a:moveTo>
                  <a:pt x="0" y="900770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4868438" y="4037286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511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4866861" y="4037438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359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4869225" y="40371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7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4870016" y="404879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4">
                <a:moveTo>
                  <a:pt x="0" y="0"/>
                </a:moveTo>
                <a:lnTo>
                  <a:pt x="0" y="900456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4868439" y="404879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4">
                <a:moveTo>
                  <a:pt x="0" y="900613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4870016" y="40371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64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4868439" y="4037286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511"/>
                </a:moveTo>
                <a:lnTo>
                  <a:pt x="0" y="0"/>
                </a:lnTo>
              </a:path>
            </a:pathLst>
          </a:custGeom>
          <a:ln w="317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4870805" y="403698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2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4871593" y="4048798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900299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4870016" y="4048798"/>
            <a:ext cx="0" cy="901065"/>
          </a:xfrm>
          <a:custGeom>
            <a:avLst/>
            <a:gdLst/>
            <a:ahLst/>
            <a:cxnLst/>
            <a:rect l="l" t="t" r="r" b="b"/>
            <a:pathLst>
              <a:path h="901064">
                <a:moveTo>
                  <a:pt x="0" y="900456"/>
                </a:moveTo>
                <a:lnTo>
                  <a:pt x="0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4871593" y="403698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816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4870016" y="403713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664"/>
                </a:moveTo>
                <a:lnTo>
                  <a:pt x="0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4872382" y="40368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7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4873171" y="4048798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900141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4871594" y="4048798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900298"/>
                </a:moveTo>
                <a:lnTo>
                  <a:pt x="0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4873171" y="4036829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968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4871594" y="403698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816"/>
                </a:moveTo>
                <a:lnTo>
                  <a:pt x="0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4873959" y="40366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2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4874748" y="4048798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899984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4873171" y="4048798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900141"/>
                </a:moveTo>
                <a:lnTo>
                  <a:pt x="0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4874748" y="40366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121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4873171" y="4036829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4875536" y="40365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58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4876325" y="4048798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899827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4874748" y="4048798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899984"/>
                </a:moveTo>
                <a:lnTo>
                  <a:pt x="0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4876325" y="40365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73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4874748" y="40366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21"/>
                </a:moveTo>
                <a:lnTo>
                  <a:pt x="0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4877114" y="40363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53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4877903" y="4048798"/>
            <a:ext cx="0" cy="899794"/>
          </a:xfrm>
          <a:custGeom>
            <a:avLst/>
            <a:gdLst/>
            <a:ahLst/>
            <a:cxnLst/>
            <a:rect l="l" t="t" r="r" b="b"/>
            <a:pathLst>
              <a:path h="899795">
                <a:moveTo>
                  <a:pt x="0" y="0"/>
                </a:moveTo>
                <a:lnTo>
                  <a:pt x="0" y="89967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4876326" y="4048798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899827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4877903" y="40363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425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4876326" y="40365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27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4878691" y="403622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48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4879480" y="4048798"/>
            <a:ext cx="0" cy="899794"/>
          </a:xfrm>
          <a:custGeom>
            <a:avLst/>
            <a:gdLst/>
            <a:ahLst/>
            <a:cxnLst/>
            <a:rect l="l" t="t" r="r" b="b"/>
            <a:pathLst>
              <a:path h="899795">
                <a:moveTo>
                  <a:pt x="0" y="0"/>
                </a:moveTo>
                <a:lnTo>
                  <a:pt x="0" y="899513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4877903" y="4048798"/>
            <a:ext cx="0" cy="899794"/>
          </a:xfrm>
          <a:custGeom>
            <a:avLst/>
            <a:gdLst/>
            <a:ahLst/>
            <a:cxnLst/>
            <a:rect l="l" t="t" r="r" b="b"/>
            <a:pathLst>
              <a:path h="899795">
                <a:moveTo>
                  <a:pt x="0" y="899670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4879480" y="40362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577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4877903" y="40363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425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4880268" y="403606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43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4881058" y="4048798"/>
            <a:ext cx="0" cy="899794"/>
          </a:xfrm>
          <a:custGeom>
            <a:avLst/>
            <a:gdLst/>
            <a:ahLst/>
            <a:cxnLst/>
            <a:rect l="l" t="t" r="r" b="b"/>
            <a:pathLst>
              <a:path h="899795">
                <a:moveTo>
                  <a:pt x="0" y="0"/>
                </a:moveTo>
                <a:lnTo>
                  <a:pt x="0" y="899356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4879481" y="4048798"/>
            <a:ext cx="0" cy="899794"/>
          </a:xfrm>
          <a:custGeom>
            <a:avLst/>
            <a:gdLst/>
            <a:ahLst/>
            <a:cxnLst/>
            <a:rect l="l" t="t" r="r" b="b"/>
            <a:pathLst>
              <a:path h="899795">
                <a:moveTo>
                  <a:pt x="0" y="89951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4881058" y="4036067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0"/>
                </a:moveTo>
                <a:lnTo>
                  <a:pt x="0" y="1273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4879481" y="40362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7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4881845" y="403591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9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4882635" y="4048798"/>
            <a:ext cx="0" cy="899794"/>
          </a:xfrm>
          <a:custGeom>
            <a:avLst/>
            <a:gdLst/>
            <a:ahLst/>
            <a:cxnLst/>
            <a:rect l="l" t="t" r="r" b="b"/>
            <a:pathLst>
              <a:path h="899795">
                <a:moveTo>
                  <a:pt x="0" y="0"/>
                </a:moveTo>
                <a:lnTo>
                  <a:pt x="0" y="899199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4881058" y="4048798"/>
            <a:ext cx="0" cy="899794"/>
          </a:xfrm>
          <a:custGeom>
            <a:avLst/>
            <a:gdLst/>
            <a:ahLst/>
            <a:cxnLst/>
            <a:rect l="l" t="t" r="r" b="b"/>
            <a:pathLst>
              <a:path h="899795">
                <a:moveTo>
                  <a:pt x="0" y="899356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4882635" y="4035915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0"/>
                </a:moveTo>
                <a:lnTo>
                  <a:pt x="0" y="12882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4881058" y="4036067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2730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4884211" y="403561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6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4885790" y="4048798"/>
            <a:ext cx="0" cy="899160"/>
          </a:xfrm>
          <a:custGeom>
            <a:avLst/>
            <a:gdLst/>
            <a:ahLst/>
            <a:cxnLst/>
            <a:rect l="l" t="t" r="r" b="b"/>
            <a:pathLst>
              <a:path h="899160">
                <a:moveTo>
                  <a:pt x="0" y="0"/>
                </a:moveTo>
                <a:lnTo>
                  <a:pt x="0" y="898885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4882636" y="4048798"/>
            <a:ext cx="0" cy="899794"/>
          </a:xfrm>
          <a:custGeom>
            <a:avLst/>
            <a:gdLst/>
            <a:ahLst/>
            <a:cxnLst/>
            <a:rect l="l" t="t" r="r" b="b"/>
            <a:pathLst>
              <a:path h="899795">
                <a:moveTo>
                  <a:pt x="0" y="899199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4885790" y="4035611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0"/>
                </a:moveTo>
                <a:lnTo>
                  <a:pt x="0" y="13187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4882636" y="4035915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2882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4886576" y="40354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24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4887367" y="4048798"/>
            <a:ext cx="0" cy="899160"/>
          </a:xfrm>
          <a:custGeom>
            <a:avLst/>
            <a:gdLst/>
            <a:ahLst/>
            <a:cxnLst/>
            <a:rect l="l" t="t" r="r" b="b"/>
            <a:pathLst>
              <a:path h="899160">
                <a:moveTo>
                  <a:pt x="0" y="0"/>
                </a:moveTo>
                <a:lnTo>
                  <a:pt x="0" y="898728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4885790" y="4048798"/>
            <a:ext cx="0" cy="899160"/>
          </a:xfrm>
          <a:custGeom>
            <a:avLst/>
            <a:gdLst/>
            <a:ahLst/>
            <a:cxnLst/>
            <a:rect l="l" t="t" r="r" b="b"/>
            <a:pathLst>
              <a:path h="899160">
                <a:moveTo>
                  <a:pt x="0" y="898885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4887367" y="4035458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0"/>
                </a:moveTo>
                <a:lnTo>
                  <a:pt x="0" y="13339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4885790" y="4035611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187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4888153" y="40353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2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4888944" y="4048798"/>
            <a:ext cx="0" cy="899160"/>
          </a:xfrm>
          <a:custGeom>
            <a:avLst/>
            <a:gdLst/>
            <a:ahLst/>
            <a:cxnLst/>
            <a:rect l="l" t="t" r="r" b="b"/>
            <a:pathLst>
              <a:path h="899160">
                <a:moveTo>
                  <a:pt x="0" y="0"/>
                </a:moveTo>
                <a:lnTo>
                  <a:pt x="0" y="898571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4887367" y="4048798"/>
            <a:ext cx="0" cy="899160"/>
          </a:xfrm>
          <a:custGeom>
            <a:avLst/>
            <a:gdLst/>
            <a:ahLst/>
            <a:cxnLst/>
            <a:rect l="l" t="t" r="r" b="b"/>
            <a:pathLst>
              <a:path h="899160">
                <a:moveTo>
                  <a:pt x="0" y="898728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4888944" y="4035306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491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4887367" y="4035458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339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4889730" y="403515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15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4890522" y="4048798"/>
            <a:ext cx="0" cy="898525"/>
          </a:xfrm>
          <a:custGeom>
            <a:avLst/>
            <a:gdLst/>
            <a:ahLst/>
            <a:cxnLst/>
            <a:rect l="l" t="t" r="r" b="b"/>
            <a:pathLst>
              <a:path h="898525">
                <a:moveTo>
                  <a:pt x="0" y="0"/>
                </a:moveTo>
                <a:lnTo>
                  <a:pt x="0" y="898414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4888945" y="4048798"/>
            <a:ext cx="0" cy="899160"/>
          </a:xfrm>
          <a:custGeom>
            <a:avLst/>
            <a:gdLst/>
            <a:ahLst/>
            <a:cxnLst/>
            <a:rect l="l" t="t" r="r" b="b"/>
            <a:pathLst>
              <a:path h="899160">
                <a:moveTo>
                  <a:pt x="0" y="898571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4890522" y="4035154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644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4888945" y="4035306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491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4891308" y="40350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1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4892099" y="4048798"/>
            <a:ext cx="0" cy="898525"/>
          </a:xfrm>
          <a:custGeom>
            <a:avLst/>
            <a:gdLst/>
            <a:ahLst/>
            <a:cxnLst/>
            <a:rect l="l" t="t" r="r" b="b"/>
            <a:pathLst>
              <a:path h="898525">
                <a:moveTo>
                  <a:pt x="0" y="0"/>
                </a:moveTo>
                <a:lnTo>
                  <a:pt x="0" y="898257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4890522" y="4048798"/>
            <a:ext cx="0" cy="898525"/>
          </a:xfrm>
          <a:custGeom>
            <a:avLst/>
            <a:gdLst/>
            <a:ahLst/>
            <a:cxnLst/>
            <a:rect l="l" t="t" r="r" b="b"/>
            <a:pathLst>
              <a:path h="898525">
                <a:moveTo>
                  <a:pt x="0" y="898414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4892099" y="4035001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796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4890522" y="4035154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644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4892888" y="40348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05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4893677" y="4048798"/>
            <a:ext cx="0" cy="898525"/>
          </a:xfrm>
          <a:custGeom>
            <a:avLst/>
            <a:gdLst/>
            <a:ahLst/>
            <a:cxnLst/>
            <a:rect l="l" t="t" r="r" b="b"/>
            <a:pathLst>
              <a:path h="898525">
                <a:moveTo>
                  <a:pt x="0" y="0"/>
                </a:moveTo>
                <a:lnTo>
                  <a:pt x="0" y="89810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4892100" y="4048798"/>
            <a:ext cx="0" cy="898525"/>
          </a:xfrm>
          <a:custGeom>
            <a:avLst/>
            <a:gdLst/>
            <a:ahLst/>
            <a:cxnLst/>
            <a:rect l="l" t="t" r="r" b="b"/>
            <a:pathLst>
              <a:path h="898525">
                <a:moveTo>
                  <a:pt x="0" y="898257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4893677" y="4034849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948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4892100" y="4035001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796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4894465" y="403469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01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4895254" y="4048798"/>
            <a:ext cx="0" cy="898525"/>
          </a:xfrm>
          <a:custGeom>
            <a:avLst/>
            <a:gdLst/>
            <a:ahLst/>
            <a:cxnLst/>
            <a:rect l="l" t="t" r="r" b="b"/>
            <a:pathLst>
              <a:path h="898525">
                <a:moveTo>
                  <a:pt x="0" y="0"/>
                </a:moveTo>
                <a:lnTo>
                  <a:pt x="0" y="897943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4893677" y="4048798"/>
            <a:ext cx="0" cy="898525"/>
          </a:xfrm>
          <a:custGeom>
            <a:avLst/>
            <a:gdLst/>
            <a:ahLst/>
            <a:cxnLst/>
            <a:rect l="l" t="t" r="r" b="b"/>
            <a:pathLst>
              <a:path h="898525">
                <a:moveTo>
                  <a:pt x="0" y="89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4895254" y="4034697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0"/>
                </a:moveTo>
                <a:lnTo>
                  <a:pt x="0" y="1410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4893677" y="4034849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948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4896042" y="40345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6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4896832" y="4048798"/>
            <a:ext cx="0" cy="897890"/>
          </a:xfrm>
          <a:custGeom>
            <a:avLst/>
            <a:gdLst/>
            <a:ahLst/>
            <a:cxnLst/>
            <a:rect l="l" t="t" r="r" b="b"/>
            <a:pathLst>
              <a:path h="897889">
                <a:moveTo>
                  <a:pt x="0" y="0"/>
                </a:moveTo>
                <a:lnTo>
                  <a:pt x="0" y="897786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4895255" y="4048798"/>
            <a:ext cx="0" cy="898525"/>
          </a:xfrm>
          <a:custGeom>
            <a:avLst/>
            <a:gdLst/>
            <a:ahLst/>
            <a:cxnLst/>
            <a:rect l="l" t="t" r="r" b="b"/>
            <a:pathLst>
              <a:path h="898525">
                <a:moveTo>
                  <a:pt x="0" y="897943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4896832" y="4034544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0"/>
                </a:moveTo>
                <a:lnTo>
                  <a:pt x="0" y="14253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4895255" y="4034697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14100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4897619" y="403439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91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4898409" y="4048798"/>
            <a:ext cx="0" cy="897890"/>
          </a:xfrm>
          <a:custGeom>
            <a:avLst/>
            <a:gdLst/>
            <a:ahLst/>
            <a:cxnLst/>
            <a:rect l="l" t="t" r="r" b="b"/>
            <a:pathLst>
              <a:path h="897889">
                <a:moveTo>
                  <a:pt x="0" y="0"/>
                </a:moveTo>
                <a:lnTo>
                  <a:pt x="0" y="897629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4896832" y="4048798"/>
            <a:ext cx="0" cy="897890"/>
          </a:xfrm>
          <a:custGeom>
            <a:avLst/>
            <a:gdLst/>
            <a:ahLst/>
            <a:cxnLst/>
            <a:rect l="l" t="t" r="r" b="b"/>
            <a:pathLst>
              <a:path h="897889">
                <a:moveTo>
                  <a:pt x="0" y="897786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4898409" y="4034392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0"/>
                </a:moveTo>
                <a:lnTo>
                  <a:pt x="0" y="14405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4896832" y="4034544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14253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4899198" y="403424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86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4899986" y="4048798"/>
            <a:ext cx="0" cy="897890"/>
          </a:xfrm>
          <a:custGeom>
            <a:avLst/>
            <a:gdLst/>
            <a:ahLst/>
            <a:cxnLst/>
            <a:rect l="l" t="t" r="r" b="b"/>
            <a:pathLst>
              <a:path h="897889">
                <a:moveTo>
                  <a:pt x="0" y="0"/>
                </a:moveTo>
                <a:lnTo>
                  <a:pt x="0" y="897472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4898409" y="4048798"/>
            <a:ext cx="0" cy="897890"/>
          </a:xfrm>
          <a:custGeom>
            <a:avLst/>
            <a:gdLst/>
            <a:ahLst/>
            <a:cxnLst/>
            <a:rect l="l" t="t" r="r" b="b"/>
            <a:pathLst>
              <a:path h="897889">
                <a:moveTo>
                  <a:pt x="0" y="897629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4899986" y="4034240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0"/>
                </a:moveTo>
                <a:lnTo>
                  <a:pt x="0" y="14557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4898409" y="4034392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14405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4900775" y="403408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82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4901564" y="4048798"/>
            <a:ext cx="0" cy="897890"/>
          </a:xfrm>
          <a:custGeom>
            <a:avLst/>
            <a:gdLst/>
            <a:ahLst/>
            <a:cxnLst/>
            <a:rect l="l" t="t" r="r" b="b"/>
            <a:pathLst>
              <a:path h="897889">
                <a:moveTo>
                  <a:pt x="0" y="0"/>
                </a:moveTo>
                <a:lnTo>
                  <a:pt x="0" y="897315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4899987" y="4048798"/>
            <a:ext cx="0" cy="897890"/>
          </a:xfrm>
          <a:custGeom>
            <a:avLst/>
            <a:gdLst/>
            <a:ahLst/>
            <a:cxnLst/>
            <a:rect l="l" t="t" r="r" b="b"/>
            <a:pathLst>
              <a:path h="897889">
                <a:moveTo>
                  <a:pt x="0" y="897472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4901564" y="4034087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71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4899987" y="4034240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14557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4902352" y="403393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77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4903141" y="4048798"/>
            <a:ext cx="0" cy="897255"/>
          </a:xfrm>
          <a:custGeom>
            <a:avLst/>
            <a:gdLst/>
            <a:ahLst/>
            <a:cxnLst/>
            <a:rect l="l" t="t" r="r" b="b"/>
            <a:pathLst>
              <a:path h="897254">
                <a:moveTo>
                  <a:pt x="0" y="0"/>
                </a:moveTo>
                <a:lnTo>
                  <a:pt x="0" y="897157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4901564" y="4048798"/>
            <a:ext cx="0" cy="897890"/>
          </a:xfrm>
          <a:custGeom>
            <a:avLst/>
            <a:gdLst/>
            <a:ahLst/>
            <a:cxnLst/>
            <a:rect l="l" t="t" r="r" b="b"/>
            <a:pathLst>
              <a:path h="897889">
                <a:moveTo>
                  <a:pt x="0" y="897315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4903141" y="403393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862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4901564" y="4034087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1471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4903929" y="40337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72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4904719" y="4048798"/>
            <a:ext cx="0" cy="897255"/>
          </a:xfrm>
          <a:custGeom>
            <a:avLst/>
            <a:gdLst/>
            <a:ahLst/>
            <a:cxnLst/>
            <a:rect l="l" t="t" r="r" b="b"/>
            <a:pathLst>
              <a:path h="897254">
                <a:moveTo>
                  <a:pt x="0" y="0"/>
                </a:moveTo>
                <a:lnTo>
                  <a:pt x="0" y="89700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4903142" y="4048798"/>
            <a:ext cx="0" cy="897255"/>
          </a:xfrm>
          <a:custGeom>
            <a:avLst/>
            <a:gdLst/>
            <a:ahLst/>
            <a:cxnLst/>
            <a:rect l="l" t="t" r="r" b="b"/>
            <a:pathLst>
              <a:path h="897254">
                <a:moveTo>
                  <a:pt x="0" y="897157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4904719" y="4033783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5014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4903142" y="403393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14862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4905506" y="403363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67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4906296" y="4048798"/>
            <a:ext cx="0" cy="897255"/>
          </a:xfrm>
          <a:custGeom>
            <a:avLst/>
            <a:gdLst/>
            <a:ahLst/>
            <a:cxnLst/>
            <a:rect l="l" t="t" r="r" b="b"/>
            <a:pathLst>
              <a:path h="897254">
                <a:moveTo>
                  <a:pt x="0" y="0"/>
                </a:moveTo>
                <a:lnTo>
                  <a:pt x="0" y="896843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4904719" y="4048798"/>
            <a:ext cx="0" cy="897255"/>
          </a:xfrm>
          <a:custGeom>
            <a:avLst/>
            <a:gdLst/>
            <a:ahLst/>
            <a:cxnLst/>
            <a:rect l="l" t="t" r="r" b="b"/>
            <a:pathLst>
              <a:path h="897254">
                <a:moveTo>
                  <a:pt x="0" y="897000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4906296" y="403363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5167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4904719" y="4033783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15014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4907085" y="403347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63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4907874" y="4048798"/>
            <a:ext cx="0" cy="897255"/>
          </a:xfrm>
          <a:custGeom>
            <a:avLst/>
            <a:gdLst/>
            <a:ahLst/>
            <a:cxnLst/>
            <a:rect l="l" t="t" r="r" b="b"/>
            <a:pathLst>
              <a:path h="897254">
                <a:moveTo>
                  <a:pt x="0" y="0"/>
                </a:moveTo>
                <a:lnTo>
                  <a:pt x="0" y="896686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4906297" y="4048798"/>
            <a:ext cx="0" cy="897255"/>
          </a:xfrm>
          <a:custGeom>
            <a:avLst/>
            <a:gdLst/>
            <a:ahLst/>
            <a:cxnLst/>
            <a:rect l="l" t="t" r="r" b="b"/>
            <a:pathLst>
              <a:path h="897254">
                <a:moveTo>
                  <a:pt x="0" y="896843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4907874" y="403347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319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4906297" y="403363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15167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4909451" y="40331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1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4911028" y="4048798"/>
            <a:ext cx="0" cy="896619"/>
          </a:xfrm>
          <a:custGeom>
            <a:avLst/>
            <a:gdLst/>
            <a:ahLst/>
            <a:cxnLst/>
            <a:rect l="l" t="t" r="r" b="b"/>
            <a:pathLst>
              <a:path h="896620">
                <a:moveTo>
                  <a:pt x="0" y="0"/>
                </a:moveTo>
                <a:lnTo>
                  <a:pt x="0" y="896372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4907874" y="4048798"/>
            <a:ext cx="0" cy="897255"/>
          </a:xfrm>
          <a:custGeom>
            <a:avLst/>
            <a:gdLst/>
            <a:ahLst/>
            <a:cxnLst/>
            <a:rect l="l" t="t" r="r" b="b"/>
            <a:pathLst>
              <a:path h="897254">
                <a:moveTo>
                  <a:pt x="0" y="896686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2" name="object 2322"/>
          <p:cNvSpPr/>
          <p:nvPr/>
        </p:nvSpPr>
        <p:spPr>
          <a:xfrm>
            <a:off x="4911028" y="4033174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623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4907874" y="403347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319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4911816" y="403302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48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4912605" y="4048798"/>
            <a:ext cx="0" cy="896619"/>
          </a:xfrm>
          <a:custGeom>
            <a:avLst/>
            <a:gdLst/>
            <a:ahLst/>
            <a:cxnLst/>
            <a:rect l="l" t="t" r="r" b="b"/>
            <a:pathLst>
              <a:path h="896620">
                <a:moveTo>
                  <a:pt x="0" y="0"/>
                </a:moveTo>
                <a:lnTo>
                  <a:pt x="0" y="896215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4911028" y="4048798"/>
            <a:ext cx="0" cy="896619"/>
          </a:xfrm>
          <a:custGeom>
            <a:avLst/>
            <a:gdLst/>
            <a:ahLst/>
            <a:cxnLst/>
            <a:rect l="l" t="t" r="r" b="b"/>
            <a:pathLst>
              <a:path h="896620">
                <a:moveTo>
                  <a:pt x="0" y="896372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7" name="object 2327"/>
          <p:cNvSpPr/>
          <p:nvPr/>
        </p:nvSpPr>
        <p:spPr>
          <a:xfrm>
            <a:off x="4912605" y="4033022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776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4911028" y="4033174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23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4913393" y="40328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44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4914183" y="4048798"/>
            <a:ext cx="0" cy="896619"/>
          </a:xfrm>
          <a:custGeom>
            <a:avLst/>
            <a:gdLst/>
            <a:ahLst/>
            <a:cxnLst/>
            <a:rect l="l" t="t" r="r" b="b"/>
            <a:pathLst>
              <a:path h="896620">
                <a:moveTo>
                  <a:pt x="0" y="0"/>
                </a:moveTo>
                <a:lnTo>
                  <a:pt x="0" y="896058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4912606" y="4048798"/>
            <a:ext cx="0" cy="896619"/>
          </a:xfrm>
          <a:custGeom>
            <a:avLst/>
            <a:gdLst/>
            <a:ahLst/>
            <a:cxnLst/>
            <a:rect l="l" t="t" r="r" b="b"/>
            <a:pathLst>
              <a:path h="896620">
                <a:moveTo>
                  <a:pt x="0" y="896215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4914183" y="403286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5928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4912606" y="4033022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776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4914970" y="40327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39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4915760" y="4048798"/>
            <a:ext cx="0" cy="895985"/>
          </a:xfrm>
          <a:custGeom>
            <a:avLst/>
            <a:gdLst/>
            <a:ahLst/>
            <a:cxnLst/>
            <a:rect l="l" t="t" r="r" b="b"/>
            <a:pathLst>
              <a:path h="895985">
                <a:moveTo>
                  <a:pt x="0" y="0"/>
                </a:moveTo>
                <a:lnTo>
                  <a:pt x="0" y="895901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4914183" y="4048798"/>
            <a:ext cx="0" cy="896619"/>
          </a:xfrm>
          <a:custGeom>
            <a:avLst/>
            <a:gdLst/>
            <a:ahLst/>
            <a:cxnLst/>
            <a:rect l="l" t="t" r="r" b="b"/>
            <a:pathLst>
              <a:path h="896620">
                <a:moveTo>
                  <a:pt x="0" y="896058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4915760" y="4032717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8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4914183" y="403286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5928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4916547" y="403256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34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4917338" y="4048798"/>
            <a:ext cx="0" cy="895985"/>
          </a:xfrm>
          <a:custGeom>
            <a:avLst/>
            <a:gdLst/>
            <a:ahLst/>
            <a:cxnLst/>
            <a:rect l="l" t="t" r="r" b="b"/>
            <a:pathLst>
              <a:path h="895985">
                <a:moveTo>
                  <a:pt x="0" y="0"/>
                </a:moveTo>
                <a:lnTo>
                  <a:pt x="0" y="895744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4915761" y="4048798"/>
            <a:ext cx="0" cy="895985"/>
          </a:xfrm>
          <a:custGeom>
            <a:avLst/>
            <a:gdLst/>
            <a:ahLst/>
            <a:cxnLst/>
            <a:rect l="l" t="t" r="r" b="b"/>
            <a:pathLst>
              <a:path h="895985">
                <a:moveTo>
                  <a:pt x="0" y="895901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4917338" y="4032565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233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4915761" y="4032717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080"/>
                </a:moveTo>
                <a:lnTo>
                  <a:pt x="0" y="0"/>
                </a:lnTo>
              </a:path>
            </a:pathLst>
          </a:custGeom>
          <a:ln w="317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4918126" y="40324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29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4918915" y="4048798"/>
            <a:ext cx="0" cy="895985"/>
          </a:xfrm>
          <a:custGeom>
            <a:avLst/>
            <a:gdLst/>
            <a:ahLst/>
            <a:cxnLst/>
            <a:rect l="l" t="t" r="r" b="b"/>
            <a:pathLst>
              <a:path h="895985">
                <a:moveTo>
                  <a:pt x="0" y="0"/>
                </a:moveTo>
                <a:lnTo>
                  <a:pt x="0" y="895587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4917338" y="4048798"/>
            <a:ext cx="0" cy="895985"/>
          </a:xfrm>
          <a:custGeom>
            <a:avLst/>
            <a:gdLst/>
            <a:ahLst/>
            <a:cxnLst/>
            <a:rect l="l" t="t" r="r" b="b"/>
            <a:pathLst>
              <a:path h="895985">
                <a:moveTo>
                  <a:pt x="0" y="895744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4918915" y="4032412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385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4917338" y="4032565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233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4919703" y="403223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47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4920493" y="4048798"/>
            <a:ext cx="0" cy="895985"/>
          </a:xfrm>
          <a:custGeom>
            <a:avLst/>
            <a:gdLst/>
            <a:ahLst/>
            <a:cxnLst/>
            <a:rect l="l" t="t" r="r" b="b"/>
            <a:pathLst>
              <a:path h="895985">
                <a:moveTo>
                  <a:pt x="0" y="0"/>
                </a:moveTo>
                <a:lnTo>
                  <a:pt x="0" y="89543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4918916" y="4048798"/>
            <a:ext cx="0" cy="895985"/>
          </a:xfrm>
          <a:custGeom>
            <a:avLst/>
            <a:gdLst/>
            <a:ahLst/>
            <a:cxnLst/>
            <a:rect l="l" t="t" r="r" b="b"/>
            <a:pathLst>
              <a:path h="895985">
                <a:moveTo>
                  <a:pt x="0" y="895587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4920493" y="4032238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6559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4918916" y="4032412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385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4921281" y="40320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83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4922070" y="4048798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0" y="0"/>
                </a:moveTo>
                <a:lnTo>
                  <a:pt x="0" y="895273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4920493" y="4048798"/>
            <a:ext cx="0" cy="895985"/>
          </a:xfrm>
          <a:custGeom>
            <a:avLst/>
            <a:gdLst/>
            <a:ahLst/>
            <a:cxnLst/>
            <a:rect l="l" t="t" r="r" b="b"/>
            <a:pathLst>
              <a:path h="895985">
                <a:moveTo>
                  <a:pt x="0" y="895430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4922070" y="403204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6753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4920493" y="4032238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59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4922858" y="40318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2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4923647" y="4048798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0" y="0"/>
                </a:moveTo>
                <a:lnTo>
                  <a:pt x="0" y="895116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4922070" y="4048798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0" y="895273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4923647" y="403185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6946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4922070" y="4032044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753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4924435" y="403184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26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4925225" y="4048798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0" y="0"/>
                </a:moveTo>
                <a:lnTo>
                  <a:pt x="0" y="894949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4923648" y="4048798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0" y="895116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4925225" y="4031657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714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4923648" y="403185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946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4926012" y="403146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2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4926802" y="4048798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0" y="0"/>
                </a:moveTo>
                <a:lnTo>
                  <a:pt x="0" y="894753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4925225" y="4048798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0" y="894949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4926802" y="403146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33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4925225" y="4031657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7140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4927589" y="403127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1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4928380" y="4048798"/>
            <a:ext cx="0" cy="894715"/>
          </a:xfrm>
          <a:custGeom>
            <a:avLst/>
            <a:gdLst/>
            <a:ahLst/>
            <a:cxnLst/>
            <a:rect l="l" t="t" r="r" b="b"/>
            <a:pathLst>
              <a:path h="894714">
                <a:moveTo>
                  <a:pt x="0" y="0"/>
                </a:moveTo>
                <a:lnTo>
                  <a:pt x="0" y="894558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4926803" y="4048798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0" y="894753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4928380" y="403127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527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4926803" y="403146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17333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4929166" y="40310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9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4929957" y="4048798"/>
            <a:ext cx="0" cy="894715"/>
          </a:xfrm>
          <a:custGeom>
            <a:avLst/>
            <a:gdLst/>
            <a:ahLst/>
            <a:cxnLst/>
            <a:rect l="l" t="t" r="r" b="b"/>
            <a:pathLst>
              <a:path h="894714">
                <a:moveTo>
                  <a:pt x="0" y="0"/>
                </a:moveTo>
                <a:lnTo>
                  <a:pt x="0" y="894363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4928380" y="4048798"/>
            <a:ext cx="0" cy="894715"/>
          </a:xfrm>
          <a:custGeom>
            <a:avLst/>
            <a:gdLst/>
            <a:ahLst/>
            <a:cxnLst/>
            <a:rect l="l" t="t" r="r" b="b"/>
            <a:pathLst>
              <a:path h="894714">
                <a:moveTo>
                  <a:pt x="0" y="894558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4929957" y="403107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72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4928380" y="403127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17527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4930746" y="40308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7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4931535" y="4048798"/>
            <a:ext cx="0" cy="894715"/>
          </a:xfrm>
          <a:custGeom>
            <a:avLst/>
            <a:gdLst/>
            <a:ahLst/>
            <a:cxnLst/>
            <a:rect l="l" t="t" r="r" b="b"/>
            <a:pathLst>
              <a:path h="894714">
                <a:moveTo>
                  <a:pt x="0" y="0"/>
                </a:moveTo>
                <a:lnTo>
                  <a:pt x="0" y="894168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4929957" y="4048798"/>
            <a:ext cx="0" cy="894715"/>
          </a:xfrm>
          <a:custGeom>
            <a:avLst/>
            <a:gdLst/>
            <a:ahLst/>
            <a:cxnLst/>
            <a:rect l="l" t="t" r="r" b="b"/>
            <a:pathLst>
              <a:path h="894714">
                <a:moveTo>
                  <a:pt x="0" y="894363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4931535" y="403088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7914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4929957" y="403107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17720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4933112" y="403049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69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4934689" y="4048798"/>
            <a:ext cx="0" cy="894080"/>
          </a:xfrm>
          <a:custGeom>
            <a:avLst/>
            <a:gdLst/>
            <a:ahLst/>
            <a:cxnLst/>
            <a:rect l="l" t="t" r="r" b="b"/>
            <a:pathLst>
              <a:path h="894079">
                <a:moveTo>
                  <a:pt x="0" y="0"/>
                </a:moveTo>
                <a:lnTo>
                  <a:pt x="0" y="893777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4931535" y="4048798"/>
            <a:ext cx="0" cy="894715"/>
          </a:xfrm>
          <a:custGeom>
            <a:avLst/>
            <a:gdLst/>
            <a:ahLst/>
            <a:cxnLst/>
            <a:rect l="l" t="t" r="r" b="b"/>
            <a:pathLst>
              <a:path h="894714">
                <a:moveTo>
                  <a:pt x="0" y="894168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4934689" y="4030497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301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4931535" y="4030883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7914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4935477" y="40303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2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4936266" y="4048798"/>
            <a:ext cx="0" cy="894080"/>
          </a:xfrm>
          <a:custGeom>
            <a:avLst/>
            <a:gdLst/>
            <a:ahLst/>
            <a:cxnLst/>
            <a:rect l="l" t="t" r="r" b="b"/>
            <a:pathLst>
              <a:path h="894079">
                <a:moveTo>
                  <a:pt x="0" y="0"/>
                </a:moveTo>
                <a:lnTo>
                  <a:pt x="0" y="893582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4934689" y="4048798"/>
            <a:ext cx="0" cy="894080"/>
          </a:xfrm>
          <a:custGeom>
            <a:avLst/>
            <a:gdLst/>
            <a:ahLst/>
            <a:cxnLst/>
            <a:rect l="l" t="t" r="r" b="b"/>
            <a:pathLst>
              <a:path h="894079">
                <a:moveTo>
                  <a:pt x="0" y="893777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4936266" y="403030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8494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4934689" y="4030497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01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4937054" y="403011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4937844" y="4048798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5">
                <a:moveTo>
                  <a:pt x="0" y="0"/>
                </a:moveTo>
                <a:lnTo>
                  <a:pt x="0" y="893387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4936267" y="4048798"/>
            <a:ext cx="0" cy="894080"/>
          </a:xfrm>
          <a:custGeom>
            <a:avLst/>
            <a:gdLst/>
            <a:ahLst/>
            <a:cxnLst/>
            <a:rect l="l" t="t" r="r" b="b"/>
            <a:pathLst>
              <a:path h="894079">
                <a:moveTo>
                  <a:pt x="0" y="893582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4937844" y="403011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8687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4936267" y="403030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8494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4938631" y="40299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8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4939421" y="4048798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5">
                <a:moveTo>
                  <a:pt x="0" y="0"/>
                </a:moveTo>
                <a:lnTo>
                  <a:pt x="0" y="893192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4937844" y="4048798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5">
                <a:moveTo>
                  <a:pt x="0" y="893387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4939421" y="402991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8881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4937844" y="403011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8688"/>
                </a:moveTo>
                <a:lnTo>
                  <a:pt x="0" y="0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4940210" y="402972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7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4940999" y="4048798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5">
                <a:moveTo>
                  <a:pt x="0" y="0"/>
                </a:moveTo>
                <a:lnTo>
                  <a:pt x="0" y="892996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4939422" y="4048798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5">
                <a:moveTo>
                  <a:pt x="0" y="893192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4940999" y="4029723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074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4939422" y="402991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8881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4941787" y="40295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5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4942576" y="4048798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0"/>
                </a:moveTo>
                <a:lnTo>
                  <a:pt x="0" y="892801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4940999" y="4048798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5">
                <a:moveTo>
                  <a:pt x="0" y="892996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4942576" y="402953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268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4940999" y="4029723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074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4943364" y="40293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3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4944154" y="4048798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0"/>
                </a:moveTo>
                <a:lnTo>
                  <a:pt x="0" y="892606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4942576" y="4048798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801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4944154" y="4029336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461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4942576" y="4029529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268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4944941" y="402914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1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4945731" y="4048798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0"/>
                </a:moveTo>
                <a:lnTo>
                  <a:pt x="0" y="892411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4944154" y="4048798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606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4945731" y="4029142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655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4944154" y="4029336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461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4946520" y="40289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4947308" y="4048798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0"/>
                </a:moveTo>
                <a:lnTo>
                  <a:pt x="0" y="892216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4945731" y="4048798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411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4947308" y="4028949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0"/>
                </a:moveTo>
                <a:lnTo>
                  <a:pt x="0" y="19848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4945731" y="4029142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55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4948097" y="402875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58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4948886" y="4048798"/>
            <a:ext cx="0" cy="892175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0"/>
                </a:moveTo>
                <a:lnTo>
                  <a:pt x="0" y="89202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4947309" y="4048798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216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4948886" y="4028756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0"/>
                </a:moveTo>
                <a:lnTo>
                  <a:pt x="0" y="20042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4947309" y="4028949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19848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4949674" y="402856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56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4950463" y="4048798"/>
            <a:ext cx="0" cy="892175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0"/>
                </a:moveTo>
                <a:lnTo>
                  <a:pt x="0" y="891825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4948886" y="4048798"/>
            <a:ext cx="0" cy="892175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892020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4950463" y="4028562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0"/>
                </a:moveTo>
                <a:lnTo>
                  <a:pt x="0" y="20235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4948886" y="4028756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20042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4951251" y="40283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54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4952041" y="4048798"/>
            <a:ext cx="0" cy="892175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0"/>
                </a:moveTo>
                <a:lnTo>
                  <a:pt x="0" y="89163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4950464" y="4048798"/>
            <a:ext cx="0" cy="892175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891825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4952041" y="4028368"/>
            <a:ext cx="0" cy="20955"/>
          </a:xfrm>
          <a:custGeom>
            <a:avLst/>
            <a:gdLst/>
            <a:ahLst/>
            <a:cxnLst/>
            <a:rect l="l" t="t" r="r" b="b"/>
            <a:pathLst>
              <a:path h="20954">
                <a:moveTo>
                  <a:pt x="0" y="0"/>
                </a:moveTo>
                <a:lnTo>
                  <a:pt x="0" y="20429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4950464" y="4028562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20235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4952828" y="402817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53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4953618" y="4048798"/>
            <a:ext cx="0" cy="891540"/>
          </a:xfrm>
          <a:custGeom>
            <a:avLst/>
            <a:gdLst/>
            <a:ahLst/>
            <a:cxnLst/>
            <a:rect l="l" t="t" r="r" b="b"/>
            <a:pathLst>
              <a:path h="891539">
                <a:moveTo>
                  <a:pt x="0" y="0"/>
                </a:moveTo>
                <a:lnTo>
                  <a:pt x="0" y="891435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4952041" y="4048798"/>
            <a:ext cx="0" cy="892175"/>
          </a:xfrm>
          <a:custGeom>
            <a:avLst/>
            <a:gdLst/>
            <a:ahLst/>
            <a:cxnLst/>
            <a:rect l="l" t="t" r="r" b="b"/>
            <a:pathLst>
              <a:path h="892175">
                <a:moveTo>
                  <a:pt x="0" y="891630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4953618" y="4028175"/>
            <a:ext cx="0" cy="20955"/>
          </a:xfrm>
          <a:custGeom>
            <a:avLst/>
            <a:gdLst/>
            <a:ahLst/>
            <a:cxnLst/>
            <a:rect l="l" t="t" r="r" b="b"/>
            <a:pathLst>
              <a:path h="20954">
                <a:moveTo>
                  <a:pt x="0" y="0"/>
                </a:moveTo>
                <a:lnTo>
                  <a:pt x="0" y="20622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4952041" y="4028368"/>
            <a:ext cx="0" cy="20955"/>
          </a:xfrm>
          <a:custGeom>
            <a:avLst/>
            <a:gdLst/>
            <a:ahLst/>
            <a:cxnLst/>
            <a:rect l="l" t="t" r="r" b="b"/>
            <a:pathLst>
              <a:path h="20954">
                <a:moveTo>
                  <a:pt x="0" y="20429"/>
                </a:moveTo>
                <a:lnTo>
                  <a:pt x="0" y="0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4954407" y="40279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51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4955195" y="4048798"/>
            <a:ext cx="0" cy="891540"/>
          </a:xfrm>
          <a:custGeom>
            <a:avLst/>
            <a:gdLst/>
            <a:ahLst/>
            <a:cxnLst/>
            <a:rect l="l" t="t" r="r" b="b"/>
            <a:pathLst>
              <a:path h="891539">
                <a:moveTo>
                  <a:pt x="0" y="0"/>
                </a:moveTo>
                <a:lnTo>
                  <a:pt x="0" y="891239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4953618" y="4048798"/>
            <a:ext cx="0" cy="891540"/>
          </a:xfrm>
          <a:custGeom>
            <a:avLst/>
            <a:gdLst/>
            <a:ahLst/>
            <a:cxnLst/>
            <a:rect l="l" t="t" r="r" b="b"/>
            <a:pathLst>
              <a:path h="891539">
                <a:moveTo>
                  <a:pt x="0" y="891435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4955195" y="4027982"/>
            <a:ext cx="0" cy="20955"/>
          </a:xfrm>
          <a:custGeom>
            <a:avLst/>
            <a:gdLst/>
            <a:ahLst/>
            <a:cxnLst/>
            <a:rect l="l" t="t" r="r" b="b"/>
            <a:pathLst>
              <a:path h="20954">
                <a:moveTo>
                  <a:pt x="0" y="0"/>
                </a:moveTo>
                <a:lnTo>
                  <a:pt x="0" y="20816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4953618" y="4028175"/>
            <a:ext cx="0" cy="20955"/>
          </a:xfrm>
          <a:custGeom>
            <a:avLst/>
            <a:gdLst/>
            <a:ahLst/>
            <a:cxnLst/>
            <a:rect l="l" t="t" r="r" b="b"/>
            <a:pathLst>
              <a:path h="20954">
                <a:moveTo>
                  <a:pt x="0" y="20622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4956773" y="402759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2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4958350" y="4048798"/>
            <a:ext cx="0" cy="890905"/>
          </a:xfrm>
          <a:custGeom>
            <a:avLst/>
            <a:gdLst/>
            <a:ahLst/>
            <a:cxnLst/>
            <a:rect l="l" t="t" r="r" b="b"/>
            <a:pathLst>
              <a:path h="890904">
                <a:moveTo>
                  <a:pt x="0" y="0"/>
                </a:moveTo>
                <a:lnTo>
                  <a:pt x="0" y="890849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4955196" y="4048798"/>
            <a:ext cx="0" cy="891540"/>
          </a:xfrm>
          <a:custGeom>
            <a:avLst/>
            <a:gdLst/>
            <a:ahLst/>
            <a:cxnLst/>
            <a:rect l="l" t="t" r="r" b="b"/>
            <a:pathLst>
              <a:path h="891539">
                <a:moveTo>
                  <a:pt x="0" y="891239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4958350" y="4027594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203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4955196" y="4027982"/>
            <a:ext cx="0" cy="20955"/>
          </a:xfrm>
          <a:custGeom>
            <a:avLst/>
            <a:gdLst/>
            <a:ahLst/>
            <a:cxnLst/>
            <a:rect l="l" t="t" r="r" b="b"/>
            <a:pathLst>
              <a:path h="20954">
                <a:moveTo>
                  <a:pt x="0" y="20816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4959138" y="40274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46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5" name="object 2465"/>
          <p:cNvSpPr/>
          <p:nvPr/>
        </p:nvSpPr>
        <p:spPr>
          <a:xfrm>
            <a:off x="4959927" y="4048798"/>
            <a:ext cx="0" cy="890905"/>
          </a:xfrm>
          <a:custGeom>
            <a:avLst/>
            <a:gdLst/>
            <a:ahLst/>
            <a:cxnLst/>
            <a:rect l="l" t="t" r="r" b="b"/>
            <a:pathLst>
              <a:path h="890904">
                <a:moveTo>
                  <a:pt x="0" y="0"/>
                </a:moveTo>
                <a:lnTo>
                  <a:pt x="0" y="890654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4958350" y="4048798"/>
            <a:ext cx="0" cy="890905"/>
          </a:xfrm>
          <a:custGeom>
            <a:avLst/>
            <a:gdLst/>
            <a:ahLst/>
            <a:cxnLst/>
            <a:rect l="l" t="t" r="r" b="b"/>
            <a:pathLst>
              <a:path h="890904">
                <a:moveTo>
                  <a:pt x="0" y="890849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4959927" y="4027401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396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4958350" y="4027594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21203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4960715" y="40272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44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0" name="object 2470"/>
          <p:cNvSpPr/>
          <p:nvPr/>
        </p:nvSpPr>
        <p:spPr>
          <a:xfrm>
            <a:off x="4961505" y="4048798"/>
            <a:ext cx="0" cy="890905"/>
          </a:xfrm>
          <a:custGeom>
            <a:avLst/>
            <a:gdLst/>
            <a:ahLst/>
            <a:cxnLst/>
            <a:rect l="l" t="t" r="r" b="b"/>
            <a:pathLst>
              <a:path h="890904">
                <a:moveTo>
                  <a:pt x="0" y="0"/>
                </a:moveTo>
                <a:lnTo>
                  <a:pt x="0" y="890459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4959928" y="4048798"/>
            <a:ext cx="0" cy="890905"/>
          </a:xfrm>
          <a:custGeom>
            <a:avLst/>
            <a:gdLst/>
            <a:ahLst/>
            <a:cxnLst/>
            <a:rect l="l" t="t" r="r" b="b"/>
            <a:pathLst>
              <a:path h="890904">
                <a:moveTo>
                  <a:pt x="0" y="890654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4961505" y="4027208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589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4959928" y="4027401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21396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4962292" y="402701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42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5" name="object 2475"/>
          <p:cNvSpPr/>
          <p:nvPr/>
        </p:nvSpPr>
        <p:spPr>
          <a:xfrm>
            <a:off x="4963082" y="4048798"/>
            <a:ext cx="0" cy="890269"/>
          </a:xfrm>
          <a:custGeom>
            <a:avLst/>
            <a:gdLst/>
            <a:ahLst/>
            <a:cxnLst/>
            <a:rect l="l" t="t" r="r" b="b"/>
            <a:pathLst>
              <a:path h="890270">
                <a:moveTo>
                  <a:pt x="0" y="0"/>
                </a:moveTo>
                <a:lnTo>
                  <a:pt x="0" y="890263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4961505" y="4048798"/>
            <a:ext cx="0" cy="890905"/>
          </a:xfrm>
          <a:custGeom>
            <a:avLst/>
            <a:gdLst/>
            <a:ahLst/>
            <a:cxnLst/>
            <a:rect l="l" t="t" r="r" b="b"/>
            <a:pathLst>
              <a:path h="890904">
                <a:moveTo>
                  <a:pt x="0" y="890459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4963082" y="4027014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0"/>
                </a:moveTo>
                <a:lnTo>
                  <a:pt x="0" y="21783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4961505" y="4027208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2159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4963869" y="402682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4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0" name="object 2480"/>
          <p:cNvSpPr/>
          <p:nvPr/>
        </p:nvSpPr>
        <p:spPr>
          <a:xfrm>
            <a:off x="4964660" y="4048798"/>
            <a:ext cx="0" cy="890269"/>
          </a:xfrm>
          <a:custGeom>
            <a:avLst/>
            <a:gdLst/>
            <a:ahLst/>
            <a:cxnLst/>
            <a:rect l="l" t="t" r="r" b="b"/>
            <a:pathLst>
              <a:path h="890270">
                <a:moveTo>
                  <a:pt x="0" y="0"/>
                </a:moveTo>
                <a:lnTo>
                  <a:pt x="0" y="890068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4963083" y="4048798"/>
            <a:ext cx="0" cy="890269"/>
          </a:xfrm>
          <a:custGeom>
            <a:avLst/>
            <a:gdLst/>
            <a:ahLst/>
            <a:cxnLst/>
            <a:rect l="l" t="t" r="r" b="b"/>
            <a:pathLst>
              <a:path h="890270">
                <a:moveTo>
                  <a:pt x="0" y="890263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4964660" y="4026821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0"/>
                </a:moveTo>
                <a:lnTo>
                  <a:pt x="0" y="21976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4963083" y="4027014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1783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4965448" y="40266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9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5" name="object 2485"/>
          <p:cNvSpPr/>
          <p:nvPr/>
        </p:nvSpPr>
        <p:spPr>
          <a:xfrm>
            <a:off x="4966237" y="4048798"/>
            <a:ext cx="0" cy="890269"/>
          </a:xfrm>
          <a:custGeom>
            <a:avLst/>
            <a:gdLst/>
            <a:ahLst/>
            <a:cxnLst/>
            <a:rect l="l" t="t" r="r" b="b"/>
            <a:pathLst>
              <a:path h="890270">
                <a:moveTo>
                  <a:pt x="0" y="0"/>
                </a:moveTo>
                <a:lnTo>
                  <a:pt x="0" y="889873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4964660" y="4048798"/>
            <a:ext cx="0" cy="890269"/>
          </a:xfrm>
          <a:custGeom>
            <a:avLst/>
            <a:gdLst/>
            <a:ahLst/>
            <a:cxnLst/>
            <a:rect l="l" t="t" r="r" b="b"/>
            <a:pathLst>
              <a:path h="890270">
                <a:moveTo>
                  <a:pt x="0" y="890068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4966237" y="4026627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0"/>
                </a:moveTo>
                <a:lnTo>
                  <a:pt x="0" y="2217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4964660" y="4026821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1976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4967025" y="402643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7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4967814" y="4048798"/>
            <a:ext cx="0" cy="890269"/>
          </a:xfrm>
          <a:custGeom>
            <a:avLst/>
            <a:gdLst/>
            <a:ahLst/>
            <a:cxnLst/>
            <a:rect l="l" t="t" r="r" b="b"/>
            <a:pathLst>
              <a:path h="890270">
                <a:moveTo>
                  <a:pt x="0" y="0"/>
                </a:moveTo>
                <a:lnTo>
                  <a:pt x="0" y="889678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4966237" y="4048798"/>
            <a:ext cx="0" cy="890269"/>
          </a:xfrm>
          <a:custGeom>
            <a:avLst/>
            <a:gdLst/>
            <a:ahLst/>
            <a:cxnLst/>
            <a:rect l="l" t="t" r="r" b="b"/>
            <a:pathLst>
              <a:path h="890270">
                <a:moveTo>
                  <a:pt x="0" y="889873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4967814" y="4026434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363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4966237" y="4026627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70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4968602" y="402624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5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4969392" y="4048798"/>
            <a:ext cx="0" cy="889635"/>
          </a:xfrm>
          <a:custGeom>
            <a:avLst/>
            <a:gdLst/>
            <a:ahLst/>
            <a:cxnLst/>
            <a:rect l="l" t="t" r="r" b="b"/>
            <a:pathLst>
              <a:path h="889635">
                <a:moveTo>
                  <a:pt x="0" y="0"/>
                </a:moveTo>
                <a:lnTo>
                  <a:pt x="0" y="889483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4967815" y="4048798"/>
            <a:ext cx="0" cy="890269"/>
          </a:xfrm>
          <a:custGeom>
            <a:avLst/>
            <a:gdLst/>
            <a:ahLst/>
            <a:cxnLst/>
            <a:rect l="l" t="t" r="r" b="b"/>
            <a:pathLst>
              <a:path h="890270">
                <a:moveTo>
                  <a:pt x="0" y="889678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7" name="object 2497"/>
          <p:cNvSpPr/>
          <p:nvPr/>
        </p:nvSpPr>
        <p:spPr>
          <a:xfrm>
            <a:off x="4969392" y="4026240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557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8" name="object 2498"/>
          <p:cNvSpPr/>
          <p:nvPr/>
        </p:nvSpPr>
        <p:spPr>
          <a:xfrm>
            <a:off x="4967815" y="4026434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363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9" name="object 2499"/>
          <p:cNvSpPr/>
          <p:nvPr/>
        </p:nvSpPr>
        <p:spPr>
          <a:xfrm>
            <a:off x="4970179" y="402604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3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0" name="object 2500"/>
          <p:cNvSpPr/>
          <p:nvPr/>
        </p:nvSpPr>
        <p:spPr>
          <a:xfrm>
            <a:off x="4970969" y="4048798"/>
            <a:ext cx="0" cy="889635"/>
          </a:xfrm>
          <a:custGeom>
            <a:avLst/>
            <a:gdLst/>
            <a:ahLst/>
            <a:cxnLst/>
            <a:rect l="l" t="t" r="r" b="b"/>
            <a:pathLst>
              <a:path h="889635">
                <a:moveTo>
                  <a:pt x="0" y="0"/>
                </a:moveTo>
                <a:lnTo>
                  <a:pt x="0" y="889287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1" name="object 2501"/>
          <p:cNvSpPr/>
          <p:nvPr/>
        </p:nvSpPr>
        <p:spPr>
          <a:xfrm>
            <a:off x="4969392" y="4048798"/>
            <a:ext cx="0" cy="889635"/>
          </a:xfrm>
          <a:custGeom>
            <a:avLst/>
            <a:gdLst/>
            <a:ahLst/>
            <a:cxnLst/>
            <a:rect l="l" t="t" r="r" b="b"/>
            <a:pathLst>
              <a:path h="889635">
                <a:moveTo>
                  <a:pt x="0" y="889483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2" name="object 2502"/>
          <p:cNvSpPr/>
          <p:nvPr/>
        </p:nvSpPr>
        <p:spPr>
          <a:xfrm>
            <a:off x="4970969" y="4026047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75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3" name="object 2503"/>
          <p:cNvSpPr/>
          <p:nvPr/>
        </p:nvSpPr>
        <p:spPr>
          <a:xfrm>
            <a:off x="4969392" y="4026240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557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4" name="object 2504"/>
          <p:cNvSpPr/>
          <p:nvPr/>
        </p:nvSpPr>
        <p:spPr>
          <a:xfrm>
            <a:off x="4971758" y="40258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2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5" name="object 2505"/>
          <p:cNvSpPr/>
          <p:nvPr/>
        </p:nvSpPr>
        <p:spPr>
          <a:xfrm>
            <a:off x="4972547" y="4048798"/>
            <a:ext cx="0" cy="889635"/>
          </a:xfrm>
          <a:custGeom>
            <a:avLst/>
            <a:gdLst/>
            <a:ahLst/>
            <a:cxnLst/>
            <a:rect l="l" t="t" r="r" b="b"/>
            <a:pathLst>
              <a:path h="889635">
                <a:moveTo>
                  <a:pt x="0" y="0"/>
                </a:moveTo>
                <a:lnTo>
                  <a:pt x="0" y="889092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6" name="object 2506"/>
          <p:cNvSpPr/>
          <p:nvPr/>
        </p:nvSpPr>
        <p:spPr>
          <a:xfrm>
            <a:off x="4970970" y="4048798"/>
            <a:ext cx="0" cy="889635"/>
          </a:xfrm>
          <a:custGeom>
            <a:avLst/>
            <a:gdLst/>
            <a:ahLst/>
            <a:cxnLst/>
            <a:rect l="l" t="t" r="r" b="b"/>
            <a:pathLst>
              <a:path h="889635">
                <a:moveTo>
                  <a:pt x="0" y="889287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7" name="object 2507"/>
          <p:cNvSpPr/>
          <p:nvPr/>
        </p:nvSpPr>
        <p:spPr>
          <a:xfrm>
            <a:off x="4972547" y="4025853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2944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8" name="object 2508"/>
          <p:cNvSpPr/>
          <p:nvPr/>
        </p:nvSpPr>
        <p:spPr>
          <a:xfrm>
            <a:off x="4970970" y="4026047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750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9" name="object 2509"/>
          <p:cNvSpPr/>
          <p:nvPr/>
        </p:nvSpPr>
        <p:spPr>
          <a:xfrm>
            <a:off x="4973335" y="40256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3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0" name="object 2510"/>
          <p:cNvSpPr/>
          <p:nvPr/>
        </p:nvSpPr>
        <p:spPr>
          <a:xfrm>
            <a:off x="4974124" y="4048798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897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1" name="object 2511"/>
          <p:cNvSpPr/>
          <p:nvPr/>
        </p:nvSpPr>
        <p:spPr>
          <a:xfrm>
            <a:off x="4972547" y="4048798"/>
            <a:ext cx="0" cy="889635"/>
          </a:xfrm>
          <a:custGeom>
            <a:avLst/>
            <a:gdLst/>
            <a:ahLst/>
            <a:cxnLst/>
            <a:rect l="l" t="t" r="r" b="b"/>
            <a:pathLst>
              <a:path h="889635">
                <a:moveTo>
                  <a:pt x="0" y="889092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2" name="object 2512"/>
          <p:cNvSpPr/>
          <p:nvPr/>
        </p:nvSpPr>
        <p:spPr>
          <a:xfrm>
            <a:off x="4974124" y="4025660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3137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3" name="object 2513"/>
          <p:cNvSpPr/>
          <p:nvPr/>
        </p:nvSpPr>
        <p:spPr>
          <a:xfrm>
            <a:off x="4972547" y="4025853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22944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4" name="object 2514"/>
          <p:cNvSpPr/>
          <p:nvPr/>
        </p:nvSpPr>
        <p:spPr>
          <a:xfrm>
            <a:off x="4974912" y="402546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28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5" name="object 2515"/>
          <p:cNvSpPr/>
          <p:nvPr/>
        </p:nvSpPr>
        <p:spPr>
          <a:xfrm>
            <a:off x="4975702" y="4048798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02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6" name="object 2516"/>
          <p:cNvSpPr/>
          <p:nvPr/>
        </p:nvSpPr>
        <p:spPr>
          <a:xfrm>
            <a:off x="4974125" y="4048798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888897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7" name="object 2517"/>
          <p:cNvSpPr/>
          <p:nvPr/>
        </p:nvSpPr>
        <p:spPr>
          <a:xfrm>
            <a:off x="4975702" y="4025467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3331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8" name="object 2518"/>
          <p:cNvSpPr/>
          <p:nvPr/>
        </p:nvSpPr>
        <p:spPr>
          <a:xfrm>
            <a:off x="4974125" y="4025660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23137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9" name="object 2519"/>
          <p:cNvSpPr/>
          <p:nvPr/>
        </p:nvSpPr>
        <p:spPr>
          <a:xfrm>
            <a:off x="4976489" y="402527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26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0" name="object 2520"/>
          <p:cNvSpPr/>
          <p:nvPr/>
        </p:nvSpPr>
        <p:spPr>
          <a:xfrm>
            <a:off x="4977279" y="4048798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506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1" name="object 2521"/>
          <p:cNvSpPr/>
          <p:nvPr/>
        </p:nvSpPr>
        <p:spPr>
          <a:xfrm>
            <a:off x="4975702" y="4048798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888702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2" name="object 2522"/>
          <p:cNvSpPr/>
          <p:nvPr/>
        </p:nvSpPr>
        <p:spPr>
          <a:xfrm>
            <a:off x="4977279" y="4025273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524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3" name="object 2523"/>
          <p:cNvSpPr/>
          <p:nvPr/>
        </p:nvSpPr>
        <p:spPr>
          <a:xfrm>
            <a:off x="4975702" y="4025467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23331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4" name="object 2524"/>
          <p:cNvSpPr/>
          <p:nvPr/>
        </p:nvSpPr>
        <p:spPr>
          <a:xfrm>
            <a:off x="4978066" y="40250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25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5" name="object 2525"/>
          <p:cNvSpPr/>
          <p:nvPr/>
        </p:nvSpPr>
        <p:spPr>
          <a:xfrm>
            <a:off x="4978856" y="4048798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0"/>
                </a:moveTo>
                <a:lnTo>
                  <a:pt x="0" y="888311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6" name="object 2526"/>
          <p:cNvSpPr/>
          <p:nvPr/>
        </p:nvSpPr>
        <p:spPr>
          <a:xfrm>
            <a:off x="4977279" y="4048798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888506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7" name="object 2527"/>
          <p:cNvSpPr/>
          <p:nvPr/>
        </p:nvSpPr>
        <p:spPr>
          <a:xfrm>
            <a:off x="4978856" y="402507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718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8" name="object 2528"/>
          <p:cNvSpPr/>
          <p:nvPr/>
        </p:nvSpPr>
        <p:spPr>
          <a:xfrm>
            <a:off x="4977279" y="4025273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3524"/>
                </a:moveTo>
                <a:lnTo>
                  <a:pt x="0" y="0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9" name="object 2529"/>
          <p:cNvSpPr/>
          <p:nvPr/>
        </p:nvSpPr>
        <p:spPr>
          <a:xfrm>
            <a:off x="4980434" y="40246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16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0" name="object 2530"/>
          <p:cNvSpPr/>
          <p:nvPr/>
        </p:nvSpPr>
        <p:spPr>
          <a:xfrm>
            <a:off x="4982011" y="4048798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0"/>
                </a:moveTo>
                <a:lnTo>
                  <a:pt x="0" y="887921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1" name="object 2531"/>
          <p:cNvSpPr/>
          <p:nvPr/>
        </p:nvSpPr>
        <p:spPr>
          <a:xfrm>
            <a:off x="4978857" y="4048798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8311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2" name="object 2532"/>
          <p:cNvSpPr/>
          <p:nvPr/>
        </p:nvSpPr>
        <p:spPr>
          <a:xfrm>
            <a:off x="4982011" y="4024693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05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3" name="object 2533"/>
          <p:cNvSpPr/>
          <p:nvPr/>
        </p:nvSpPr>
        <p:spPr>
          <a:xfrm>
            <a:off x="4978857" y="402507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3718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4" name="object 2534"/>
          <p:cNvSpPr/>
          <p:nvPr/>
        </p:nvSpPr>
        <p:spPr>
          <a:xfrm>
            <a:off x="4982799" y="402447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47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5" name="object 2535"/>
          <p:cNvSpPr/>
          <p:nvPr/>
        </p:nvSpPr>
        <p:spPr>
          <a:xfrm>
            <a:off x="4983588" y="4048798"/>
            <a:ext cx="0" cy="887730"/>
          </a:xfrm>
          <a:custGeom>
            <a:avLst/>
            <a:gdLst/>
            <a:ahLst/>
            <a:cxnLst/>
            <a:rect l="l" t="t" r="r" b="b"/>
            <a:pathLst>
              <a:path h="887729">
                <a:moveTo>
                  <a:pt x="0" y="0"/>
                </a:moveTo>
                <a:lnTo>
                  <a:pt x="0" y="887706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6" name="object 2536"/>
          <p:cNvSpPr/>
          <p:nvPr/>
        </p:nvSpPr>
        <p:spPr>
          <a:xfrm>
            <a:off x="4982011" y="4048798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7921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7" name="object 2537"/>
          <p:cNvSpPr/>
          <p:nvPr/>
        </p:nvSpPr>
        <p:spPr>
          <a:xfrm>
            <a:off x="4983588" y="4024472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325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8" name="object 2538"/>
          <p:cNvSpPr/>
          <p:nvPr/>
        </p:nvSpPr>
        <p:spPr>
          <a:xfrm>
            <a:off x="4982011" y="4024693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4105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9" name="object 2539"/>
          <p:cNvSpPr/>
          <p:nvPr/>
        </p:nvSpPr>
        <p:spPr>
          <a:xfrm>
            <a:off x="4984376" y="402423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9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0" name="object 2540"/>
          <p:cNvSpPr/>
          <p:nvPr/>
        </p:nvSpPr>
        <p:spPr>
          <a:xfrm>
            <a:off x="4985166" y="4048798"/>
            <a:ext cx="0" cy="887730"/>
          </a:xfrm>
          <a:custGeom>
            <a:avLst/>
            <a:gdLst/>
            <a:ahLst/>
            <a:cxnLst/>
            <a:rect l="l" t="t" r="r" b="b"/>
            <a:pathLst>
              <a:path h="887729">
                <a:moveTo>
                  <a:pt x="0" y="0"/>
                </a:moveTo>
                <a:lnTo>
                  <a:pt x="0" y="887471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1" name="object 2541"/>
          <p:cNvSpPr/>
          <p:nvPr/>
        </p:nvSpPr>
        <p:spPr>
          <a:xfrm>
            <a:off x="4983589" y="4048798"/>
            <a:ext cx="0" cy="887730"/>
          </a:xfrm>
          <a:custGeom>
            <a:avLst/>
            <a:gdLst/>
            <a:ahLst/>
            <a:cxnLst/>
            <a:rect l="l" t="t" r="r" b="b"/>
            <a:pathLst>
              <a:path h="887729">
                <a:moveTo>
                  <a:pt x="0" y="887706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2" name="object 2542"/>
          <p:cNvSpPr/>
          <p:nvPr/>
        </p:nvSpPr>
        <p:spPr>
          <a:xfrm>
            <a:off x="4985166" y="4024235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62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3" name="object 2543"/>
          <p:cNvSpPr/>
          <p:nvPr/>
        </p:nvSpPr>
        <p:spPr>
          <a:xfrm>
            <a:off x="4983589" y="4024472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325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4" name="object 2544"/>
          <p:cNvSpPr/>
          <p:nvPr/>
        </p:nvSpPr>
        <p:spPr>
          <a:xfrm>
            <a:off x="4985953" y="40239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1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5" name="object 2545"/>
          <p:cNvSpPr/>
          <p:nvPr/>
        </p:nvSpPr>
        <p:spPr>
          <a:xfrm>
            <a:off x="4986743" y="4048798"/>
            <a:ext cx="0" cy="887730"/>
          </a:xfrm>
          <a:custGeom>
            <a:avLst/>
            <a:gdLst/>
            <a:ahLst/>
            <a:cxnLst/>
            <a:rect l="l" t="t" r="r" b="b"/>
            <a:pathLst>
              <a:path h="887729">
                <a:moveTo>
                  <a:pt x="0" y="0"/>
                </a:moveTo>
                <a:lnTo>
                  <a:pt x="0" y="887235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6" name="object 2546"/>
          <p:cNvSpPr/>
          <p:nvPr/>
        </p:nvSpPr>
        <p:spPr>
          <a:xfrm>
            <a:off x="4985166" y="4048798"/>
            <a:ext cx="0" cy="887730"/>
          </a:xfrm>
          <a:custGeom>
            <a:avLst/>
            <a:gdLst/>
            <a:ahLst/>
            <a:cxnLst/>
            <a:rect l="l" t="t" r="r" b="b"/>
            <a:pathLst>
              <a:path h="887729">
                <a:moveTo>
                  <a:pt x="0" y="887471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7" name="object 2547"/>
          <p:cNvSpPr/>
          <p:nvPr/>
        </p:nvSpPr>
        <p:spPr>
          <a:xfrm>
            <a:off x="4986743" y="4023998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480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8" name="object 2548"/>
          <p:cNvSpPr/>
          <p:nvPr/>
        </p:nvSpPr>
        <p:spPr>
          <a:xfrm>
            <a:off x="4985166" y="4024235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63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9" name="object 2549"/>
          <p:cNvSpPr/>
          <p:nvPr/>
        </p:nvSpPr>
        <p:spPr>
          <a:xfrm>
            <a:off x="4987530" y="40237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3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0" name="object 2550"/>
          <p:cNvSpPr/>
          <p:nvPr/>
        </p:nvSpPr>
        <p:spPr>
          <a:xfrm>
            <a:off x="4988321" y="4048798"/>
            <a:ext cx="0" cy="887094"/>
          </a:xfrm>
          <a:custGeom>
            <a:avLst/>
            <a:gdLst/>
            <a:ahLst/>
            <a:cxnLst/>
            <a:rect l="l" t="t" r="r" b="b"/>
            <a:pathLst>
              <a:path h="887095">
                <a:moveTo>
                  <a:pt x="0" y="0"/>
                </a:moveTo>
                <a:lnTo>
                  <a:pt x="0" y="886999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1" name="object 2551"/>
          <p:cNvSpPr/>
          <p:nvPr/>
        </p:nvSpPr>
        <p:spPr>
          <a:xfrm>
            <a:off x="4986744" y="4048798"/>
            <a:ext cx="0" cy="887730"/>
          </a:xfrm>
          <a:custGeom>
            <a:avLst/>
            <a:gdLst/>
            <a:ahLst/>
            <a:cxnLst/>
            <a:rect l="l" t="t" r="r" b="b"/>
            <a:pathLst>
              <a:path h="887729">
                <a:moveTo>
                  <a:pt x="0" y="887235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2" name="object 2552"/>
          <p:cNvSpPr/>
          <p:nvPr/>
        </p:nvSpPr>
        <p:spPr>
          <a:xfrm>
            <a:off x="4988321" y="402376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037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3" name="object 2553"/>
          <p:cNvSpPr/>
          <p:nvPr/>
        </p:nvSpPr>
        <p:spPr>
          <a:xfrm>
            <a:off x="4986744" y="4023997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4800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4" name="object 2554"/>
          <p:cNvSpPr/>
          <p:nvPr/>
        </p:nvSpPr>
        <p:spPr>
          <a:xfrm>
            <a:off x="4989107" y="402352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4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5" name="object 2555"/>
          <p:cNvSpPr/>
          <p:nvPr/>
        </p:nvSpPr>
        <p:spPr>
          <a:xfrm>
            <a:off x="4989898" y="4048798"/>
            <a:ext cx="0" cy="887094"/>
          </a:xfrm>
          <a:custGeom>
            <a:avLst/>
            <a:gdLst/>
            <a:ahLst/>
            <a:cxnLst/>
            <a:rect l="l" t="t" r="r" b="b"/>
            <a:pathLst>
              <a:path h="887095">
                <a:moveTo>
                  <a:pt x="0" y="0"/>
                </a:moveTo>
                <a:lnTo>
                  <a:pt x="0" y="886764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6" name="object 2556"/>
          <p:cNvSpPr/>
          <p:nvPr/>
        </p:nvSpPr>
        <p:spPr>
          <a:xfrm>
            <a:off x="4988321" y="4048798"/>
            <a:ext cx="0" cy="887094"/>
          </a:xfrm>
          <a:custGeom>
            <a:avLst/>
            <a:gdLst/>
            <a:ahLst/>
            <a:cxnLst/>
            <a:rect l="l" t="t" r="r" b="b"/>
            <a:pathLst>
              <a:path h="887095">
                <a:moveTo>
                  <a:pt x="0" y="886999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7" name="object 2557"/>
          <p:cNvSpPr/>
          <p:nvPr/>
        </p:nvSpPr>
        <p:spPr>
          <a:xfrm>
            <a:off x="4989898" y="4023523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274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8" name="object 2558"/>
          <p:cNvSpPr/>
          <p:nvPr/>
        </p:nvSpPr>
        <p:spPr>
          <a:xfrm>
            <a:off x="4988321" y="402376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037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9" name="object 2559"/>
          <p:cNvSpPr/>
          <p:nvPr/>
        </p:nvSpPr>
        <p:spPr>
          <a:xfrm>
            <a:off x="4990684" y="402328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6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0" name="object 2560"/>
          <p:cNvSpPr/>
          <p:nvPr/>
        </p:nvSpPr>
        <p:spPr>
          <a:xfrm>
            <a:off x="4991475" y="4048798"/>
            <a:ext cx="0" cy="887094"/>
          </a:xfrm>
          <a:custGeom>
            <a:avLst/>
            <a:gdLst/>
            <a:ahLst/>
            <a:cxnLst/>
            <a:rect l="l" t="t" r="r" b="b"/>
            <a:pathLst>
              <a:path h="887095">
                <a:moveTo>
                  <a:pt x="0" y="0"/>
                </a:moveTo>
                <a:lnTo>
                  <a:pt x="0" y="886528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1" name="object 2561"/>
          <p:cNvSpPr/>
          <p:nvPr/>
        </p:nvSpPr>
        <p:spPr>
          <a:xfrm>
            <a:off x="4989898" y="4048798"/>
            <a:ext cx="0" cy="887094"/>
          </a:xfrm>
          <a:custGeom>
            <a:avLst/>
            <a:gdLst/>
            <a:ahLst/>
            <a:cxnLst/>
            <a:rect l="l" t="t" r="r" b="b"/>
            <a:pathLst>
              <a:path h="887095">
                <a:moveTo>
                  <a:pt x="0" y="886764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2" name="object 2562"/>
          <p:cNvSpPr/>
          <p:nvPr/>
        </p:nvSpPr>
        <p:spPr>
          <a:xfrm>
            <a:off x="4991475" y="4023286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511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3" name="object 2563"/>
          <p:cNvSpPr/>
          <p:nvPr/>
        </p:nvSpPr>
        <p:spPr>
          <a:xfrm>
            <a:off x="4989898" y="4023523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274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4" name="object 2564"/>
          <p:cNvSpPr/>
          <p:nvPr/>
        </p:nvSpPr>
        <p:spPr>
          <a:xfrm>
            <a:off x="4992261" y="402304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7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5" name="object 2565"/>
          <p:cNvSpPr/>
          <p:nvPr/>
        </p:nvSpPr>
        <p:spPr>
          <a:xfrm>
            <a:off x="4993053" y="4048798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93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6" name="object 2566"/>
          <p:cNvSpPr/>
          <p:nvPr/>
        </p:nvSpPr>
        <p:spPr>
          <a:xfrm>
            <a:off x="4991476" y="4048798"/>
            <a:ext cx="0" cy="887094"/>
          </a:xfrm>
          <a:custGeom>
            <a:avLst/>
            <a:gdLst/>
            <a:ahLst/>
            <a:cxnLst/>
            <a:rect l="l" t="t" r="r" b="b"/>
            <a:pathLst>
              <a:path h="887095">
                <a:moveTo>
                  <a:pt x="0" y="886528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7" name="object 2567"/>
          <p:cNvSpPr/>
          <p:nvPr/>
        </p:nvSpPr>
        <p:spPr>
          <a:xfrm>
            <a:off x="4993053" y="4023049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749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8" name="object 2568"/>
          <p:cNvSpPr/>
          <p:nvPr/>
        </p:nvSpPr>
        <p:spPr>
          <a:xfrm>
            <a:off x="4991476" y="4023286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25512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9" name="object 2569"/>
          <p:cNvSpPr/>
          <p:nvPr/>
        </p:nvSpPr>
        <p:spPr>
          <a:xfrm>
            <a:off x="4993838" y="40228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9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0" name="object 2570"/>
          <p:cNvSpPr/>
          <p:nvPr/>
        </p:nvSpPr>
        <p:spPr>
          <a:xfrm>
            <a:off x="4994630" y="4048798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057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1" name="object 2571"/>
          <p:cNvSpPr/>
          <p:nvPr/>
        </p:nvSpPr>
        <p:spPr>
          <a:xfrm>
            <a:off x="4993053" y="4048798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886292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2" name="object 2572"/>
          <p:cNvSpPr/>
          <p:nvPr/>
        </p:nvSpPr>
        <p:spPr>
          <a:xfrm>
            <a:off x="4994630" y="4022811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986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3" name="object 2573"/>
          <p:cNvSpPr/>
          <p:nvPr/>
        </p:nvSpPr>
        <p:spPr>
          <a:xfrm>
            <a:off x="4993053" y="4023049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25749"/>
                </a:moveTo>
                <a:lnTo>
                  <a:pt x="0" y="0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4" name="object 2574"/>
          <p:cNvSpPr/>
          <p:nvPr/>
        </p:nvSpPr>
        <p:spPr>
          <a:xfrm>
            <a:off x="4995419" y="40225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1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5" name="object 2575"/>
          <p:cNvSpPr/>
          <p:nvPr/>
        </p:nvSpPr>
        <p:spPr>
          <a:xfrm>
            <a:off x="4996208" y="4048798"/>
            <a:ext cx="0" cy="885825"/>
          </a:xfrm>
          <a:custGeom>
            <a:avLst/>
            <a:gdLst/>
            <a:ahLst/>
            <a:cxnLst/>
            <a:rect l="l" t="t" r="r" b="b"/>
            <a:pathLst>
              <a:path h="885825">
                <a:moveTo>
                  <a:pt x="0" y="0"/>
                </a:moveTo>
                <a:lnTo>
                  <a:pt x="0" y="885821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6" name="object 2576"/>
          <p:cNvSpPr/>
          <p:nvPr/>
        </p:nvSpPr>
        <p:spPr>
          <a:xfrm>
            <a:off x="4994631" y="4048798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886057"/>
                </a:moveTo>
                <a:lnTo>
                  <a:pt x="0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7" name="object 2577"/>
          <p:cNvSpPr/>
          <p:nvPr/>
        </p:nvSpPr>
        <p:spPr>
          <a:xfrm>
            <a:off x="4996208" y="4022574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223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8" name="object 2578"/>
          <p:cNvSpPr/>
          <p:nvPr/>
        </p:nvSpPr>
        <p:spPr>
          <a:xfrm>
            <a:off x="4994631" y="4022811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25986"/>
                </a:moveTo>
                <a:lnTo>
                  <a:pt x="0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9" name="object 2579"/>
          <p:cNvSpPr/>
          <p:nvPr/>
        </p:nvSpPr>
        <p:spPr>
          <a:xfrm>
            <a:off x="4996996" y="402233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2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0" name="object 2580"/>
          <p:cNvSpPr/>
          <p:nvPr/>
        </p:nvSpPr>
        <p:spPr>
          <a:xfrm>
            <a:off x="4997785" y="4048798"/>
            <a:ext cx="0" cy="885825"/>
          </a:xfrm>
          <a:custGeom>
            <a:avLst/>
            <a:gdLst/>
            <a:ahLst/>
            <a:cxnLst/>
            <a:rect l="l" t="t" r="r" b="b"/>
            <a:pathLst>
              <a:path h="885825">
                <a:moveTo>
                  <a:pt x="0" y="0"/>
                </a:moveTo>
                <a:lnTo>
                  <a:pt x="0" y="885586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1" name="object 2581"/>
          <p:cNvSpPr/>
          <p:nvPr/>
        </p:nvSpPr>
        <p:spPr>
          <a:xfrm>
            <a:off x="4996208" y="4048798"/>
            <a:ext cx="0" cy="885825"/>
          </a:xfrm>
          <a:custGeom>
            <a:avLst/>
            <a:gdLst/>
            <a:ahLst/>
            <a:cxnLst/>
            <a:rect l="l" t="t" r="r" b="b"/>
            <a:pathLst>
              <a:path h="885825">
                <a:moveTo>
                  <a:pt x="0" y="885821"/>
                </a:moveTo>
                <a:lnTo>
                  <a:pt x="0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2" name="object 2582"/>
          <p:cNvSpPr/>
          <p:nvPr/>
        </p:nvSpPr>
        <p:spPr>
          <a:xfrm>
            <a:off x="4997785" y="4022337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46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3" name="object 2583"/>
          <p:cNvSpPr/>
          <p:nvPr/>
        </p:nvSpPr>
        <p:spPr>
          <a:xfrm>
            <a:off x="4996208" y="4022574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223"/>
                </a:moveTo>
                <a:lnTo>
                  <a:pt x="0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4" name="object 2584"/>
          <p:cNvSpPr/>
          <p:nvPr/>
        </p:nvSpPr>
        <p:spPr>
          <a:xfrm>
            <a:off x="4998573" y="402209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4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5" name="object 2585"/>
          <p:cNvSpPr/>
          <p:nvPr/>
        </p:nvSpPr>
        <p:spPr>
          <a:xfrm>
            <a:off x="4999363" y="4048798"/>
            <a:ext cx="0" cy="885825"/>
          </a:xfrm>
          <a:custGeom>
            <a:avLst/>
            <a:gdLst/>
            <a:ahLst/>
            <a:cxnLst/>
            <a:rect l="l" t="t" r="r" b="b"/>
            <a:pathLst>
              <a:path h="885825">
                <a:moveTo>
                  <a:pt x="0" y="0"/>
                </a:moveTo>
                <a:lnTo>
                  <a:pt x="0" y="88535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6" name="object 2586"/>
          <p:cNvSpPr/>
          <p:nvPr/>
        </p:nvSpPr>
        <p:spPr>
          <a:xfrm>
            <a:off x="4997786" y="4048798"/>
            <a:ext cx="0" cy="885825"/>
          </a:xfrm>
          <a:custGeom>
            <a:avLst/>
            <a:gdLst/>
            <a:ahLst/>
            <a:cxnLst/>
            <a:rect l="l" t="t" r="r" b="b"/>
            <a:pathLst>
              <a:path h="885825">
                <a:moveTo>
                  <a:pt x="0" y="885586"/>
                </a:moveTo>
                <a:lnTo>
                  <a:pt x="0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7" name="object 2587"/>
          <p:cNvSpPr/>
          <p:nvPr/>
        </p:nvSpPr>
        <p:spPr>
          <a:xfrm>
            <a:off x="4999363" y="4022099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698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8" name="object 2588"/>
          <p:cNvSpPr/>
          <p:nvPr/>
        </p:nvSpPr>
        <p:spPr>
          <a:xfrm>
            <a:off x="4997786" y="4022337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461"/>
                </a:moveTo>
                <a:lnTo>
                  <a:pt x="0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9" name="object 2589"/>
          <p:cNvSpPr/>
          <p:nvPr/>
        </p:nvSpPr>
        <p:spPr>
          <a:xfrm>
            <a:off x="5000150" y="402186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5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0" name="object 2590"/>
          <p:cNvSpPr/>
          <p:nvPr/>
        </p:nvSpPr>
        <p:spPr>
          <a:xfrm>
            <a:off x="5000940" y="4048798"/>
            <a:ext cx="0" cy="885190"/>
          </a:xfrm>
          <a:custGeom>
            <a:avLst/>
            <a:gdLst/>
            <a:ahLst/>
            <a:cxnLst/>
            <a:rect l="l" t="t" r="r" b="b"/>
            <a:pathLst>
              <a:path h="885189">
                <a:moveTo>
                  <a:pt x="0" y="0"/>
                </a:moveTo>
                <a:lnTo>
                  <a:pt x="0" y="885114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1" name="object 2591"/>
          <p:cNvSpPr/>
          <p:nvPr/>
        </p:nvSpPr>
        <p:spPr>
          <a:xfrm>
            <a:off x="4999363" y="4048798"/>
            <a:ext cx="0" cy="885825"/>
          </a:xfrm>
          <a:custGeom>
            <a:avLst/>
            <a:gdLst/>
            <a:ahLst/>
            <a:cxnLst/>
            <a:rect l="l" t="t" r="r" b="b"/>
            <a:pathLst>
              <a:path h="885825">
                <a:moveTo>
                  <a:pt x="0" y="885350"/>
                </a:moveTo>
                <a:lnTo>
                  <a:pt x="0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2" name="object 2592"/>
          <p:cNvSpPr/>
          <p:nvPr/>
        </p:nvSpPr>
        <p:spPr>
          <a:xfrm>
            <a:off x="5000940" y="4021862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935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3" name="object 2593"/>
          <p:cNvSpPr/>
          <p:nvPr/>
        </p:nvSpPr>
        <p:spPr>
          <a:xfrm>
            <a:off x="4999363" y="4022099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26698"/>
                </a:moveTo>
                <a:lnTo>
                  <a:pt x="0" y="0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4" name="object 2594"/>
          <p:cNvSpPr/>
          <p:nvPr/>
        </p:nvSpPr>
        <p:spPr>
          <a:xfrm>
            <a:off x="5001729" y="40216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7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5" name="object 2595"/>
          <p:cNvSpPr/>
          <p:nvPr/>
        </p:nvSpPr>
        <p:spPr>
          <a:xfrm>
            <a:off x="5002517" y="4048798"/>
            <a:ext cx="0" cy="885190"/>
          </a:xfrm>
          <a:custGeom>
            <a:avLst/>
            <a:gdLst/>
            <a:ahLst/>
            <a:cxnLst/>
            <a:rect l="l" t="t" r="r" b="b"/>
            <a:pathLst>
              <a:path h="885189">
                <a:moveTo>
                  <a:pt x="0" y="0"/>
                </a:moveTo>
                <a:lnTo>
                  <a:pt x="0" y="884879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6" name="object 2596"/>
          <p:cNvSpPr/>
          <p:nvPr/>
        </p:nvSpPr>
        <p:spPr>
          <a:xfrm>
            <a:off x="5002517" y="4021625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7172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7" name="object 2597"/>
          <p:cNvSpPr/>
          <p:nvPr/>
        </p:nvSpPr>
        <p:spPr>
          <a:xfrm>
            <a:off x="5004094" y="402115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26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8" name="object 2598"/>
          <p:cNvSpPr/>
          <p:nvPr/>
        </p:nvSpPr>
        <p:spPr>
          <a:xfrm>
            <a:off x="5005672" y="4048798"/>
            <a:ext cx="0" cy="884555"/>
          </a:xfrm>
          <a:custGeom>
            <a:avLst/>
            <a:gdLst/>
            <a:ahLst/>
            <a:cxnLst/>
            <a:rect l="l" t="t" r="r" b="b"/>
            <a:pathLst>
              <a:path h="884554">
                <a:moveTo>
                  <a:pt x="0" y="0"/>
                </a:moveTo>
                <a:lnTo>
                  <a:pt x="0" y="884407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9" name="object 2599"/>
          <p:cNvSpPr/>
          <p:nvPr/>
        </p:nvSpPr>
        <p:spPr>
          <a:xfrm>
            <a:off x="5002518" y="4048798"/>
            <a:ext cx="0" cy="885190"/>
          </a:xfrm>
          <a:custGeom>
            <a:avLst/>
            <a:gdLst/>
            <a:ahLst/>
            <a:cxnLst/>
            <a:rect l="l" t="t" r="r" b="b"/>
            <a:pathLst>
              <a:path h="885189">
                <a:moveTo>
                  <a:pt x="0" y="884879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0" name="object 2600"/>
          <p:cNvSpPr/>
          <p:nvPr/>
        </p:nvSpPr>
        <p:spPr>
          <a:xfrm>
            <a:off x="5005672" y="4021151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647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1" name="object 2601"/>
          <p:cNvSpPr/>
          <p:nvPr/>
        </p:nvSpPr>
        <p:spPr>
          <a:xfrm>
            <a:off x="5002123" y="40216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287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2" name="object 2602"/>
          <p:cNvSpPr/>
          <p:nvPr/>
        </p:nvSpPr>
        <p:spPr>
          <a:xfrm>
            <a:off x="5006460" y="402091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92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3" name="object 2603"/>
          <p:cNvSpPr/>
          <p:nvPr/>
        </p:nvSpPr>
        <p:spPr>
          <a:xfrm>
            <a:off x="5007249" y="4048798"/>
            <a:ext cx="0" cy="884555"/>
          </a:xfrm>
          <a:custGeom>
            <a:avLst/>
            <a:gdLst/>
            <a:ahLst/>
            <a:cxnLst/>
            <a:rect l="l" t="t" r="r" b="b"/>
            <a:pathLst>
              <a:path h="884554">
                <a:moveTo>
                  <a:pt x="0" y="0"/>
                </a:moveTo>
                <a:lnTo>
                  <a:pt x="0" y="884172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4" name="object 2604"/>
          <p:cNvSpPr/>
          <p:nvPr/>
        </p:nvSpPr>
        <p:spPr>
          <a:xfrm>
            <a:off x="5005672" y="4048798"/>
            <a:ext cx="0" cy="884555"/>
          </a:xfrm>
          <a:custGeom>
            <a:avLst/>
            <a:gdLst/>
            <a:ahLst/>
            <a:cxnLst/>
            <a:rect l="l" t="t" r="r" b="b"/>
            <a:pathLst>
              <a:path h="884554">
                <a:moveTo>
                  <a:pt x="0" y="884407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5" name="object 2605"/>
          <p:cNvSpPr/>
          <p:nvPr/>
        </p:nvSpPr>
        <p:spPr>
          <a:xfrm>
            <a:off x="5007249" y="402091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884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6" name="object 2606"/>
          <p:cNvSpPr/>
          <p:nvPr/>
        </p:nvSpPr>
        <p:spPr>
          <a:xfrm>
            <a:off x="5005672" y="4021151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647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7" name="object 2607"/>
          <p:cNvSpPr/>
          <p:nvPr/>
        </p:nvSpPr>
        <p:spPr>
          <a:xfrm>
            <a:off x="5008037" y="40206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94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8" name="object 2608"/>
          <p:cNvSpPr/>
          <p:nvPr/>
        </p:nvSpPr>
        <p:spPr>
          <a:xfrm>
            <a:off x="5008827" y="4048798"/>
            <a:ext cx="0" cy="884555"/>
          </a:xfrm>
          <a:custGeom>
            <a:avLst/>
            <a:gdLst/>
            <a:ahLst/>
            <a:cxnLst/>
            <a:rect l="l" t="t" r="r" b="b"/>
            <a:pathLst>
              <a:path h="884554">
                <a:moveTo>
                  <a:pt x="0" y="0"/>
                </a:moveTo>
                <a:lnTo>
                  <a:pt x="0" y="883936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9" name="object 2609"/>
          <p:cNvSpPr/>
          <p:nvPr/>
        </p:nvSpPr>
        <p:spPr>
          <a:xfrm>
            <a:off x="5007250" y="4048798"/>
            <a:ext cx="0" cy="884555"/>
          </a:xfrm>
          <a:custGeom>
            <a:avLst/>
            <a:gdLst/>
            <a:ahLst/>
            <a:cxnLst/>
            <a:rect l="l" t="t" r="r" b="b"/>
            <a:pathLst>
              <a:path h="884554">
                <a:moveTo>
                  <a:pt x="0" y="884172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0" name="object 2610"/>
          <p:cNvSpPr/>
          <p:nvPr/>
        </p:nvSpPr>
        <p:spPr>
          <a:xfrm>
            <a:off x="5008827" y="4020676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121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1" name="object 2611"/>
          <p:cNvSpPr/>
          <p:nvPr/>
        </p:nvSpPr>
        <p:spPr>
          <a:xfrm>
            <a:off x="5007250" y="402091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884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2" name="object 2612"/>
          <p:cNvSpPr/>
          <p:nvPr/>
        </p:nvSpPr>
        <p:spPr>
          <a:xfrm>
            <a:off x="5009614" y="402043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95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3" name="object 2613"/>
          <p:cNvSpPr/>
          <p:nvPr/>
        </p:nvSpPr>
        <p:spPr>
          <a:xfrm>
            <a:off x="5010404" y="4048798"/>
            <a:ext cx="0" cy="883919"/>
          </a:xfrm>
          <a:custGeom>
            <a:avLst/>
            <a:gdLst/>
            <a:ahLst/>
            <a:cxnLst/>
            <a:rect l="l" t="t" r="r" b="b"/>
            <a:pathLst>
              <a:path h="883920">
                <a:moveTo>
                  <a:pt x="0" y="0"/>
                </a:moveTo>
                <a:lnTo>
                  <a:pt x="0" y="883701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4" name="object 2614"/>
          <p:cNvSpPr/>
          <p:nvPr/>
        </p:nvSpPr>
        <p:spPr>
          <a:xfrm>
            <a:off x="5008827" y="4048798"/>
            <a:ext cx="0" cy="884555"/>
          </a:xfrm>
          <a:custGeom>
            <a:avLst/>
            <a:gdLst/>
            <a:ahLst/>
            <a:cxnLst/>
            <a:rect l="l" t="t" r="r" b="b"/>
            <a:pathLst>
              <a:path h="884554">
                <a:moveTo>
                  <a:pt x="0" y="883936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5" name="object 2615"/>
          <p:cNvSpPr/>
          <p:nvPr/>
        </p:nvSpPr>
        <p:spPr>
          <a:xfrm>
            <a:off x="5010404" y="4020439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359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6" name="object 2616"/>
          <p:cNvSpPr/>
          <p:nvPr/>
        </p:nvSpPr>
        <p:spPr>
          <a:xfrm>
            <a:off x="5008827" y="4020676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121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7" name="object 2617"/>
          <p:cNvSpPr/>
          <p:nvPr/>
        </p:nvSpPr>
        <p:spPr>
          <a:xfrm>
            <a:off x="5011191" y="40202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97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8" name="object 2618"/>
          <p:cNvSpPr/>
          <p:nvPr/>
        </p:nvSpPr>
        <p:spPr>
          <a:xfrm>
            <a:off x="5011982" y="4048798"/>
            <a:ext cx="0" cy="883919"/>
          </a:xfrm>
          <a:custGeom>
            <a:avLst/>
            <a:gdLst/>
            <a:ahLst/>
            <a:cxnLst/>
            <a:rect l="l" t="t" r="r" b="b"/>
            <a:pathLst>
              <a:path h="883920">
                <a:moveTo>
                  <a:pt x="0" y="0"/>
                </a:moveTo>
                <a:lnTo>
                  <a:pt x="0" y="883465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9" name="object 2619"/>
          <p:cNvSpPr/>
          <p:nvPr/>
        </p:nvSpPr>
        <p:spPr>
          <a:xfrm>
            <a:off x="5010405" y="4048798"/>
            <a:ext cx="0" cy="883919"/>
          </a:xfrm>
          <a:custGeom>
            <a:avLst/>
            <a:gdLst/>
            <a:ahLst/>
            <a:cxnLst/>
            <a:rect l="l" t="t" r="r" b="b"/>
            <a:pathLst>
              <a:path h="883920">
                <a:moveTo>
                  <a:pt x="0" y="883700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0" name="object 2620"/>
          <p:cNvSpPr/>
          <p:nvPr/>
        </p:nvSpPr>
        <p:spPr>
          <a:xfrm>
            <a:off x="5011982" y="402020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596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1" name="object 2621"/>
          <p:cNvSpPr/>
          <p:nvPr/>
        </p:nvSpPr>
        <p:spPr>
          <a:xfrm>
            <a:off x="5010405" y="4020439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359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2" name="object 2622"/>
          <p:cNvSpPr/>
          <p:nvPr/>
        </p:nvSpPr>
        <p:spPr>
          <a:xfrm>
            <a:off x="5012770" y="401996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98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3" name="object 2623"/>
          <p:cNvSpPr/>
          <p:nvPr/>
        </p:nvSpPr>
        <p:spPr>
          <a:xfrm>
            <a:off x="5013559" y="4048798"/>
            <a:ext cx="0" cy="883285"/>
          </a:xfrm>
          <a:custGeom>
            <a:avLst/>
            <a:gdLst/>
            <a:ahLst/>
            <a:cxnLst/>
            <a:rect l="l" t="t" r="r" b="b"/>
            <a:pathLst>
              <a:path h="883285">
                <a:moveTo>
                  <a:pt x="0" y="0"/>
                </a:moveTo>
                <a:lnTo>
                  <a:pt x="0" y="883229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4" name="object 2624"/>
          <p:cNvSpPr/>
          <p:nvPr/>
        </p:nvSpPr>
        <p:spPr>
          <a:xfrm>
            <a:off x="5011982" y="4048798"/>
            <a:ext cx="0" cy="883919"/>
          </a:xfrm>
          <a:custGeom>
            <a:avLst/>
            <a:gdLst/>
            <a:ahLst/>
            <a:cxnLst/>
            <a:rect l="l" t="t" r="r" b="b"/>
            <a:pathLst>
              <a:path h="883920">
                <a:moveTo>
                  <a:pt x="0" y="883465"/>
                </a:moveTo>
                <a:lnTo>
                  <a:pt x="0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5" name="object 2625"/>
          <p:cNvSpPr/>
          <p:nvPr/>
        </p:nvSpPr>
        <p:spPr>
          <a:xfrm>
            <a:off x="5013559" y="4019964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833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6" name="object 2626"/>
          <p:cNvSpPr/>
          <p:nvPr/>
        </p:nvSpPr>
        <p:spPr>
          <a:xfrm>
            <a:off x="5011982" y="402020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8596"/>
                </a:moveTo>
                <a:lnTo>
                  <a:pt x="0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7" name="object 2627"/>
          <p:cNvSpPr/>
          <p:nvPr/>
        </p:nvSpPr>
        <p:spPr>
          <a:xfrm>
            <a:off x="5014347" y="401972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0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8" name="object 2628"/>
          <p:cNvSpPr/>
          <p:nvPr/>
        </p:nvSpPr>
        <p:spPr>
          <a:xfrm>
            <a:off x="5015136" y="4048798"/>
            <a:ext cx="0" cy="883285"/>
          </a:xfrm>
          <a:custGeom>
            <a:avLst/>
            <a:gdLst/>
            <a:ahLst/>
            <a:cxnLst/>
            <a:rect l="l" t="t" r="r" b="b"/>
            <a:pathLst>
              <a:path h="883285">
                <a:moveTo>
                  <a:pt x="0" y="0"/>
                </a:moveTo>
                <a:lnTo>
                  <a:pt x="0" y="882994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9" name="object 2629"/>
          <p:cNvSpPr/>
          <p:nvPr/>
        </p:nvSpPr>
        <p:spPr>
          <a:xfrm>
            <a:off x="5013559" y="4048798"/>
            <a:ext cx="0" cy="883285"/>
          </a:xfrm>
          <a:custGeom>
            <a:avLst/>
            <a:gdLst/>
            <a:ahLst/>
            <a:cxnLst/>
            <a:rect l="l" t="t" r="r" b="b"/>
            <a:pathLst>
              <a:path h="883285">
                <a:moveTo>
                  <a:pt x="0" y="883229"/>
                </a:moveTo>
                <a:lnTo>
                  <a:pt x="0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0" name="object 2630"/>
          <p:cNvSpPr/>
          <p:nvPr/>
        </p:nvSpPr>
        <p:spPr>
          <a:xfrm>
            <a:off x="5015136" y="4019727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907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1" name="object 2631"/>
          <p:cNvSpPr/>
          <p:nvPr/>
        </p:nvSpPr>
        <p:spPr>
          <a:xfrm>
            <a:off x="5013559" y="4019964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8833"/>
                </a:moveTo>
                <a:lnTo>
                  <a:pt x="0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2" name="object 2632"/>
          <p:cNvSpPr/>
          <p:nvPr/>
        </p:nvSpPr>
        <p:spPr>
          <a:xfrm>
            <a:off x="5015924" y="40194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02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3" name="object 2633"/>
          <p:cNvSpPr/>
          <p:nvPr/>
        </p:nvSpPr>
        <p:spPr>
          <a:xfrm>
            <a:off x="5016714" y="4048798"/>
            <a:ext cx="0" cy="883285"/>
          </a:xfrm>
          <a:custGeom>
            <a:avLst/>
            <a:gdLst/>
            <a:ahLst/>
            <a:cxnLst/>
            <a:rect l="l" t="t" r="r" b="b"/>
            <a:pathLst>
              <a:path h="883285">
                <a:moveTo>
                  <a:pt x="0" y="0"/>
                </a:moveTo>
                <a:lnTo>
                  <a:pt x="0" y="882758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4" name="object 2634"/>
          <p:cNvSpPr/>
          <p:nvPr/>
        </p:nvSpPr>
        <p:spPr>
          <a:xfrm>
            <a:off x="5015137" y="4048798"/>
            <a:ext cx="0" cy="883285"/>
          </a:xfrm>
          <a:custGeom>
            <a:avLst/>
            <a:gdLst/>
            <a:ahLst/>
            <a:cxnLst/>
            <a:rect l="l" t="t" r="r" b="b"/>
            <a:pathLst>
              <a:path h="883285">
                <a:moveTo>
                  <a:pt x="0" y="882994"/>
                </a:moveTo>
                <a:lnTo>
                  <a:pt x="0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5" name="object 2635"/>
          <p:cNvSpPr/>
          <p:nvPr/>
        </p:nvSpPr>
        <p:spPr>
          <a:xfrm>
            <a:off x="5016714" y="4019490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0"/>
                </a:moveTo>
                <a:lnTo>
                  <a:pt x="0" y="29308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6" name="object 2636"/>
          <p:cNvSpPr/>
          <p:nvPr/>
        </p:nvSpPr>
        <p:spPr>
          <a:xfrm>
            <a:off x="5015137" y="4019727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070"/>
                </a:moveTo>
                <a:lnTo>
                  <a:pt x="0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7" name="object 2637"/>
          <p:cNvSpPr/>
          <p:nvPr/>
        </p:nvSpPr>
        <p:spPr>
          <a:xfrm>
            <a:off x="5017501" y="40192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03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8" name="object 2638"/>
          <p:cNvSpPr/>
          <p:nvPr/>
        </p:nvSpPr>
        <p:spPr>
          <a:xfrm>
            <a:off x="5018291" y="4048798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522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9" name="object 2639"/>
          <p:cNvSpPr/>
          <p:nvPr/>
        </p:nvSpPr>
        <p:spPr>
          <a:xfrm>
            <a:off x="5016714" y="4048798"/>
            <a:ext cx="0" cy="883285"/>
          </a:xfrm>
          <a:custGeom>
            <a:avLst/>
            <a:gdLst/>
            <a:ahLst/>
            <a:cxnLst/>
            <a:rect l="l" t="t" r="r" b="b"/>
            <a:pathLst>
              <a:path h="883285">
                <a:moveTo>
                  <a:pt x="0" y="882758"/>
                </a:moveTo>
                <a:lnTo>
                  <a:pt x="0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0" name="object 2640"/>
          <p:cNvSpPr/>
          <p:nvPr/>
        </p:nvSpPr>
        <p:spPr>
          <a:xfrm>
            <a:off x="5018291" y="4019253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0"/>
                </a:moveTo>
                <a:lnTo>
                  <a:pt x="0" y="29545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1" name="object 2641"/>
          <p:cNvSpPr/>
          <p:nvPr/>
        </p:nvSpPr>
        <p:spPr>
          <a:xfrm>
            <a:off x="5016714" y="4019490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29308"/>
                </a:moveTo>
                <a:lnTo>
                  <a:pt x="0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2" name="object 2642"/>
          <p:cNvSpPr/>
          <p:nvPr/>
        </p:nvSpPr>
        <p:spPr>
          <a:xfrm>
            <a:off x="5019080" y="401901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05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3" name="object 2643"/>
          <p:cNvSpPr/>
          <p:nvPr/>
        </p:nvSpPr>
        <p:spPr>
          <a:xfrm>
            <a:off x="5019869" y="4048798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287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4" name="object 2644"/>
          <p:cNvSpPr/>
          <p:nvPr/>
        </p:nvSpPr>
        <p:spPr>
          <a:xfrm>
            <a:off x="5018292" y="4048798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882522"/>
                </a:moveTo>
                <a:lnTo>
                  <a:pt x="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5" name="object 2645"/>
          <p:cNvSpPr/>
          <p:nvPr/>
        </p:nvSpPr>
        <p:spPr>
          <a:xfrm>
            <a:off x="5019869" y="4019015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0"/>
                </a:moveTo>
                <a:lnTo>
                  <a:pt x="0" y="29782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6" name="object 2646"/>
          <p:cNvSpPr/>
          <p:nvPr/>
        </p:nvSpPr>
        <p:spPr>
          <a:xfrm>
            <a:off x="5018292" y="4019252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29545"/>
                </a:moveTo>
                <a:lnTo>
                  <a:pt x="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7" name="object 2647"/>
          <p:cNvSpPr/>
          <p:nvPr/>
        </p:nvSpPr>
        <p:spPr>
          <a:xfrm>
            <a:off x="5020657" y="401877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06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8" name="object 2648"/>
          <p:cNvSpPr/>
          <p:nvPr/>
        </p:nvSpPr>
        <p:spPr>
          <a:xfrm>
            <a:off x="5021446" y="4048798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051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9" name="object 2649"/>
          <p:cNvSpPr/>
          <p:nvPr/>
        </p:nvSpPr>
        <p:spPr>
          <a:xfrm>
            <a:off x="5019869" y="4048798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882287"/>
                </a:moveTo>
                <a:lnTo>
                  <a:pt x="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0" name="object 2650"/>
          <p:cNvSpPr/>
          <p:nvPr/>
        </p:nvSpPr>
        <p:spPr>
          <a:xfrm>
            <a:off x="5021446" y="4018778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019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1" name="object 2651"/>
          <p:cNvSpPr/>
          <p:nvPr/>
        </p:nvSpPr>
        <p:spPr>
          <a:xfrm>
            <a:off x="5019869" y="4019015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29782"/>
                </a:moveTo>
                <a:lnTo>
                  <a:pt x="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2" name="object 2652"/>
          <p:cNvSpPr/>
          <p:nvPr/>
        </p:nvSpPr>
        <p:spPr>
          <a:xfrm>
            <a:off x="5022234" y="401854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08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3" name="object 2653"/>
          <p:cNvSpPr/>
          <p:nvPr/>
        </p:nvSpPr>
        <p:spPr>
          <a:xfrm>
            <a:off x="5023024" y="4048798"/>
            <a:ext cx="0" cy="882015"/>
          </a:xfrm>
          <a:custGeom>
            <a:avLst/>
            <a:gdLst/>
            <a:ahLst/>
            <a:cxnLst/>
            <a:rect l="l" t="t" r="r" b="b"/>
            <a:pathLst>
              <a:path h="882014">
                <a:moveTo>
                  <a:pt x="0" y="0"/>
                </a:moveTo>
                <a:lnTo>
                  <a:pt x="0" y="881815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4" name="object 2654"/>
          <p:cNvSpPr/>
          <p:nvPr/>
        </p:nvSpPr>
        <p:spPr>
          <a:xfrm>
            <a:off x="5021446" y="4048798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882051"/>
                </a:moveTo>
                <a:lnTo>
                  <a:pt x="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5" name="object 2655"/>
          <p:cNvSpPr/>
          <p:nvPr/>
        </p:nvSpPr>
        <p:spPr>
          <a:xfrm>
            <a:off x="5023024" y="4018541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257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6" name="object 2656"/>
          <p:cNvSpPr/>
          <p:nvPr/>
        </p:nvSpPr>
        <p:spPr>
          <a:xfrm>
            <a:off x="5021446" y="4018778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30019"/>
                </a:moveTo>
                <a:lnTo>
                  <a:pt x="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7" name="object 2657"/>
          <p:cNvSpPr/>
          <p:nvPr/>
        </p:nvSpPr>
        <p:spPr>
          <a:xfrm>
            <a:off x="5023811" y="40183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1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8" name="object 2658"/>
          <p:cNvSpPr/>
          <p:nvPr/>
        </p:nvSpPr>
        <p:spPr>
          <a:xfrm>
            <a:off x="5024601" y="4048798"/>
            <a:ext cx="0" cy="882015"/>
          </a:xfrm>
          <a:custGeom>
            <a:avLst/>
            <a:gdLst/>
            <a:ahLst/>
            <a:cxnLst/>
            <a:rect l="l" t="t" r="r" b="b"/>
            <a:pathLst>
              <a:path h="882014">
                <a:moveTo>
                  <a:pt x="0" y="0"/>
                </a:moveTo>
                <a:lnTo>
                  <a:pt x="0" y="88158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9" name="object 2659"/>
          <p:cNvSpPr/>
          <p:nvPr/>
        </p:nvSpPr>
        <p:spPr>
          <a:xfrm>
            <a:off x="5023024" y="4048798"/>
            <a:ext cx="0" cy="882015"/>
          </a:xfrm>
          <a:custGeom>
            <a:avLst/>
            <a:gdLst/>
            <a:ahLst/>
            <a:cxnLst/>
            <a:rect l="l" t="t" r="r" b="b"/>
            <a:pathLst>
              <a:path h="882014">
                <a:moveTo>
                  <a:pt x="0" y="881815"/>
                </a:moveTo>
                <a:lnTo>
                  <a:pt x="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0" name="object 2660"/>
          <p:cNvSpPr/>
          <p:nvPr/>
        </p:nvSpPr>
        <p:spPr>
          <a:xfrm>
            <a:off x="5024601" y="4018303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0494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1" name="object 2661"/>
          <p:cNvSpPr/>
          <p:nvPr/>
        </p:nvSpPr>
        <p:spPr>
          <a:xfrm>
            <a:off x="5023024" y="4018541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30257"/>
                </a:moveTo>
                <a:lnTo>
                  <a:pt x="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2" name="object 2662"/>
          <p:cNvSpPr/>
          <p:nvPr/>
        </p:nvSpPr>
        <p:spPr>
          <a:xfrm>
            <a:off x="5025388" y="40180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11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3" name="object 2663"/>
          <p:cNvSpPr/>
          <p:nvPr/>
        </p:nvSpPr>
        <p:spPr>
          <a:xfrm>
            <a:off x="5026178" y="4048798"/>
            <a:ext cx="0" cy="881380"/>
          </a:xfrm>
          <a:custGeom>
            <a:avLst/>
            <a:gdLst/>
            <a:ahLst/>
            <a:cxnLst/>
            <a:rect l="l" t="t" r="r" b="b"/>
            <a:pathLst>
              <a:path h="881379">
                <a:moveTo>
                  <a:pt x="0" y="0"/>
                </a:moveTo>
                <a:lnTo>
                  <a:pt x="0" y="881344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4" name="object 2664"/>
          <p:cNvSpPr/>
          <p:nvPr/>
        </p:nvSpPr>
        <p:spPr>
          <a:xfrm>
            <a:off x="5024601" y="4048798"/>
            <a:ext cx="0" cy="882015"/>
          </a:xfrm>
          <a:custGeom>
            <a:avLst/>
            <a:gdLst/>
            <a:ahLst/>
            <a:cxnLst/>
            <a:rect l="l" t="t" r="r" b="b"/>
            <a:pathLst>
              <a:path h="882014">
                <a:moveTo>
                  <a:pt x="0" y="881580"/>
                </a:moveTo>
                <a:lnTo>
                  <a:pt x="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5" name="object 2665"/>
          <p:cNvSpPr/>
          <p:nvPr/>
        </p:nvSpPr>
        <p:spPr>
          <a:xfrm>
            <a:off x="5026178" y="4018066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0731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6" name="object 2666"/>
          <p:cNvSpPr/>
          <p:nvPr/>
        </p:nvSpPr>
        <p:spPr>
          <a:xfrm>
            <a:off x="5024601" y="4018303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30494"/>
                </a:moveTo>
                <a:lnTo>
                  <a:pt x="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7" name="object 2667"/>
          <p:cNvSpPr/>
          <p:nvPr/>
        </p:nvSpPr>
        <p:spPr>
          <a:xfrm>
            <a:off x="5027756" y="401759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5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8" name="object 2668"/>
          <p:cNvSpPr/>
          <p:nvPr/>
        </p:nvSpPr>
        <p:spPr>
          <a:xfrm>
            <a:off x="5029333" y="4048798"/>
            <a:ext cx="0" cy="881380"/>
          </a:xfrm>
          <a:custGeom>
            <a:avLst/>
            <a:gdLst/>
            <a:ahLst/>
            <a:cxnLst/>
            <a:rect l="l" t="t" r="r" b="b"/>
            <a:pathLst>
              <a:path h="881379">
                <a:moveTo>
                  <a:pt x="0" y="0"/>
                </a:moveTo>
                <a:lnTo>
                  <a:pt x="0" y="880873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9" name="object 2669"/>
          <p:cNvSpPr/>
          <p:nvPr/>
        </p:nvSpPr>
        <p:spPr>
          <a:xfrm>
            <a:off x="5026179" y="4048798"/>
            <a:ext cx="0" cy="881380"/>
          </a:xfrm>
          <a:custGeom>
            <a:avLst/>
            <a:gdLst/>
            <a:ahLst/>
            <a:cxnLst/>
            <a:rect l="l" t="t" r="r" b="b"/>
            <a:pathLst>
              <a:path h="881379">
                <a:moveTo>
                  <a:pt x="0" y="881344"/>
                </a:moveTo>
                <a:lnTo>
                  <a:pt x="0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0" name="object 2670"/>
          <p:cNvSpPr/>
          <p:nvPr/>
        </p:nvSpPr>
        <p:spPr>
          <a:xfrm>
            <a:off x="5029333" y="4017591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06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1" name="object 2671"/>
          <p:cNvSpPr/>
          <p:nvPr/>
        </p:nvSpPr>
        <p:spPr>
          <a:xfrm>
            <a:off x="5026179" y="4018066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30731"/>
                </a:moveTo>
                <a:lnTo>
                  <a:pt x="0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2" name="object 2672"/>
          <p:cNvSpPr/>
          <p:nvPr/>
        </p:nvSpPr>
        <p:spPr>
          <a:xfrm>
            <a:off x="5030121" y="401735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16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3" name="object 2673"/>
          <p:cNvSpPr/>
          <p:nvPr/>
        </p:nvSpPr>
        <p:spPr>
          <a:xfrm>
            <a:off x="5030910" y="4048798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637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4" name="object 2674"/>
          <p:cNvSpPr/>
          <p:nvPr/>
        </p:nvSpPr>
        <p:spPr>
          <a:xfrm>
            <a:off x="5029333" y="4048798"/>
            <a:ext cx="0" cy="881380"/>
          </a:xfrm>
          <a:custGeom>
            <a:avLst/>
            <a:gdLst/>
            <a:ahLst/>
            <a:cxnLst/>
            <a:rect l="l" t="t" r="r" b="b"/>
            <a:pathLst>
              <a:path h="881379">
                <a:moveTo>
                  <a:pt x="0" y="880873"/>
                </a:moveTo>
                <a:lnTo>
                  <a:pt x="0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5" name="object 2675"/>
          <p:cNvSpPr/>
          <p:nvPr/>
        </p:nvSpPr>
        <p:spPr>
          <a:xfrm>
            <a:off x="5030910" y="401735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443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6" name="object 2676"/>
          <p:cNvSpPr/>
          <p:nvPr/>
        </p:nvSpPr>
        <p:spPr>
          <a:xfrm>
            <a:off x="5029333" y="4017591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31206"/>
                </a:moveTo>
                <a:lnTo>
                  <a:pt x="0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7" name="object 2677"/>
          <p:cNvSpPr/>
          <p:nvPr/>
        </p:nvSpPr>
        <p:spPr>
          <a:xfrm>
            <a:off x="5031698" y="401711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18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8" name="object 2678"/>
          <p:cNvSpPr/>
          <p:nvPr/>
        </p:nvSpPr>
        <p:spPr>
          <a:xfrm>
            <a:off x="5032488" y="4048798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402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9" name="object 2679"/>
          <p:cNvSpPr/>
          <p:nvPr/>
        </p:nvSpPr>
        <p:spPr>
          <a:xfrm>
            <a:off x="5030911" y="4048798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880637"/>
                </a:moveTo>
                <a:lnTo>
                  <a:pt x="0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0" name="object 2680"/>
          <p:cNvSpPr/>
          <p:nvPr/>
        </p:nvSpPr>
        <p:spPr>
          <a:xfrm>
            <a:off x="5032488" y="401711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68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1" name="object 2681"/>
          <p:cNvSpPr/>
          <p:nvPr/>
        </p:nvSpPr>
        <p:spPr>
          <a:xfrm>
            <a:off x="5030911" y="401735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31443"/>
                </a:moveTo>
                <a:lnTo>
                  <a:pt x="0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2" name="object 2682"/>
          <p:cNvSpPr/>
          <p:nvPr/>
        </p:nvSpPr>
        <p:spPr>
          <a:xfrm>
            <a:off x="5033275" y="40168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19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3" name="object 2683"/>
          <p:cNvSpPr/>
          <p:nvPr/>
        </p:nvSpPr>
        <p:spPr>
          <a:xfrm>
            <a:off x="5034065" y="4048798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166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4" name="object 2684"/>
          <p:cNvSpPr/>
          <p:nvPr/>
        </p:nvSpPr>
        <p:spPr>
          <a:xfrm>
            <a:off x="5032488" y="4048798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880402"/>
                </a:moveTo>
                <a:lnTo>
                  <a:pt x="0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5" name="object 2685"/>
          <p:cNvSpPr/>
          <p:nvPr/>
        </p:nvSpPr>
        <p:spPr>
          <a:xfrm>
            <a:off x="5034065" y="4016880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1917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6" name="object 2686"/>
          <p:cNvSpPr/>
          <p:nvPr/>
        </p:nvSpPr>
        <p:spPr>
          <a:xfrm>
            <a:off x="5032488" y="401711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3168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7" name="object 2687"/>
          <p:cNvSpPr/>
          <p:nvPr/>
        </p:nvSpPr>
        <p:spPr>
          <a:xfrm>
            <a:off x="5034854" y="40166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1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8" name="object 2688"/>
          <p:cNvSpPr/>
          <p:nvPr/>
        </p:nvSpPr>
        <p:spPr>
          <a:xfrm>
            <a:off x="5035643" y="4048798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7993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9" name="object 2689"/>
          <p:cNvSpPr/>
          <p:nvPr/>
        </p:nvSpPr>
        <p:spPr>
          <a:xfrm>
            <a:off x="5034065" y="4048798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880166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0" name="object 2690"/>
          <p:cNvSpPr/>
          <p:nvPr/>
        </p:nvSpPr>
        <p:spPr>
          <a:xfrm>
            <a:off x="5035643" y="4016643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155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1" name="object 2691"/>
          <p:cNvSpPr/>
          <p:nvPr/>
        </p:nvSpPr>
        <p:spPr>
          <a:xfrm>
            <a:off x="5034065" y="4016880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1917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2" name="object 2692"/>
          <p:cNvSpPr/>
          <p:nvPr/>
        </p:nvSpPr>
        <p:spPr>
          <a:xfrm>
            <a:off x="5036431" y="40164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3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3" name="object 2693"/>
          <p:cNvSpPr/>
          <p:nvPr/>
        </p:nvSpPr>
        <p:spPr>
          <a:xfrm>
            <a:off x="5037220" y="4048798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79695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4" name="object 2694"/>
          <p:cNvSpPr/>
          <p:nvPr/>
        </p:nvSpPr>
        <p:spPr>
          <a:xfrm>
            <a:off x="5035643" y="4048798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879930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5" name="object 2695"/>
          <p:cNvSpPr/>
          <p:nvPr/>
        </p:nvSpPr>
        <p:spPr>
          <a:xfrm>
            <a:off x="5037220" y="401640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392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6" name="object 2696"/>
          <p:cNvSpPr/>
          <p:nvPr/>
        </p:nvSpPr>
        <p:spPr>
          <a:xfrm>
            <a:off x="5035643" y="4016643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155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7" name="object 2697"/>
          <p:cNvSpPr/>
          <p:nvPr/>
        </p:nvSpPr>
        <p:spPr>
          <a:xfrm>
            <a:off x="5038008" y="40161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4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8" name="object 2698"/>
          <p:cNvSpPr/>
          <p:nvPr/>
        </p:nvSpPr>
        <p:spPr>
          <a:xfrm>
            <a:off x="5038797" y="4048798"/>
            <a:ext cx="0" cy="879475"/>
          </a:xfrm>
          <a:custGeom>
            <a:avLst/>
            <a:gdLst/>
            <a:ahLst/>
            <a:cxnLst/>
            <a:rect l="l" t="t" r="r" b="b"/>
            <a:pathLst>
              <a:path h="879475">
                <a:moveTo>
                  <a:pt x="0" y="0"/>
                </a:moveTo>
                <a:lnTo>
                  <a:pt x="0" y="879452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9" name="object 2699"/>
          <p:cNvSpPr/>
          <p:nvPr/>
        </p:nvSpPr>
        <p:spPr>
          <a:xfrm>
            <a:off x="5037220" y="4048798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879695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0" name="object 2700"/>
          <p:cNvSpPr/>
          <p:nvPr/>
        </p:nvSpPr>
        <p:spPr>
          <a:xfrm>
            <a:off x="5038797" y="4016168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629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1" name="object 2701"/>
          <p:cNvSpPr/>
          <p:nvPr/>
        </p:nvSpPr>
        <p:spPr>
          <a:xfrm>
            <a:off x="5037220" y="401640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392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2" name="object 2702"/>
          <p:cNvSpPr/>
          <p:nvPr/>
        </p:nvSpPr>
        <p:spPr>
          <a:xfrm>
            <a:off x="5039585" y="401593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19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3" name="object 2703"/>
          <p:cNvSpPr/>
          <p:nvPr/>
        </p:nvSpPr>
        <p:spPr>
          <a:xfrm>
            <a:off x="5040375" y="4048798"/>
            <a:ext cx="0" cy="879475"/>
          </a:xfrm>
          <a:custGeom>
            <a:avLst/>
            <a:gdLst/>
            <a:ahLst/>
            <a:cxnLst/>
            <a:rect l="l" t="t" r="r" b="b"/>
            <a:pathLst>
              <a:path h="879475">
                <a:moveTo>
                  <a:pt x="0" y="0"/>
                </a:moveTo>
                <a:lnTo>
                  <a:pt x="0" y="879173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4" name="object 2704"/>
          <p:cNvSpPr/>
          <p:nvPr/>
        </p:nvSpPr>
        <p:spPr>
          <a:xfrm>
            <a:off x="5038798" y="4048798"/>
            <a:ext cx="0" cy="879475"/>
          </a:xfrm>
          <a:custGeom>
            <a:avLst/>
            <a:gdLst/>
            <a:ahLst/>
            <a:cxnLst/>
            <a:rect l="l" t="t" r="r" b="b"/>
            <a:pathLst>
              <a:path h="879475">
                <a:moveTo>
                  <a:pt x="0" y="879452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5" name="object 2705"/>
          <p:cNvSpPr/>
          <p:nvPr/>
        </p:nvSpPr>
        <p:spPr>
          <a:xfrm>
            <a:off x="5040375" y="4015931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866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6" name="object 2706"/>
          <p:cNvSpPr/>
          <p:nvPr/>
        </p:nvSpPr>
        <p:spPr>
          <a:xfrm>
            <a:off x="5038798" y="4016168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2629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7" name="object 2707"/>
          <p:cNvSpPr/>
          <p:nvPr/>
        </p:nvSpPr>
        <p:spPr>
          <a:xfrm>
            <a:off x="5041162" y="401569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7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8" name="object 2708"/>
          <p:cNvSpPr/>
          <p:nvPr/>
        </p:nvSpPr>
        <p:spPr>
          <a:xfrm>
            <a:off x="5041952" y="4048798"/>
            <a:ext cx="0" cy="879475"/>
          </a:xfrm>
          <a:custGeom>
            <a:avLst/>
            <a:gdLst/>
            <a:ahLst/>
            <a:cxnLst/>
            <a:rect l="l" t="t" r="r" b="b"/>
            <a:pathLst>
              <a:path h="879475">
                <a:moveTo>
                  <a:pt x="0" y="0"/>
                </a:moveTo>
                <a:lnTo>
                  <a:pt x="0" y="878894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9" name="object 2709"/>
          <p:cNvSpPr/>
          <p:nvPr/>
        </p:nvSpPr>
        <p:spPr>
          <a:xfrm>
            <a:off x="5040375" y="4048798"/>
            <a:ext cx="0" cy="879475"/>
          </a:xfrm>
          <a:custGeom>
            <a:avLst/>
            <a:gdLst/>
            <a:ahLst/>
            <a:cxnLst/>
            <a:rect l="l" t="t" r="r" b="b"/>
            <a:pathLst>
              <a:path h="879475">
                <a:moveTo>
                  <a:pt x="0" y="879173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0" name="object 2710"/>
          <p:cNvSpPr/>
          <p:nvPr/>
        </p:nvSpPr>
        <p:spPr>
          <a:xfrm>
            <a:off x="5041952" y="4015694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104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1" name="object 2711"/>
          <p:cNvSpPr/>
          <p:nvPr/>
        </p:nvSpPr>
        <p:spPr>
          <a:xfrm>
            <a:off x="5040375" y="4015931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2866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2" name="object 2712"/>
          <p:cNvSpPr/>
          <p:nvPr/>
        </p:nvSpPr>
        <p:spPr>
          <a:xfrm>
            <a:off x="5042741" y="40154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56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3" name="object 2713"/>
          <p:cNvSpPr/>
          <p:nvPr/>
        </p:nvSpPr>
        <p:spPr>
          <a:xfrm>
            <a:off x="5043530" y="4048798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615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4" name="object 2714"/>
          <p:cNvSpPr/>
          <p:nvPr/>
        </p:nvSpPr>
        <p:spPr>
          <a:xfrm>
            <a:off x="5041953" y="4048798"/>
            <a:ext cx="0" cy="879475"/>
          </a:xfrm>
          <a:custGeom>
            <a:avLst/>
            <a:gdLst/>
            <a:ahLst/>
            <a:cxnLst/>
            <a:rect l="l" t="t" r="r" b="b"/>
            <a:pathLst>
              <a:path h="879475">
                <a:moveTo>
                  <a:pt x="0" y="878894"/>
                </a:moveTo>
                <a:lnTo>
                  <a:pt x="0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5" name="object 2715"/>
          <p:cNvSpPr/>
          <p:nvPr/>
        </p:nvSpPr>
        <p:spPr>
          <a:xfrm>
            <a:off x="5043530" y="401543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361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6" name="object 2716"/>
          <p:cNvSpPr/>
          <p:nvPr/>
        </p:nvSpPr>
        <p:spPr>
          <a:xfrm>
            <a:off x="5041953" y="4015694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33104"/>
                </a:moveTo>
                <a:lnTo>
                  <a:pt x="0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7" name="object 2717"/>
          <p:cNvSpPr/>
          <p:nvPr/>
        </p:nvSpPr>
        <p:spPr>
          <a:xfrm>
            <a:off x="5044318" y="401515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1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8" name="object 2718"/>
          <p:cNvSpPr/>
          <p:nvPr/>
        </p:nvSpPr>
        <p:spPr>
          <a:xfrm>
            <a:off x="5045107" y="4048798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336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9" name="object 2719"/>
          <p:cNvSpPr/>
          <p:nvPr/>
        </p:nvSpPr>
        <p:spPr>
          <a:xfrm>
            <a:off x="5043530" y="4048798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878615"/>
                </a:moveTo>
                <a:lnTo>
                  <a:pt x="0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0" name="object 2720"/>
          <p:cNvSpPr/>
          <p:nvPr/>
        </p:nvSpPr>
        <p:spPr>
          <a:xfrm>
            <a:off x="5045107" y="401515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646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1" name="object 2721"/>
          <p:cNvSpPr/>
          <p:nvPr/>
        </p:nvSpPr>
        <p:spPr>
          <a:xfrm>
            <a:off x="5043530" y="4015436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33361"/>
                </a:moveTo>
                <a:lnTo>
                  <a:pt x="0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2" name="object 2722"/>
          <p:cNvSpPr/>
          <p:nvPr/>
        </p:nvSpPr>
        <p:spPr>
          <a:xfrm>
            <a:off x="5045895" y="401486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7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3" name="object 2723"/>
          <p:cNvSpPr/>
          <p:nvPr/>
        </p:nvSpPr>
        <p:spPr>
          <a:xfrm>
            <a:off x="5046684" y="4048798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0"/>
                </a:moveTo>
                <a:lnTo>
                  <a:pt x="0" y="878057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4" name="object 2724"/>
          <p:cNvSpPr/>
          <p:nvPr/>
        </p:nvSpPr>
        <p:spPr>
          <a:xfrm>
            <a:off x="5045107" y="4048798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878336"/>
                </a:moveTo>
                <a:lnTo>
                  <a:pt x="0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5" name="object 2725"/>
          <p:cNvSpPr/>
          <p:nvPr/>
        </p:nvSpPr>
        <p:spPr>
          <a:xfrm>
            <a:off x="5046684" y="4014867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393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6" name="object 2726"/>
          <p:cNvSpPr/>
          <p:nvPr/>
        </p:nvSpPr>
        <p:spPr>
          <a:xfrm>
            <a:off x="5045107" y="4015151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33646"/>
                </a:moveTo>
                <a:lnTo>
                  <a:pt x="0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7" name="object 2727"/>
          <p:cNvSpPr/>
          <p:nvPr/>
        </p:nvSpPr>
        <p:spPr>
          <a:xfrm>
            <a:off x="5047472" y="40145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2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8" name="object 2728"/>
          <p:cNvSpPr/>
          <p:nvPr/>
        </p:nvSpPr>
        <p:spPr>
          <a:xfrm>
            <a:off x="5048262" y="4048798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0"/>
                </a:moveTo>
                <a:lnTo>
                  <a:pt x="0" y="877778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9" name="object 2729"/>
          <p:cNvSpPr/>
          <p:nvPr/>
        </p:nvSpPr>
        <p:spPr>
          <a:xfrm>
            <a:off x="5046685" y="4048798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878057"/>
                </a:moveTo>
                <a:lnTo>
                  <a:pt x="0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0" name="object 2730"/>
          <p:cNvSpPr/>
          <p:nvPr/>
        </p:nvSpPr>
        <p:spPr>
          <a:xfrm>
            <a:off x="5048262" y="4014582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15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1" name="object 2731"/>
          <p:cNvSpPr/>
          <p:nvPr/>
        </p:nvSpPr>
        <p:spPr>
          <a:xfrm>
            <a:off x="5046685" y="4014867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3931"/>
                </a:moveTo>
                <a:lnTo>
                  <a:pt x="0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2" name="object 2732"/>
          <p:cNvSpPr/>
          <p:nvPr/>
        </p:nvSpPr>
        <p:spPr>
          <a:xfrm>
            <a:off x="5049049" y="40142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8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3" name="object 2733"/>
          <p:cNvSpPr/>
          <p:nvPr/>
        </p:nvSpPr>
        <p:spPr>
          <a:xfrm>
            <a:off x="5049839" y="4048798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0"/>
                </a:moveTo>
                <a:lnTo>
                  <a:pt x="0" y="877499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4" name="object 2734"/>
          <p:cNvSpPr/>
          <p:nvPr/>
        </p:nvSpPr>
        <p:spPr>
          <a:xfrm>
            <a:off x="5048262" y="4048798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877778"/>
                </a:moveTo>
                <a:lnTo>
                  <a:pt x="0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5" name="object 2735"/>
          <p:cNvSpPr/>
          <p:nvPr/>
        </p:nvSpPr>
        <p:spPr>
          <a:xfrm>
            <a:off x="5049839" y="4014297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50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6" name="object 2736"/>
          <p:cNvSpPr/>
          <p:nvPr/>
        </p:nvSpPr>
        <p:spPr>
          <a:xfrm>
            <a:off x="5048262" y="4014582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4215"/>
                </a:moveTo>
                <a:lnTo>
                  <a:pt x="0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7" name="object 2737"/>
          <p:cNvSpPr/>
          <p:nvPr/>
        </p:nvSpPr>
        <p:spPr>
          <a:xfrm>
            <a:off x="5051415" y="401372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68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8" name="object 2738"/>
          <p:cNvSpPr/>
          <p:nvPr/>
        </p:nvSpPr>
        <p:spPr>
          <a:xfrm>
            <a:off x="5052994" y="4048798"/>
            <a:ext cx="0" cy="876935"/>
          </a:xfrm>
          <a:custGeom>
            <a:avLst/>
            <a:gdLst/>
            <a:ahLst/>
            <a:cxnLst/>
            <a:rect l="l" t="t" r="r" b="b"/>
            <a:pathLst>
              <a:path h="876935">
                <a:moveTo>
                  <a:pt x="0" y="0"/>
                </a:moveTo>
                <a:lnTo>
                  <a:pt x="0" y="876941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9" name="object 2739"/>
          <p:cNvSpPr/>
          <p:nvPr/>
        </p:nvSpPr>
        <p:spPr>
          <a:xfrm>
            <a:off x="5049840" y="4048798"/>
            <a:ext cx="0" cy="877569"/>
          </a:xfrm>
          <a:custGeom>
            <a:avLst/>
            <a:gdLst/>
            <a:ahLst/>
            <a:cxnLst/>
            <a:rect l="l" t="t" r="r" b="b"/>
            <a:pathLst>
              <a:path h="877570">
                <a:moveTo>
                  <a:pt x="0" y="877499"/>
                </a:moveTo>
                <a:lnTo>
                  <a:pt x="0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0" name="object 2740"/>
          <p:cNvSpPr/>
          <p:nvPr/>
        </p:nvSpPr>
        <p:spPr>
          <a:xfrm>
            <a:off x="5052994" y="40137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69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1" name="object 2741"/>
          <p:cNvSpPr/>
          <p:nvPr/>
        </p:nvSpPr>
        <p:spPr>
          <a:xfrm>
            <a:off x="5049840" y="4014297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00"/>
                </a:moveTo>
                <a:lnTo>
                  <a:pt x="0" y="0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2" name="object 2742"/>
          <p:cNvSpPr/>
          <p:nvPr/>
        </p:nvSpPr>
        <p:spPr>
          <a:xfrm>
            <a:off x="5053782" y="401344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94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3" name="object 2743"/>
          <p:cNvSpPr/>
          <p:nvPr/>
        </p:nvSpPr>
        <p:spPr>
          <a:xfrm>
            <a:off x="5054571" y="4048798"/>
            <a:ext cx="0" cy="876935"/>
          </a:xfrm>
          <a:custGeom>
            <a:avLst/>
            <a:gdLst/>
            <a:ahLst/>
            <a:cxnLst/>
            <a:rect l="l" t="t" r="r" b="b"/>
            <a:pathLst>
              <a:path h="876935">
                <a:moveTo>
                  <a:pt x="0" y="0"/>
                </a:moveTo>
                <a:lnTo>
                  <a:pt x="0" y="876662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4" name="object 2744"/>
          <p:cNvSpPr/>
          <p:nvPr/>
        </p:nvSpPr>
        <p:spPr>
          <a:xfrm>
            <a:off x="5052994" y="4048798"/>
            <a:ext cx="0" cy="876935"/>
          </a:xfrm>
          <a:custGeom>
            <a:avLst/>
            <a:gdLst/>
            <a:ahLst/>
            <a:cxnLst/>
            <a:rect l="l" t="t" r="r" b="b"/>
            <a:pathLst>
              <a:path h="876935">
                <a:moveTo>
                  <a:pt x="0" y="87694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5" name="object 2745"/>
          <p:cNvSpPr/>
          <p:nvPr/>
        </p:nvSpPr>
        <p:spPr>
          <a:xfrm>
            <a:off x="5054571" y="401344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353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6" name="object 2746"/>
          <p:cNvSpPr/>
          <p:nvPr/>
        </p:nvSpPr>
        <p:spPr>
          <a:xfrm>
            <a:off x="5052994" y="4013728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6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7" name="object 2747"/>
          <p:cNvSpPr/>
          <p:nvPr/>
        </p:nvSpPr>
        <p:spPr>
          <a:xfrm>
            <a:off x="5055360" y="40131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0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8" name="object 2748"/>
          <p:cNvSpPr/>
          <p:nvPr/>
        </p:nvSpPr>
        <p:spPr>
          <a:xfrm>
            <a:off x="5056149" y="4048798"/>
            <a:ext cx="0" cy="876935"/>
          </a:xfrm>
          <a:custGeom>
            <a:avLst/>
            <a:gdLst/>
            <a:ahLst/>
            <a:cxnLst/>
            <a:rect l="l" t="t" r="r" b="b"/>
            <a:pathLst>
              <a:path h="876935">
                <a:moveTo>
                  <a:pt x="0" y="0"/>
                </a:moveTo>
                <a:lnTo>
                  <a:pt x="0" y="876383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9" name="object 2749"/>
          <p:cNvSpPr/>
          <p:nvPr/>
        </p:nvSpPr>
        <p:spPr>
          <a:xfrm>
            <a:off x="5054572" y="4048798"/>
            <a:ext cx="0" cy="876935"/>
          </a:xfrm>
          <a:custGeom>
            <a:avLst/>
            <a:gdLst/>
            <a:ahLst/>
            <a:cxnLst/>
            <a:rect l="l" t="t" r="r" b="b"/>
            <a:pathLst>
              <a:path h="876935">
                <a:moveTo>
                  <a:pt x="0" y="87666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0" name="object 2750"/>
          <p:cNvSpPr/>
          <p:nvPr/>
        </p:nvSpPr>
        <p:spPr>
          <a:xfrm>
            <a:off x="5056149" y="4013159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638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1" name="object 2751"/>
          <p:cNvSpPr/>
          <p:nvPr/>
        </p:nvSpPr>
        <p:spPr>
          <a:xfrm>
            <a:off x="5054572" y="401344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353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2" name="object 2752"/>
          <p:cNvSpPr/>
          <p:nvPr/>
        </p:nvSpPr>
        <p:spPr>
          <a:xfrm>
            <a:off x="5056937" y="401287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06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3" name="object 2753"/>
          <p:cNvSpPr/>
          <p:nvPr/>
        </p:nvSpPr>
        <p:spPr>
          <a:xfrm>
            <a:off x="5057726" y="404879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104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4" name="object 2754"/>
          <p:cNvSpPr/>
          <p:nvPr/>
        </p:nvSpPr>
        <p:spPr>
          <a:xfrm>
            <a:off x="5056149" y="4048798"/>
            <a:ext cx="0" cy="876935"/>
          </a:xfrm>
          <a:custGeom>
            <a:avLst/>
            <a:gdLst/>
            <a:ahLst/>
            <a:cxnLst/>
            <a:rect l="l" t="t" r="r" b="b"/>
            <a:pathLst>
              <a:path h="876935">
                <a:moveTo>
                  <a:pt x="0" y="876383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5" name="object 2755"/>
          <p:cNvSpPr/>
          <p:nvPr/>
        </p:nvSpPr>
        <p:spPr>
          <a:xfrm>
            <a:off x="5057726" y="4012875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922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6" name="object 2756"/>
          <p:cNvSpPr/>
          <p:nvPr/>
        </p:nvSpPr>
        <p:spPr>
          <a:xfrm>
            <a:off x="5056149" y="4013159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5638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7" name="object 2757"/>
          <p:cNvSpPr/>
          <p:nvPr/>
        </p:nvSpPr>
        <p:spPr>
          <a:xfrm>
            <a:off x="5058514" y="40125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11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8" name="object 2758"/>
          <p:cNvSpPr/>
          <p:nvPr/>
        </p:nvSpPr>
        <p:spPr>
          <a:xfrm>
            <a:off x="5059303" y="404879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5825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9" name="object 2759"/>
          <p:cNvSpPr/>
          <p:nvPr/>
        </p:nvSpPr>
        <p:spPr>
          <a:xfrm>
            <a:off x="5057726" y="404879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876104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0" name="object 2760"/>
          <p:cNvSpPr/>
          <p:nvPr/>
        </p:nvSpPr>
        <p:spPr>
          <a:xfrm>
            <a:off x="5059303" y="4012590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207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1" name="object 2761"/>
          <p:cNvSpPr/>
          <p:nvPr/>
        </p:nvSpPr>
        <p:spPr>
          <a:xfrm>
            <a:off x="5057726" y="4012875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5923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2" name="object 2762"/>
          <p:cNvSpPr/>
          <p:nvPr/>
        </p:nvSpPr>
        <p:spPr>
          <a:xfrm>
            <a:off x="5060092" y="401230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17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3" name="object 2763"/>
          <p:cNvSpPr/>
          <p:nvPr/>
        </p:nvSpPr>
        <p:spPr>
          <a:xfrm>
            <a:off x="5060881" y="4048798"/>
            <a:ext cx="0" cy="875665"/>
          </a:xfrm>
          <a:custGeom>
            <a:avLst/>
            <a:gdLst/>
            <a:ahLst/>
            <a:cxnLst/>
            <a:rect l="l" t="t" r="r" b="b"/>
            <a:pathLst>
              <a:path h="875664">
                <a:moveTo>
                  <a:pt x="0" y="0"/>
                </a:moveTo>
                <a:lnTo>
                  <a:pt x="0" y="87554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4" name="object 2764"/>
          <p:cNvSpPr/>
          <p:nvPr/>
        </p:nvSpPr>
        <p:spPr>
          <a:xfrm>
            <a:off x="5060881" y="4012305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49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5" name="object 2765"/>
          <p:cNvSpPr/>
          <p:nvPr/>
        </p:nvSpPr>
        <p:spPr>
          <a:xfrm>
            <a:off x="5061669" y="401202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6" name="object 2766"/>
          <p:cNvSpPr/>
          <p:nvPr/>
        </p:nvSpPr>
        <p:spPr>
          <a:xfrm>
            <a:off x="5062458" y="4048798"/>
            <a:ext cx="0" cy="875665"/>
          </a:xfrm>
          <a:custGeom>
            <a:avLst/>
            <a:gdLst/>
            <a:ahLst/>
            <a:cxnLst/>
            <a:rect l="l" t="t" r="r" b="b"/>
            <a:pathLst>
              <a:path h="875664">
                <a:moveTo>
                  <a:pt x="0" y="0"/>
                </a:moveTo>
                <a:lnTo>
                  <a:pt x="0" y="875267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7" name="object 2767"/>
          <p:cNvSpPr/>
          <p:nvPr/>
        </p:nvSpPr>
        <p:spPr>
          <a:xfrm>
            <a:off x="5060881" y="4048798"/>
            <a:ext cx="0" cy="875665"/>
          </a:xfrm>
          <a:custGeom>
            <a:avLst/>
            <a:gdLst/>
            <a:ahLst/>
            <a:cxnLst/>
            <a:rect l="l" t="t" r="r" b="b"/>
            <a:pathLst>
              <a:path h="875664">
                <a:moveTo>
                  <a:pt x="0" y="875545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8" name="object 2768"/>
          <p:cNvSpPr/>
          <p:nvPr/>
        </p:nvSpPr>
        <p:spPr>
          <a:xfrm>
            <a:off x="5062458" y="4012021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77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9" name="object 2769"/>
          <p:cNvSpPr/>
          <p:nvPr/>
        </p:nvSpPr>
        <p:spPr>
          <a:xfrm>
            <a:off x="5060487" y="401230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317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0" name="object 2770"/>
          <p:cNvSpPr/>
          <p:nvPr/>
        </p:nvSpPr>
        <p:spPr>
          <a:xfrm>
            <a:off x="5063246" y="401173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1" name="object 2771"/>
          <p:cNvSpPr/>
          <p:nvPr/>
        </p:nvSpPr>
        <p:spPr>
          <a:xfrm>
            <a:off x="5064036" y="4048798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4987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2" name="object 2772"/>
          <p:cNvSpPr/>
          <p:nvPr/>
        </p:nvSpPr>
        <p:spPr>
          <a:xfrm>
            <a:off x="5062459" y="4048798"/>
            <a:ext cx="0" cy="875665"/>
          </a:xfrm>
          <a:custGeom>
            <a:avLst/>
            <a:gdLst/>
            <a:ahLst/>
            <a:cxnLst/>
            <a:rect l="l" t="t" r="r" b="b"/>
            <a:pathLst>
              <a:path h="875664">
                <a:moveTo>
                  <a:pt x="0" y="875266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3" name="object 2773"/>
          <p:cNvSpPr/>
          <p:nvPr/>
        </p:nvSpPr>
        <p:spPr>
          <a:xfrm>
            <a:off x="5064036" y="4011736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06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4" name="object 2774"/>
          <p:cNvSpPr/>
          <p:nvPr/>
        </p:nvSpPr>
        <p:spPr>
          <a:xfrm>
            <a:off x="5062459" y="4012021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776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5" name="object 2775"/>
          <p:cNvSpPr/>
          <p:nvPr/>
        </p:nvSpPr>
        <p:spPr>
          <a:xfrm>
            <a:off x="5064823" y="401145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3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6" name="object 2776"/>
          <p:cNvSpPr/>
          <p:nvPr/>
        </p:nvSpPr>
        <p:spPr>
          <a:xfrm>
            <a:off x="5065613" y="4048798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470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7" name="object 2777"/>
          <p:cNvSpPr/>
          <p:nvPr/>
        </p:nvSpPr>
        <p:spPr>
          <a:xfrm>
            <a:off x="5064036" y="4048798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874987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8" name="object 2778"/>
          <p:cNvSpPr/>
          <p:nvPr/>
        </p:nvSpPr>
        <p:spPr>
          <a:xfrm>
            <a:off x="5065613" y="4011452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45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9" name="object 2779"/>
          <p:cNvSpPr/>
          <p:nvPr/>
        </p:nvSpPr>
        <p:spPr>
          <a:xfrm>
            <a:off x="5064036" y="4011736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37061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0" name="object 2780"/>
          <p:cNvSpPr/>
          <p:nvPr/>
        </p:nvSpPr>
        <p:spPr>
          <a:xfrm>
            <a:off x="5066400" y="401116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3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1" name="object 2781"/>
          <p:cNvSpPr/>
          <p:nvPr/>
        </p:nvSpPr>
        <p:spPr>
          <a:xfrm>
            <a:off x="5067191" y="4048798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4429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2" name="object 2782"/>
          <p:cNvSpPr/>
          <p:nvPr/>
        </p:nvSpPr>
        <p:spPr>
          <a:xfrm>
            <a:off x="5065614" y="4048798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874708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3" name="object 2783"/>
          <p:cNvSpPr/>
          <p:nvPr/>
        </p:nvSpPr>
        <p:spPr>
          <a:xfrm>
            <a:off x="5067191" y="4011167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63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4" name="object 2784"/>
          <p:cNvSpPr/>
          <p:nvPr/>
        </p:nvSpPr>
        <p:spPr>
          <a:xfrm>
            <a:off x="5065614" y="4011452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37345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5" name="object 2785"/>
          <p:cNvSpPr/>
          <p:nvPr/>
        </p:nvSpPr>
        <p:spPr>
          <a:xfrm>
            <a:off x="5067977" y="401088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4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6" name="object 2786"/>
          <p:cNvSpPr/>
          <p:nvPr/>
        </p:nvSpPr>
        <p:spPr>
          <a:xfrm>
            <a:off x="5068768" y="4048798"/>
            <a:ext cx="0" cy="874394"/>
          </a:xfrm>
          <a:custGeom>
            <a:avLst/>
            <a:gdLst/>
            <a:ahLst/>
            <a:cxnLst/>
            <a:rect l="l" t="t" r="r" b="b"/>
            <a:pathLst>
              <a:path h="874395">
                <a:moveTo>
                  <a:pt x="0" y="0"/>
                </a:moveTo>
                <a:lnTo>
                  <a:pt x="0" y="87415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7" name="object 2787"/>
          <p:cNvSpPr/>
          <p:nvPr/>
        </p:nvSpPr>
        <p:spPr>
          <a:xfrm>
            <a:off x="5067191" y="4048798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874429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8" name="object 2788"/>
          <p:cNvSpPr/>
          <p:nvPr/>
        </p:nvSpPr>
        <p:spPr>
          <a:xfrm>
            <a:off x="5068768" y="401088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1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9" name="object 2789"/>
          <p:cNvSpPr/>
          <p:nvPr/>
        </p:nvSpPr>
        <p:spPr>
          <a:xfrm>
            <a:off x="5067191" y="4011167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63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0" name="object 2790"/>
          <p:cNvSpPr/>
          <p:nvPr/>
        </p:nvSpPr>
        <p:spPr>
          <a:xfrm>
            <a:off x="5069557" y="40105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5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1" name="object 2791"/>
          <p:cNvSpPr/>
          <p:nvPr/>
        </p:nvSpPr>
        <p:spPr>
          <a:xfrm>
            <a:off x="5070345" y="4048798"/>
            <a:ext cx="0" cy="874394"/>
          </a:xfrm>
          <a:custGeom>
            <a:avLst/>
            <a:gdLst/>
            <a:ahLst/>
            <a:cxnLst/>
            <a:rect l="l" t="t" r="r" b="b"/>
            <a:pathLst>
              <a:path h="874395">
                <a:moveTo>
                  <a:pt x="0" y="0"/>
                </a:moveTo>
                <a:lnTo>
                  <a:pt x="0" y="873871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2" name="object 2792"/>
          <p:cNvSpPr/>
          <p:nvPr/>
        </p:nvSpPr>
        <p:spPr>
          <a:xfrm>
            <a:off x="5068768" y="4048798"/>
            <a:ext cx="0" cy="874394"/>
          </a:xfrm>
          <a:custGeom>
            <a:avLst/>
            <a:gdLst/>
            <a:ahLst/>
            <a:cxnLst/>
            <a:rect l="l" t="t" r="r" b="b"/>
            <a:pathLst>
              <a:path h="874395">
                <a:moveTo>
                  <a:pt x="0" y="874150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3" name="object 2793"/>
          <p:cNvSpPr/>
          <p:nvPr/>
        </p:nvSpPr>
        <p:spPr>
          <a:xfrm>
            <a:off x="5070345" y="4010598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199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4" name="object 2794"/>
          <p:cNvSpPr/>
          <p:nvPr/>
        </p:nvSpPr>
        <p:spPr>
          <a:xfrm>
            <a:off x="5068768" y="401088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15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5" name="object 2795"/>
          <p:cNvSpPr/>
          <p:nvPr/>
        </p:nvSpPr>
        <p:spPr>
          <a:xfrm>
            <a:off x="5071134" y="401031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55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6" name="object 2796"/>
          <p:cNvSpPr/>
          <p:nvPr/>
        </p:nvSpPr>
        <p:spPr>
          <a:xfrm>
            <a:off x="5071923" y="4048798"/>
            <a:ext cx="0" cy="873760"/>
          </a:xfrm>
          <a:custGeom>
            <a:avLst/>
            <a:gdLst/>
            <a:ahLst/>
            <a:cxnLst/>
            <a:rect l="l" t="t" r="r" b="b"/>
            <a:pathLst>
              <a:path h="873760">
                <a:moveTo>
                  <a:pt x="0" y="0"/>
                </a:moveTo>
                <a:lnTo>
                  <a:pt x="0" y="873592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7" name="object 2797"/>
          <p:cNvSpPr/>
          <p:nvPr/>
        </p:nvSpPr>
        <p:spPr>
          <a:xfrm>
            <a:off x="5070346" y="4048798"/>
            <a:ext cx="0" cy="874394"/>
          </a:xfrm>
          <a:custGeom>
            <a:avLst/>
            <a:gdLst/>
            <a:ahLst/>
            <a:cxnLst/>
            <a:rect l="l" t="t" r="r" b="b"/>
            <a:pathLst>
              <a:path h="874395">
                <a:moveTo>
                  <a:pt x="0" y="873871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8" name="object 2798"/>
          <p:cNvSpPr/>
          <p:nvPr/>
        </p:nvSpPr>
        <p:spPr>
          <a:xfrm>
            <a:off x="5071923" y="4010314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484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9" name="object 2799"/>
          <p:cNvSpPr/>
          <p:nvPr/>
        </p:nvSpPr>
        <p:spPr>
          <a:xfrm>
            <a:off x="5070346" y="4010598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38199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0" name="object 2800"/>
          <p:cNvSpPr/>
          <p:nvPr/>
        </p:nvSpPr>
        <p:spPr>
          <a:xfrm>
            <a:off x="5072711" y="40100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61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1" name="object 2801"/>
          <p:cNvSpPr/>
          <p:nvPr/>
        </p:nvSpPr>
        <p:spPr>
          <a:xfrm>
            <a:off x="5073500" y="4048798"/>
            <a:ext cx="0" cy="873760"/>
          </a:xfrm>
          <a:custGeom>
            <a:avLst/>
            <a:gdLst/>
            <a:ahLst/>
            <a:cxnLst/>
            <a:rect l="l" t="t" r="r" b="b"/>
            <a:pathLst>
              <a:path h="873760">
                <a:moveTo>
                  <a:pt x="0" y="0"/>
                </a:moveTo>
                <a:lnTo>
                  <a:pt x="0" y="873313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2" name="object 2802"/>
          <p:cNvSpPr/>
          <p:nvPr/>
        </p:nvSpPr>
        <p:spPr>
          <a:xfrm>
            <a:off x="5071923" y="4048798"/>
            <a:ext cx="0" cy="873760"/>
          </a:xfrm>
          <a:custGeom>
            <a:avLst/>
            <a:gdLst/>
            <a:ahLst/>
            <a:cxnLst/>
            <a:rect l="l" t="t" r="r" b="b"/>
            <a:pathLst>
              <a:path h="873760">
                <a:moveTo>
                  <a:pt x="0" y="873592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3" name="object 2803"/>
          <p:cNvSpPr/>
          <p:nvPr/>
        </p:nvSpPr>
        <p:spPr>
          <a:xfrm>
            <a:off x="5073500" y="401002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768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4" name="object 2804"/>
          <p:cNvSpPr/>
          <p:nvPr/>
        </p:nvSpPr>
        <p:spPr>
          <a:xfrm>
            <a:off x="5071923" y="4010314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38484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5" name="object 2805"/>
          <p:cNvSpPr/>
          <p:nvPr/>
        </p:nvSpPr>
        <p:spPr>
          <a:xfrm>
            <a:off x="5075077" y="400946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51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6" name="object 2806"/>
          <p:cNvSpPr/>
          <p:nvPr/>
        </p:nvSpPr>
        <p:spPr>
          <a:xfrm>
            <a:off x="5076655" y="4048798"/>
            <a:ext cx="0" cy="873125"/>
          </a:xfrm>
          <a:custGeom>
            <a:avLst/>
            <a:gdLst/>
            <a:ahLst/>
            <a:cxnLst/>
            <a:rect l="l" t="t" r="r" b="b"/>
            <a:pathLst>
              <a:path h="873125">
                <a:moveTo>
                  <a:pt x="0" y="0"/>
                </a:moveTo>
                <a:lnTo>
                  <a:pt x="0" y="872755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7" name="object 2807"/>
          <p:cNvSpPr/>
          <p:nvPr/>
        </p:nvSpPr>
        <p:spPr>
          <a:xfrm>
            <a:off x="5073501" y="4048798"/>
            <a:ext cx="0" cy="873760"/>
          </a:xfrm>
          <a:custGeom>
            <a:avLst/>
            <a:gdLst/>
            <a:ahLst/>
            <a:cxnLst/>
            <a:rect l="l" t="t" r="r" b="b"/>
            <a:pathLst>
              <a:path h="873760">
                <a:moveTo>
                  <a:pt x="0" y="873313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8" name="object 2808"/>
          <p:cNvSpPr/>
          <p:nvPr/>
        </p:nvSpPr>
        <p:spPr>
          <a:xfrm>
            <a:off x="5076655" y="400946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37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9" name="object 2809"/>
          <p:cNvSpPr/>
          <p:nvPr/>
        </p:nvSpPr>
        <p:spPr>
          <a:xfrm>
            <a:off x="5073501" y="401002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38768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0" name="object 2810"/>
          <p:cNvSpPr/>
          <p:nvPr/>
        </p:nvSpPr>
        <p:spPr>
          <a:xfrm>
            <a:off x="5077442" y="40091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77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1" name="object 2811"/>
          <p:cNvSpPr/>
          <p:nvPr/>
        </p:nvSpPr>
        <p:spPr>
          <a:xfrm>
            <a:off x="5078232" y="4048798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476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2" name="object 2812"/>
          <p:cNvSpPr/>
          <p:nvPr/>
        </p:nvSpPr>
        <p:spPr>
          <a:xfrm>
            <a:off x="5076655" y="4048798"/>
            <a:ext cx="0" cy="873125"/>
          </a:xfrm>
          <a:custGeom>
            <a:avLst/>
            <a:gdLst/>
            <a:ahLst/>
            <a:cxnLst/>
            <a:rect l="l" t="t" r="r" b="b"/>
            <a:pathLst>
              <a:path h="873125">
                <a:moveTo>
                  <a:pt x="0" y="872755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3" name="object 2813"/>
          <p:cNvSpPr/>
          <p:nvPr/>
        </p:nvSpPr>
        <p:spPr>
          <a:xfrm>
            <a:off x="5078232" y="400917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2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4" name="object 2814"/>
          <p:cNvSpPr/>
          <p:nvPr/>
        </p:nvSpPr>
        <p:spPr>
          <a:xfrm>
            <a:off x="5076655" y="400946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39337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5" name="object 2815"/>
          <p:cNvSpPr/>
          <p:nvPr/>
        </p:nvSpPr>
        <p:spPr>
          <a:xfrm>
            <a:off x="5079019" y="400889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3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6" name="object 2816"/>
          <p:cNvSpPr/>
          <p:nvPr/>
        </p:nvSpPr>
        <p:spPr>
          <a:xfrm>
            <a:off x="5079810" y="4048798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197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7" name="object 2817"/>
          <p:cNvSpPr/>
          <p:nvPr/>
        </p:nvSpPr>
        <p:spPr>
          <a:xfrm>
            <a:off x="5078233" y="4048798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872476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8" name="object 2818"/>
          <p:cNvSpPr/>
          <p:nvPr/>
        </p:nvSpPr>
        <p:spPr>
          <a:xfrm>
            <a:off x="5079810" y="4008891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906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9" name="object 2819"/>
          <p:cNvSpPr/>
          <p:nvPr/>
        </p:nvSpPr>
        <p:spPr>
          <a:xfrm>
            <a:off x="5078233" y="400917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622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0" name="object 2820"/>
          <p:cNvSpPr/>
          <p:nvPr/>
        </p:nvSpPr>
        <p:spPr>
          <a:xfrm>
            <a:off x="5080596" y="400860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8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1" name="object 2821"/>
          <p:cNvSpPr/>
          <p:nvPr/>
        </p:nvSpPr>
        <p:spPr>
          <a:xfrm>
            <a:off x="5081387" y="4048798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1918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2" name="object 2822"/>
          <p:cNvSpPr/>
          <p:nvPr/>
        </p:nvSpPr>
        <p:spPr>
          <a:xfrm>
            <a:off x="5079810" y="4048798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872197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3" name="object 2823"/>
          <p:cNvSpPr/>
          <p:nvPr/>
        </p:nvSpPr>
        <p:spPr>
          <a:xfrm>
            <a:off x="5081387" y="4008606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0"/>
                </a:moveTo>
                <a:lnTo>
                  <a:pt x="0" y="40191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4" name="object 2824"/>
          <p:cNvSpPr/>
          <p:nvPr/>
        </p:nvSpPr>
        <p:spPr>
          <a:xfrm>
            <a:off x="5079810" y="4008891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06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5" name="object 2825"/>
          <p:cNvSpPr/>
          <p:nvPr/>
        </p:nvSpPr>
        <p:spPr>
          <a:xfrm>
            <a:off x="5082173" y="400832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94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6" name="object 2826"/>
          <p:cNvSpPr/>
          <p:nvPr/>
        </p:nvSpPr>
        <p:spPr>
          <a:xfrm>
            <a:off x="5082964" y="4048798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639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7" name="object 2827"/>
          <p:cNvSpPr/>
          <p:nvPr/>
        </p:nvSpPr>
        <p:spPr>
          <a:xfrm>
            <a:off x="5081387" y="4048798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871918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8" name="object 2828"/>
          <p:cNvSpPr/>
          <p:nvPr/>
        </p:nvSpPr>
        <p:spPr>
          <a:xfrm>
            <a:off x="5082964" y="4008322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0"/>
                </a:moveTo>
                <a:lnTo>
                  <a:pt x="0" y="40476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9" name="object 2829"/>
          <p:cNvSpPr/>
          <p:nvPr/>
        </p:nvSpPr>
        <p:spPr>
          <a:xfrm>
            <a:off x="5081387" y="4008606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40191"/>
                </a:moveTo>
                <a:lnTo>
                  <a:pt x="0" y="0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0" name="object 2830"/>
          <p:cNvSpPr/>
          <p:nvPr/>
        </p:nvSpPr>
        <p:spPr>
          <a:xfrm>
            <a:off x="5083753" y="400803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0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1" name="object 2831"/>
          <p:cNvSpPr/>
          <p:nvPr/>
        </p:nvSpPr>
        <p:spPr>
          <a:xfrm>
            <a:off x="5084542" y="4048798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36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2" name="object 2832"/>
          <p:cNvSpPr/>
          <p:nvPr/>
        </p:nvSpPr>
        <p:spPr>
          <a:xfrm>
            <a:off x="5082965" y="4048798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871639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3" name="object 2833"/>
          <p:cNvSpPr/>
          <p:nvPr/>
        </p:nvSpPr>
        <p:spPr>
          <a:xfrm>
            <a:off x="5084542" y="4008037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76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4" name="object 2834"/>
          <p:cNvSpPr/>
          <p:nvPr/>
        </p:nvSpPr>
        <p:spPr>
          <a:xfrm>
            <a:off x="5082965" y="4008322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40476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5" name="object 2835"/>
          <p:cNvSpPr/>
          <p:nvPr/>
        </p:nvSpPr>
        <p:spPr>
          <a:xfrm>
            <a:off x="5085330" y="40077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05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6" name="object 2836"/>
          <p:cNvSpPr/>
          <p:nvPr/>
        </p:nvSpPr>
        <p:spPr>
          <a:xfrm>
            <a:off x="5086119" y="4048798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0"/>
                </a:moveTo>
                <a:lnTo>
                  <a:pt x="0" y="871081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7" name="object 2837"/>
          <p:cNvSpPr/>
          <p:nvPr/>
        </p:nvSpPr>
        <p:spPr>
          <a:xfrm>
            <a:off x="5084542" y="4048798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871360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8" name="object 2838"/>
          <p:cNvSpPr/>
          <p:nvPr/>
        </p:nvSpPr>
        <p:spPr>
          <a:xfrm>
            <a:off x="5086119" y="400775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045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9" name="object 2839"/>
          <p:cNvSpPr/>
          <p:nvPr/>
        </p:nvSpPr>
        <p:spPr>
          <a:xfrm>
            <a:off x="5084542" y="4008037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760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0" name="object 2840"/>
          <p:cNvSpPr/>
          <p:nvPr/>
        </p:nvSpPr>
        <p:spPr>
          <a:xfrm>
            <a:off x="5086907" y="400746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11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1" name="object 2841"/>
          <p:cNvSpPr/>
          <p:nvPr/>
        </p:nvSpPr>
        <p:spPr>
          <a:xfrm>
            <a:off x="5087697" y="4048798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0"/>
                </a:moveTo>
                <a:lnTo>
                  <a:pt x="0" y="870802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2" name="object 2842"/>
          <p:cNvSpPr/>
          <p:nvPr/>
        </p:nvSpPr>
        <p:spPr>
          <a:xfrm>
            <a:off x="5086120" y="4048798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871081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3" name="object 2843"/>
          <p:cNvSpPr/>
          <p:nvPr/>
        </p:nvSpPr>
        <p:spPr>
          <a:xfrm>
            <a:off x="5087697" y="4007468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329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4" name="object 2844"/>
          <p:cNvSpPr/>
          <p:nvPr/>
        </p:nvSpPr>
        <p:spPr>
          <a:xfrm>
            <a:off x="5086120" y="4007752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045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5" name="object 2845"/>
          <p:cNvSpPr/>
          <p:nvPr/>
        </p:nvSpPr>
        <p:spPr>
          <a:xfrm>
            <a:off x="5088484" y="40071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16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6" name="object 2846"/>
          <p:cNvSpPr/>
          <p:nvPr/>
        </p:nvSpPr>
        <p:spPr>
          <a:xfrm>
            <a:off x="5089274" y="4048798"/>
            <a:ext cx="0" cy="870585"/>
          </a:xfrm>
          <a:custGeom>
            <a:avLst/>
            <a:gdLst/>
            <a:ahLst/>
            <a:cxnLst/>
            <a:rect l="l" t="t" r="r" b="b"/>
            <a:pathLst>
              <a:path h="870585">
                <a:moveTo>
                  <a:pt x="0" y="0"/>
                </a:moveTo>
                <a:lnTo>
                  <a:pt x="0" y="870523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7" name="object 2847"/>
          <p:cNvSpPr/>
          <p:nvPr/>
        </p:nvSpPr>
        <p:spPr>
          <a:xfrm>
            <a:off x="5087697" y="4048798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870802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8" name="object 2848"/>
          <p:cNvSpPr/>
          <p:nvPr/>
        </p:nvSpPr>
        <p:spPr>
          <a:xfrm>
            <a:off x="5089274" y="400718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614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9" name="object 2849"/>
          <p:cNvSpPr/>
          <p:nvPr/>
        </p:nvSpPr>
        <p:spPr>
          <a:xfrm>
            <a:off x="5087697" y="4007468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329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0" name="object 2850"/>
          <p:cNvSpPr/>
          <p:nvPr/>
        </p:nvSpPr>
        <p:spPr>
          <a:xfrm>
            <a:off x="5090061" y="400689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22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1" name="object 2851"/>
          <p:cNvSpPr/>
          <p:nvPr/>
        </p:nvSpPr>
        <p:spPr>
          <a:xfrm>
            <a:off x="5090852" y="4048798"/>
            <a:ext cx="0" cy="870585"/>
          </a:xfrm>
          <a:custGeom>
            <a:avLst/>
            <a:gdLst/>
            <a:ahLst/>
            <a:cxnLst/>
            <a:rect l="l" t="t" r="r" b="b"/>
            <a:pathLst>
              <a:path h="870585">
                <a:moveTo>
                  <a:pt x="0" y="0"/>
                </a:moveTo>
                <a:lnTo>
                  <a:pt x="0" y="870244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2" name="object 2852"/>
          <p:cNvSpPr/>
          <p:nvPr/>
        </p:nvSpPr>
        <p:spPr>
          <a:xfrm>
            <a:off x="5089275" y="4048798"/>
            <a:ext cx="0" cy="870585"/>
          </a:xfrm>
          <a:custGeom>
            <a:avLst/>
            <a:gdLst/>
            <a:ahLst/>
            <a:cxnLst/>
            <a:rect l="l" t="t" r="r" b="b"/>
            <a:pathLst>
              <a:path h="870585">
                <a:moveTo>
                  <a:pt x="0" y="870523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3" name="object 2853"/>
          <p:cNvSpPr/>
          <p:nvPr/>
        </p:nvSpPr>
        <p:spPr>
          <a:xfrm>
            <a:off x="5090852" y="4006899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898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4" name="object 2854"/>
          <p:cNvSpPr/>
          <p:nvPr/>
        </p:nvSpPr>
        <p:spPr>
          <a:xfrm>
            <a:off x="5089275" y="4007183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614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5" name="object 2855"/>
          <p:cNvSpPr/>
          <p:nvPr/>
        </p:nvSpPr>
        <p:spPr>
          <a:xfrm>
            <a:off x="5091638" y="400661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27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6" name="object 2856"/>
          <p:cNvSpPr/>
          <p:nvPr/>
        </p:nvSpPr>
        <p:spPr>
          <a:xfrm>
            <a:off x="5092429" y="4048798"/>
            <a:ext cx="0" cy="869950"/>
          </a:xfrm>
          <a:custGeom>
            <a:avLst/>
            <a:gdLst/>
            <a:ahLst/>
            <a:cxnLst/>
            <a:rect l="l" t="t" r="r" b="b"/>
            <a:pathLst>
              <a:path h="869950">
                <a:moveTo>
                  <a:pt x="0" y="0"/>
                </a:moveTo>
                <a:lnTo>
                  <a:pt x="0" y="869944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7" name="object 2857"/>
          <p:cNvSpPr/>
          <p:nvPr/>
        </p:nvSpPr>
        <p:spPr>
          <a:xfrm>
            <a:off x="5090852" y="4048798"/>
            <a:ext cx="0" cy="870585"/>
          </a:xfrm>
          <a:custGeom>
            <a:avLst/>
            <a:gdLst/>
            <a:ahLst/>
            <a:cxnLst/>
            <a:rect l="l" t="t" r="r" b="b"/>
            <a:pathLst>
              <a:path h="870585">
                <a:moveTo>
                  <a:pt x="0" y="870244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8" name="object 2858"/>
          <p:cNvSpPr/>
          <p:nvPr/>
        </p:nvSpPr>
        <p:spPr>
          <a:xfrm>
            <a:off x="5092429" y="4006614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0"/>
                </a:moveTo>
                <a:lnTo>
                  <a:pt x="0" y="42183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9" name="object 2859"/>
          <p:cNvSpPr/>
          <p:nvPr/>
        </p:nvSpPr>
        <p:spPr>
          <a:xfrm>
            <a:off x="5090852" y="4006899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898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0" name="object 2860"/>
          <p:cNvSpPr/>
          <p:nvPr/>
        </p:nvSpPr>
        <p:spPr>
          <a:xfrm>
            <a:off x="5093215" y="400633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12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1" name="object 2861"/>
          <p:cNvSpPr/>
          <p:nvPr/>
        </p:nvSpPr>
        <p:spPr>
          <a:xfrm>
            <a:off x="5094006" y="4048798"/>
            <a:ext cx="0" cy="869950"/>
          </a:xfrm>
          <a:custGeom>
            <a:avLst/>
            <a:gdLst/>
            <a:ahLst/>
            <a:cxnLst/>
            <a:rect l="l" t="t" r="r" b="b"/>
            <a:pathLst>
              <a:path h="869950">
                <a:moveTo>
                  <a:pt x="0" y="0"/>
                </a:moveTo>
                <a:lnTo>
                  <a:pt x="0" y="869618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2" name="object 2862"/>
          <p:cNvSpPr/>
          <p:nvPr/>
        </p:nvSpPr>
        <p:spPr>
          <a:xfrm>
            <a:off x="5092429" y="4048798"/>
            <a:ext cx="0" cy="869950"/>
          </a:xfrm>
          <a:custGeom>
            <a:avLst/>
            <a:gdLst/>
            <a:ahLst/>
            <a:cxnLst/>
            <a:rect l="l" t="t" r="r" b="b"/>
            <a:pathLst>
              <a:path h="869950">
                <a:moveTo>
                  <a:pt x="0" y="869944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3" name="object 2863"/>
          <p:cNvSpPr/>
          <p:nvPr/>
        </p:nvSpPr>
        <p:spPr>
          <a:xfrm>
            <a:off x="5094006" y="4006330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0"/>
                </a:moveTo>
                <a:lnTo>
                  <a:pt x="0" y="42468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4" name="object 2864"/>
          <p:cNvSpPr/>
          <p:nvPr/>
        </p:nvSpPr>
        <p:spPr>
          <a:xfrm>
            <a:off x="5092429" y="4006614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2183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5" name="object 2865"/>
          <p:cNvSpPr/>
          <p:nvPr/>
        </p:nvSpPr>
        <p:spPr>
          <a:xfrm>
            <a:off x="5094792" y="400604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7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6" name="object 2866"/>
          <p:cNvSpPr/>
          <p:nvPr/>
        </p:nvSpPr>
        <p:spPr>
          <a:xfrm>
            <a:off x="5095584" y="4048798"/>
            <a:ext cx="0" cy="869315"/>
          </a:xfrm>
          <a:custGeom>
            <a:avLst/>
            <a:gdLst/>
            <a:ahLst/>
            <a:cxnLst/>
            <a:rect l="l" t="t" r="r" b="b"/>
            <a:pathLst>
              <a:path h="869314">
                <a:moveTo>
                  <a:pt x="0" y="0"/>
                </a:moveTo>
                <a:lnTo>
                  <a:pt x="0" y="869291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7" name="object 2867"/>
          <p:cNvSpPr/>
          <p:nvPr/>
        </p:nvSpPr>
        <p:spPr>
          <a:xfrm>
            <a:off x="5094007" y="4048798"/>
            <a:ext cx="0" cy="869950"/>
          </a:xfrm>
          <a:custGeom>
            <a:avLst/>
            <a:gdLst/>
            <a:ahLst/>
            <a:cxnLst/>
            <a:rect l="l" t="t" r="r" b="b"/>
            <a:pathLst>
              <a:path h="869950">
                <a:moveTo>
                  <a:pt x="0" y="869618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8" name="object 2868"/>
          <p:cNvSpPr/>
          <p:nvPr/>
        </p:nvSpPr>
        <p:spPr>
          <a:xfrm>
            <a:off x="5095584" y="4006045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752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9" name="object 2869"/>
          <p:cNvSpPr/>
          <p:nvPr/>
        </p:nvSpPr>
        <p:spPr>
          <a:xfrm>
            <a:off x="5094007" y="4006329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0" y="42468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0" name="object 2870"/>
          <p:cNvSpPr/>
          <p:nvPr/>
        </p:nvSpPr>
        <p:spPr>
          <a:xfrm>
            <a:off x="5096373" y="40057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8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1" name="object 2871"/>
          <p:cNvSpPr/>
          <p:nvPr/>
        </p:nvSpPr>
        <p:spPr>
          <a:xfrm>
            <a:off x="5097161" y="4048798"/>
            <a:ext cx="0" cy="869315"/>
          </a:xfrm>
          <a:custGeom>
            <a:avLst/>
            <a:gdLst/>
            <a:ahLst/>
            <a:cxnLst/>
            <a:rect l="l" t="t" r="r" b="b"/>
            <a:pathLst>
              <a:path h="869314">
                <a:moveTo>
                  <a:pt x="0" y="0"/>
                </a:moveTo>
                <a:lnTo>
                  <a:pt x="0" y="868965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2" name="object 2872"/>
          <p:cNvSpPr/>
          <p:nvPr/>
        </p:nvSpPr>
        <p:spPr>
          <a:xfrm>
            <a:off x="5095584" y="4048798"/>
            <a:ext cx="0" cy="869315"/>
          </a:xfrm>
          <a:custGeom>
            <a:avLst/>
            <a:gdLst/>
            <a:ahLst/>
            <a:cxnLst/>
            <a:rect l="l" t="t" r="r" b="b"/>
            <a:pathLst>
              <a:path h="869314">
                <a:moveTo>
                  <a:pt x="0" y="869291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3" name="object 2873"/>
          <p:cNvSpPr/>
          <p:nvPr/>
        </p:nvSpPr>
        <p:spPr>
          <a:xfrm>
            <a:off x="5097161" y="400576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037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4" name="object 2874"/>
          <p:cNvSpPr/>
          <p:nvPr/>
        </p:nvSpPr>
        <p:spPr>
          <a:xfrm>
            <a:off x="5095584" y="4006045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2752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5" name="object 2875"/>
          <p:cNvSpPr/>
          <p:nvPr/>
        </p:nvSpPr>
        <p:spPr>
          <a:xfrm>
            <a:off x="5098738" y="3560977"/>
            <a:ext cx="0" cy="1356995"/>
          </a:xfrm>
          <a:custGeom>
            <a:avLst/>
            <a:gdLst/>
            <a:ahLst/>
            <a:cxnLst/>
            <a:rect l="l" t="t" r="r" b="b"/>
            <a:pathLst>
              <a:path h="1356995">
                <a:moveTo>
                  <a:pt x="0" y="0"/>
                </a:moveTo>
                <a:lnTo>
                  <a:pt x="0" y="135667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6" name="object 2876"/>
          <p:cNvSpPr/>
          <p:nvPr/>
        </p:nvSpPr>
        <p:spPr>
          <a:xfrm>
            <a:off x="5100316" y="4048798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0"/>
                </a:moveTo>
                <a:lnTo>
                  <a:pt x="0" y="86831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7" name="object 2877"/>
          <p:cNvSpPr/>
          <p:nvPr/>
        </p:nvSpPr>
        <p:spPr>
          <a:xfrm>
            <a:off x="5097162" y="4048798"/>
            <a:ext cx="0" cy="869315"/>
          </a:xfrm>
          <a:custGeom>
            <a:avLst/>
            <a:gdLst/>
            <a:ahLst/>
            <a:cxnLst/>
            <a:rect l="l" t="t" r="r" b="b"/>
            <a:pathLst>
              <a:path h="869314">
                <a:moveTo>
                  <a:pt x="0" y="868965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8" name="object 2878"/>
          <p:cNvSpPr/>
          <p:nvPr/>
        </p:nvSpPr>
        <p:spPr>
          <a:xfrm>
            <a:off x="5100316" y="4005185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61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9" name="object 2879"/>
          <p:cNvSpPr/>
          <p:nvPr/>
        </p:nvSpPr>
        <p:spPr>
          <a:xfrm>
            <a:off x="5097162" y="400576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037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0" name="object 2880"/>
          <p:cNvSpPr/>
          <p:nvPr/>
        </p:nvSpPr>
        <p:spPr>
          <a:xfrm>
            <a:off x="5101104" y="400484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1" name="object 2881"/>
          <p:cNvSpPr/>
          <p:nvPr/>
        </p:nvSpPr>
        <p:spPr>
          <a:xfrm>
            <a:off x="5101893" y="4048798"/>
            <a:ext cx="0" cy="868044"/>
          </a:xfrm>
          <a:custGeom>
            <a:avLst/>
            <a:gdLst/>
            <a:ahLst/>
            <a:cxnLst/>
            <a:rect l="l" t="t" r="r" b="b"/>
            <a:pathLst>
              <a:path h="868045">
                <a:moveTo>
                  <a:pt x="0" y="0"/>
                </a:moveTo>
                <a:lnTo>
                  <a:pt x="0" y="86798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2" name="object 2882"/>
          <p:cNvSpPr/>
          <p:nvPr/>
        </p:nvSpPr>
        <p:spPr>
          <a:xfrm>
            <a:off x="5100316" y="4048798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868312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3" name="object 2883"/>
          <p:cNvSpPr/>
          <p:nvPr/>
        </p:nvSpPr>
        <p:spPr>
          <a:xfrm>
            <a:off x="5101893" y="40048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394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4" name="object 2884"/>
          <p:cNvSpPr/>
          <p:nvPr/>
        </p:nvSpPr>
        <p:spPr>
          <a:xfrm>
            <a:off x="5100316" y="4005184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613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5" name="object 2885"/>
          <p:cNvSpPr/>
          <p:nvPr/>
        </p:nvSpPr>
        <p:spPr>
          <a:xfrm>
            <a:off x="5102681" y="40045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7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6" name="object 2886"/>
          <p:cNvSpPr/>
          <p:nvPr/>
        </p:nvSpPr>
        <p:spPr>
          <a:xfrm>
            <a:off x="5103471" y="4048798"/>
            <a:ext cx="0" cy="868044"/>
          </a:xfrm>
          <a:custGeom>
            <a:avLst/>
            <a:gdLst/>
            <a:ahLst/>
            <a:cxnLst/>
            <a:rect l="l" t="t" r="r" b="b"/>
            <a:pathLst>
              <a:path h="868045">
                <a:moveTo>
                  <a:pt x="0" y="0"/>
                </a:moveTo>
                <a:lnTo>
                  <a:pt x="0" y="86766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7" name="object 2887"/>
          <p:cNvSpPr/>
          <p:nvPr/>
        </p:nvSpPr>
        <p:spPr>
          <a:xfrm>
            <a:off x="5101894" y="4048798"/>
            <a:ext cx="0" cy="868044"/>
          </a:xfrm>
          <a:custGeom>
            <a:avLst/>
            <a:gdLst/>
            <a:ahLst/>
            <a:cxnLst/>
            <a:rect l="l" t="t" r="r" b="b"/>
            <a:pathLst>
              <a:path h="868045">
                <a:moveTo>
                  <a:pt x="0" y="867986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8" name="object 2888"/>
          <p:cNvSpPr/>
          <p:nvPr/>
        </p:nvSpPr>
        <p:spPr>
          <a:xfrm>
            <a:off x="5103471" y="4004512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28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9" name="object 2889"/>
          <p:cNvSpPr/>
          <p:nvPr/>
        </p:nvSpPr>
        <p:spPr>
          <a:xfrm>
            <a:off x="5101894" y="40048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43949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0" name="object 2890"/>
          <p:cNvSpPr/>
          <p:nvPr/>
        </p:nvSpPr>
        <p:spPr>
          <a:xfrm>
            <a:off x="5104258" y="400417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1" name="object 2891"/>
          <p:cNvSpPr/>
          <p:nvPr/>
        </p:nvSpPr>
        <p:spPr>
          <a:xfrm>
            <a:off x="5105048" y="4048798"/>
            <a:ext cx="0" cy="867410"/>
          </a:xfrm>
          <a:custGeom>
            <a:avLst/>
            <a:gdLst/>
            <a:ahLst/>
            <a:cxnLst/>
            <a:rect l="l" t="t" r="r" b="b"/>
            <a:pathLst>
              <a:path h="867410">
                <a:moveTo>
                  <a:pt x="0" y="0"/>
                </a:moveTo>
                <a:lnTo>
                  <a:pt x="0" y="867333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2" name="object 2892"/>
          <p:cNvSpPr/>
          <p:nvPr/>
        </p:nvSpPr>
        <p:spPr>
          <a:xfrm>
            <a:off x="5103471" y="4048798"/>
            <a:ext cx="0" cy="868044"/>
          </a:xfrm>
          <a:custGeom>
            <a:avLst/>
            <a:gdLst/>
            <a:ahLst/>
            <a:cxnLst/>
            <a:rect l="l" t="t" r="r" b="b"/>
            <a:pathLst>
              <a:path h="868045">
                <a:moveTo>
                  <a:pt x="0" y="86766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3" name="object 2893"/>
          <p:cNvSpPr/>
          <p:nvPr/>
        </p:nvSpPr>
        <p:spPr>
          <a:xfrm>
            <a:off x="5105048" y="4004175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62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4" name="object 2894"/>
          <p:cNvSpPr/>
          <p:nvPr/>
        </p:nvSpPr>
        <p:spPr>
          <a:xfrm>
            <a:off x="5103471" y="4004512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44286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5" name="object 2895"/>
          <p:cNvSpPr/>
          <p:nvPr/>
        </p:nvSpPr>
        <p:spPr>
          <a:xfrm>
            <a:off x="5105835" y="400383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93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6" name="object 2896"/>
          <p:cNvSpPr/>
          <p:nvPr/>
        </p:nvSpPr>
        <p:spPr>
          <a:xfrm>
            <a:off x="5106625" y="4048798"/>
            <a:ext cx="0" cy="867410"/>
          </a:xfrm>
          <a:custGeom>
            <a:avLst/>
            <a:gdLst/>
            <a:ahLst/>
            <a:cxnLst/>
            <a:rect l="l" t="t" r="r" b="b"/>
            <a:pathLst>
              <a:path h="867410">
                <a:moveTo>
                  <a:pt x="0" y="0"/>
                </a:moveTo>
                <a:lnTo>
                  <a:pt x="0" y="867007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7" name="object 2897"/>
          <p:cNvSpPr/>
          <p:nvPr/>
        </p:nvSpPr>
        <p:spPr>
          <a:xfrm>
            <a:off x="5105048" y="4048798"/>
            <a:ext cx="0" cy="867410"/>
          </a:xfrm>
          <a:custGeom>
            <a:avLst/>
            <a:gdLst/>
            <a:ahLst/>
            <a:cxnLst/>
            <a:rect l="l" t="t" r="r" b="b"/>
            <a:pathLst>
              <a:path h="867410">
                <a:moveTo>
                  <a:pt x="0" y="867333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8" name="object 2898"/>
          <p:cNvSpPr/>
          <p:nvPr/>
        </p:nvSpPr>
        <p:spPr>
          <a:xfrm>
            <a:off x="5106625" y="4003838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95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9" name="object 2899"/>
          <p:cNvSpPr/>
          <p:nvPr/>
        </p:nvSpPr>
        <p:spPr>
          <a:xfrm>
            <a:off x="5105048" y="4004175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622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0" name="object 2900"/>
          <p:cNvSpPr/>
          <p:nvPr/>
        </p:nvSpPr>
        <p:spPr>
          <a:xfrm>
            <a:off x="5107412" y="400350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03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1" name="object 2901"/>
          <p:cNvSpPr/>
          <p:nvPr/>
        </p:nvSpPr>
        <p:spPr>
          <a:xfrm>
            <a:off x="5108203" y="4048798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0"/>
                </a:moveTo>
                <a:lnTo>
                  <a:pt x="0" y="86668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2" name="object 2902"/>
          <p:cNvSpPr/>
          <p:nvPr/>
        </p:nvSpPr>
        <p:spPr>
          <a:xfrm>
            <a:off x="5106626" y="4048798"/>
            <a:ext cx="0" cy="867410"/>
          </a:xfrm>
          <a:custGeom>
            <a:avLst/>
            <a:gdLst/>
            <a:ahLst/>
            <a:cxnLst/>
            <a:rect l="l" t="t" r="r" b="b"/>
            <a:pathLst>
              <a:path h="867410">
                <a:moveTo>
                  <a:pt x="0" y="867007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3" name="object 2903"/>
          <p:cNvSpPr/>
          <p:nvPr/>
        </p:nvSpPr>
        <p:spPr>
          <a:xfrm>
            <a:off x="5108203" y="4003502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29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4" name="object 2904"/>
          <p:cNvSpPr/>
          <p:nvPr/>
        </p:nvSpPr>
        <p:spPr>
          <a:xfrm>
            <a:off x="5106626" y="4003838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959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5" name="object 2905"/>
          <p:cNvSpPr/>
          <p:nvPr/>
        </p:nvSpPr>
        <p:spPr>
          <a:xfrm>
            <a:off x="5108989" y="400316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13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6" name="object 2906"/>
          <p:cNvSpPr/>
          <p:nvPr/>
        </p:nvSpPr>
        <p:spPr>
          <a:xfrm>
            <a:off x="5109780" y="4048798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0"/>
                </a:moveTo>
                <a:lnTo>
                  <a:pt x="0" y="866354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7" name="object 2907"/>
          <p:cNvSpPr/>
          <p:nvPr/>
        </p:nvSpPr>
        <p:spPr>
          <a:xfrm>
            <a:off x="5108203" y="4048798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866680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8" name="object 2908"/>
          <p:cNvSpPr/>
          <p:nvPr/>
        </p:nvSpPr>
        <p:spPr>
          <a:xfrm>
            <a:off x="5109780" y="4003165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63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9" name="object 2909"/>
          <p:cNvSpPr/>
          <p:nvPr/>
        </p:nvSpPr>
        <p:spPr>
          <a:xfrm>
            <a:off x="5108203" y="4003502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296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0" name="object 2910"/>
          <p:cNvSpPr/>
          <p:nvPr/>
        </p:nvSpPr>
        <p:spPr>
          <a:xfrm>
            <a:off x="5110566" y="400282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3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1" name="object 2911"/>
          <p:cNvSpPr/>
          <p:nvPr/>
        </p:nvSpPr>
        <p:spPr>
          <a:xfrm>
            <a:off x="5111358" y="404879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39">
                <a:moveTo>
                  <a:pt x="0" y="0"/>
                </a:moveTo>
                <a:lnTo>
                  <a:pt x="0" y="866028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2" name="object 2912"/>
          <p:cNvSpPr/>
          <p:nvPr/>
        </p:nvSpPr>
        <p:spPr>
          <a:xfrm>
            <a:off x="5109781" y="4048798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866354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3" name="object 2913"/>
          <p:cNvSpPr/>
          <p:nvPr/>
        </p:nvSpPr>
        <p:spPr>
          <a:xfrm>
            <a:off x="5111358" y="4002828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5969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4" name="object 2914"/>
          <p:cNvSpPr/>
          <p:nvPr/>
        </p:nvSpPr>
        <p:spPr>
          <a:xfrm>
            <a:off x="5109781" y="4003165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632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5" name="object 2915"/>
          <p:cNvSpPr/>
          <p:nvPr/>
        </p:nvSpPr>
        <p:spPr>
          <a:xfrm>
            <a:off x="5112143" y="400249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34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6" name="object 2916"/>
          <p:cNvSpPr/>
          <p:nvPr/>
        </p:nvSpPr>
        <p:spPr>
          <a:xfrm>
            <a:off x="5112935" y="404879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39">
                <a:moveTo>
                  <a:pt x="0" y="0"/>
                </a:moveTo>
                <a:lnTo>
                  <a:pt x="0" y="865702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7" name="object 2917"/>
          <p:cNvSpPr/>
          <p:nvPr/>
        </p:nvSpPr>
        <p:spPr>
          <a:xfrm>
            <a:off x="5111358" y="404879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39">
                <a:moveTo>
                  <a:pt x="0" y="866028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8" name="object 2918"/>
          <p:cNvSpPr/>
          <p:nvPr/>
        </p:nvSpPr>
        <p:spPr>
          <a:xfrm>
            <a:off x="5112935" y="4002492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305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9" name="object 2919"/>
          <p:cNvSpPr/>
          <p:nvPr/>
        </p:nvSpPr>
        <p:spPr>
          <a:xfrm>
            <a:off x="5111358" y="4002828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45969"/>
                </a:moveTo>
                <a:lnTo>
                  <a:pt x="0" y="0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0" name="object 2920"/>
          <p:cNvSpPr/>
          <p:nvPr/>
        </p:nvSpPr>
        <p:spPr>
          <a:xfrm>
            <a:off x="5113724" y="400215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44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1" name="object 2921"/>
          <p:cNvSpPr/>
          <p:nvPr/>
        </p:nvSpPr>
        <p:spPr>
          <a:xfrm>
            <a:off x="5114513" y="4048798"/>
            <a:ext cx="0" cy="865505"/>
          </a:xfrm>
          <a:custGeom>
            <a:avLst/>
            <a:gdLst/>
            <a:ahLst/>
            <a:cxnLst/>
            <a:rect l="l" t="t" r="r" b="b"/>
            <a:pathLst>
              <a:path h="865504">
                <a:moveTo>
                  <a:pt x="0" y="0"/>
                </a:moveTo>
                <a:lnTo>
                  <a:pt x="0" y="865375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2" name="object 2922"/>
          <p:cNvSpPr/>
          <p:nvPr/>
        </p:nvSpPr>
        <p:spPr>
          <a:xfrm>
            <a:off x="5112935" y="4048798"/>
            <a:ext cx="0" cy="866140"/>
          </a:xfrm>
          <a:custGeom>
            <a:avLst/>
            <a:gdLst/>
            <a:ahLst/>
            <a:cxnLst/>
            <a:rect l="l" t="t" r="r" b="b"/>
            <a:pathLst>
              <a:path h="866139">
                <a:moveTo>
                  <a:pt x="0" y="865701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3" name="object 2923"/>
          <p:cNvSpPr/>
          <p:nvPr/>
        </p:nvSpPr>
        <p:spPr>
          <a:xfrm>
            <a:off x="5114513" y="4002155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0"/>
                </a:moveTo>
                <a:lnTo>
                  <a:pt x="0" y="46642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4" name="object 2924"/>
          <p:cNvSpPr/>
          <p:nvPr/>
        </p:nvSpPr>
        <p:spPr>
          <a:xfrm>
            <a:off x="5112935" y="4002492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46306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5" name="object 2925"/>
          <p:cNvSpPr/>
          <p:nvPr/>
        </p:nvSpPr>
        <p:spPr>
          <a:xfrm>
            <a:off x="5115301" y="40018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54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6" name="object 2926"/>
          <p:cNvSpPr/>
          <p:nvPr/>
        </p:nvSpPr>
        <p:spPr>
          <a:xfrm>
            <a:off x="5116090" y="4048798"/>
            <a:ext cx="0" cy="865505"/>
          </a:xfrm>
          <a:custGeom>
            <a:avLst/>
            <a:gdLst/>
            <a:ahLst/>
            <a:cxnLst/>
            <a:rect l="l" t="t" r="r" b="b"/>
            <a:pathLst>
              <a:path h="865504">
                <a:moveTo>
                  <a:pt x="0" y="0"/>
                </a:moveTo>
                <a:lnTo>
                  <a:pt x="0" y="865049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7" name="object 2927"/>
          <p:cNvSpPr/>
          <p:nvPr/>
        </p:nvSpPr>
        <p:spPr>
          <a:xfrm>
            <a:off x="5114513" y="4048798"/>
            <a:ext cx="0" cy="865505"/>
          </a:xfrm>
          <a:custGeom>
            <a:avLst/>
            <a:gdLst/>
            <a:ahLst/>
            <a:cxnLst/>
            <a:rect l="l" t="t" r="r" b="b"/>
            <a:pathLst>
              <a:path h="865504">
                <a:moveTo>
                  <a:pt x="0" y="865375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8" name="object 2928"/>
          <p:cNvSpPr/>
          <p:nvPr/>
        </p:nvSpPr>
        <p:spPr>
          <a:xfrm>
            <a:off x="5116090" y="4001818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0"/>
                </a:moveTo>
                <a:lnTo>
                  <a:pt x="0" y="46979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9" name="object 2929"/>
          <p:cNvSpPr/>
          <p:nvPr/>
        </p:nvSpPr>
        <p:spPr>
          <a:xfrm>
            <a:off x="5114513" y="4002155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46642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0" name="object 2930"/>
          <p:cNvSpPr/>
          <p:nvPr/>
        </p:nvSpPr>
        <p:spPr>
          <a:xfrm>
            <a:off x="5116878" y="400148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65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1" name="object 2931"/>
          <p:cNvSpPr/>
          <p:nvPr/>
        </p:nvSpPr>
        <p:spPr>
          <a:xfrm>
            <a:off x="5117667" y="4048798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0"/>
                </a:moveTo>
                <a:lnTo>
                  <a:pt x="0" y="864723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2" name="object 2932"/>
          <p:cNvSpPr/>
          <p:nvPr/>
        </p:nvSpPr>
        <p:spPr>
          <a:xfrm>
            <a:off x="5116090" y="4048798"/>
            <a:ext cx="0" cy="865505"/>
          </a:xfrm>
          <a:custGeom>
            <a:avLst/>
            <a:gdLst/>
            <a:ahLst/>
            <a:cxnLst/>
            <a:rect l="l" t="t" r="r" b="b"/>
            <a:pathLst>
              <a:path h="865504">
                <a:moveTo>
                  <a:pt x="0" y="865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3" name="object 2933"/>
          <p:cNvSpPr/>
          <p:nvPr/>
        </p:nvSpPr>
        <p:spPr>
          <a:xfrm>
            <a:off x="5117667" y="4001482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315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4" name="object 2934"/>
          <p:cNvSpPr/>
          <p:nvPr/>
        </p:nvSpPr>
        <p:spPr>
          <a:xfrm>
            <a:off x="5116090" y="4001818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46979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5" name="object 2935"/>
          <p:cNvSpPr/>
          <p:nvPr/>
        </p:nvSpPr>
        <p:spPr>
          <a:xfrm>
            <a:off x="5118455" y="400114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75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6" name="object 2936"/>
          <p:cNvSpPr/>
          <p:nvPr/>
        </p:nvSpPr>
        <p:spPr>
          <a:xfrm>
            <a:off x="5119245" y="4048798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0"/>
                </a:moveTo>
                <a:lnTo>
                  <a:pt x="0" y="864396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7" name="object 2937"/>
          <p:cNvSpPr/>
          <p:nvPr/>
        </p:nvSpPr>
        <p:spPr>
          <a:xfrm>
            <a:off x="5117668" y="4048798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864722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8" name="object 2938"/>
          <p:cNvSpPr/>
          <p:nvPr/>
        </p:nvSpPr>
        <p:spPr>
          <a:xfrm>
            <a:off x="5119245" y="4001145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652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9" name="object 2939"/>
          <p:cNvSpPr/>
          <p:nvPr/>
        </p:nvSpPr>
        <p:spPr>
          <a:xfrm>
            <a:off x="5117668" y="4001482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315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0" name="object 2940"/>
          <p:cNvSpPr/>
          <p:nvPr/>
        </p:nvSpPr>
        <p:spPr>
          <a:xfrm>
            <a:off x="5120032" y="400080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5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1" name="object 2941"/>
          <p:cNvSpPr/>
          <p:nvPr/>
        </p:nvSpPr>
        <p:spPr>
          <a:xfrm>
            <a:off x="5120822" y="4048798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0"/>
                </a:moveTo>
                <a:lnTo>
                  <a:pt x="0" y="86407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2" name="object 2942"/>
          <p:cNvSpPr/>
          <p:nvPr/>
        </p:nvSpPr>
        <p:spPr>
          <a:xfrm>
            <a:off x="5119245" y="4048798"/>
            <a:ext cx="0" cy="864869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864396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3" name="object 2943"/>
          <p:cNvSpPr/>
          <p:nvPr/>
        </p:nvSpPr>
        <p:spPr>
          <a:xfrm>
            <a:off x="5120822" y="4000808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89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4" name="object 2944"/>
          <p:cNvSpPr/>
          <p:nvPr/>
        </p:nvSpPr>
        <p:spPr>
          <a:xfrm>
            <a:off x="5119245" y="4001145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47652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5" name="object 2945"/>
          <p:cNvSpPr/>
          <p:nvPr/>
        </p:nvSpPr>
        <p:spPr>
          <a:xfrm>
            <a:off x="5122398" y="400013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32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6" name="object 2946"/>
          <p:cNvSpPr/>
          <p:nvPr/>
        </p:nvSpPr>
        <p:spPr>
          <a:xfrm>
            <a:off x="5123977" y="4048798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417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7" name="object 2947"/>
          <p:cNvSpPr/>
          <p:nvPr/>
        </p:nvSpPr>
        <p:spPr>
          <a:xfrm>
            <a:off x="5120823" y="4048798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4070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8" name="object 2948"/>
          <p:cNvSpPr/>
          <p:nvPr/>
        </p:nvSpPr>
        <p:spPr>
          <a:xfrm>
            <a:off x="5123977" y="4000136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0"/>
                </a:moveTo>
                <a:lnTo>
                  <a:pt x="0" y="48662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9" name="object 2949"/>
          <p:cNvSpPr/>
          <p:nvPr/>
        </p:nvSpPr>
        <p:spPr>
          <a:xfrm>
            <a:off x="5120823" y="4000808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47989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0" name="object 2950"/>
          <p:cNvSpPr/>
          <p:nvPr/>
        </p:nvSpPr>
        <p:spPr>
          <a:xfrm>
            <a:off x="5124763" y="39998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16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1" name="object 2951"/>
          <p:cNvSpPr/>
          <p:nvPr/>
        </p:nvSpPr>
        <p:spPr>
          <a:xfrm>
            <a:off x="5125554" y="4048798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091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2" name="object 2952"/>
          <p:cNvSpPr/>
          <p:nvPr/>
        </p:nvSpPr>
        <p:spPr>
          <a:xfrm>
            <a:off x="5123977" y="4048798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863417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3" name="object 2953"/>
          <p:cNvSpPr/>
          <p:nvPr/>
        </p:nvSpPr>
        <p:spPr>
          <a:xfrm>
            <a:off x="5125554" y="3999799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8998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4" name="object 2954"/>
          <p:cNvSpPr/>
          <p:nvPr/>
        </p:nvSpPr>
        <p:spPr>
          <a:xfrm>
            <a:off x="5123977" y="4000135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662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5" name="object 2955"/>
          <p:cNvSpPr/>
          <p:nvPr/>
        </p:nvSpPr>
        <p:spPr>
          <a:xfrm>
            <a:off x="5126340" y="399946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26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6" name="object 2956"/>
          <p:cNvSpPr/>
          <p:nvPr/>
        </p:nvSpPr>
        <p:spPr>
          <a:xfrm>
            <a:off x="5127132" y="4048798"/>
            <a:ext cx="0" cy="862965"/>
          </a:xfrm>
          <a:custGeom>
            <a:avLst/>
            <a:gdLst/>
            <a:ahLst/>
            <a:cxnLst/>
            <a:rect l="l" t="t" r="r" b="b"/>
            <a:pathLst>
              <a:path h="862964">
                <a:moveTo>
                  <a:pt x="0" y="0"/>
                </a:moveTo>
                <a:lnTo>
                  <a:pt x="0" y="862765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7" name="object 2957"/>
          <p:cNvSpPr/>
          <p:nvPr/>
        </p:nvSpPr>
        <p:spPr>
          <a:xfrm>
            <a:off x="5125554" y="4048798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863091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8" name="object 2958"/>
          <p:cNvSpPr/>
          <p:nvPr/>
        </p:nvSpPr>
        <p:spPr>
          <a:xfrm>
            <a:off x="5127132" y="3999462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335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9" name="object 2959"/>
          <p:cNvSpPr/>
          <p:nvPr/>
        </p:nvSpPr>
        <p:spPr>
          <a:xfrm>
            <a:off x="5125554" y="3999799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8998"/>
                </a:moveTo>
                <a:lnTo>
                  <a:pt x="0" y="0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0" name="object 2960"/>
          <p:cNvSpPr/>
          <p:nvPr/>
        </p:nvSpPr>
        <p:spPr>
          <a:xfrm>
            <a:off x="5127920" y="39991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37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1" name="object 2961"/>
          <p:cNvSpPr/>
          <p:nvPr/>
        </p:nvSpPr>
        <p:spPr>
          <a:xfrm>
            <a:off x="5128709" y="4048798"/>
            <a:ext cx="0" cy="862965"/>
          </a:xfrm>
          <a:custGeom>
            <a:avLst/>
            <a:gdLst/>
            <a:ahLst/>
            <a:cxnLst/>
            <a:rect l="l" t="t" r="r" b="b"/>
            <a:pathLst>
              <a:path h="862964">
                <a:moveTo>
                  <a:pt x="0" y="0"/>
                </a:moveTo>
                <a:lnTo>
                  <a:pt x="0" y="862438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2" name="object 2962"/>
          <p:cNvSpPr/>
          <p:nvPr/>
        </p:nvSpPr>
        <p:spPr>
          <a:xfrm>
            <a:off x="5127132" y="4048798"/>
            <a:ext cx="0" cy="862965"/>
          </a:xfrm>
          <a:custGeom>
            <a:avLst/>
            <a:gdLst/>
            <a:ahLst/>
            <a:cxnLst/>
            <a:rect l="l" t="t" r="r" b="b"/>
            <a:pathLst>
              <a:path h="862964">
                <a:moveTo>
                  <a:pt x="0" y="862764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3" name="object 2963"/>
          <p:cNvSpPr/>
          <p:nvPr/>
        </p:nvSpPr>
        <p:spPr>
          <a:xfrm>
            <a:off x="5128709" y="3999126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49672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4" name="object 2964"/>
          <p:cNvSpPr/>
          <p:nvPr/>
        </p:nvSpPr>
        <p:spPr>
          <a:xfrm>
            <a:off x="5127132" y="3999462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335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5" name="object 2965"/>
          <p:cNvSpPr/>
          <p:nvPr/>
        </p:nvSpPr>
        <p:spPr>
          <a:xfrm>
            <a:off x="5129497" y="39987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7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6" name="object 2966"/>
          <p:cNvSpPr/>
          <p:nvPr/>
        </p:nvSpPr>
        <p:spPr>
          <a:xfrm>
            <a:off x="5130286" y="4048798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2112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7" name="object 2967"/>
          <p:cNvSpPr/>
          <p:nvPr/>
        </p:nvSpPr>
        <p:spPr>
          <a:xfrm>
            <a:off x="5128709" y="4048798"/>
            <a:ext cx="0" cy="862965"/>
          </a:xfrm>
          <a:custGeom>
            <a:avLst/>
            <a:gdLst/>
            <a:ahLst/>
            <a:cxnLst/>
            <a:rect l="l" t="t" r="r" b="b"/>
            <a:pathLst>
              <a:path h="862964">
                <a:moveTo>
                  <a:pt x="0" y="862438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8" name="object 2968"/>
          <p:cNvSpPr/>
          <p:nvPr/>
        </p:nvSpPr>
        <p:spPr>
          <a:xfrm>
            <a:off x="5130286" y="3998789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50008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9" name="object 2969"/>
          <p:cNvSpPr/>
          <p:nvPr/>
        </p:nvSpPr>
        <p:spPr>
          <a:xfrm>
            <a:off x="5128709" y="3999126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49672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0" name="object 2970"/>
          <p:cNvSpPr/>
          <p:nvPr/>
        </p:nvSpPr>
        <p:spPr>
          <a:xfrm>
            <a:off x="5131074" y="399845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57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1" name="object 2971"/>
          <p:cNvSpPr/>
          <p:nvPr/>
        </p:nvSpPr>
        <p:spPr>
          <a:xfrm>
            <a:off x="5131864" y="4048798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785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2" name="object 2972"/>
          <p:cNvSpPr/>
          <p:nvPr/>
        </p:nvSpPr>
        <p:spPr>
          <a:xfrm>
            <a:off x="5130287" y="4048798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862112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3" name="object 2973"/>
          <p:cNvSpPr/>
          <p:nvPr/>
        </p:nvSpPr>
        <p:spPr>
          <a:xfrm>
            <a:off x="5131864" y="3998452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345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4" name="object 2974"/>
          <p:cNvSpPr/>
          <p:nvPr/>
        </p:nvSpPr>
        <p:spPr>
          <a:xfrm>
            <a:off x="5130287" y="3998789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50008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5" name="object 2975"/>
          <p:cNvSpPr/>
          <p:nvPr/>
        </p:nvSpPr>
        <p:spPr>
          <a:xfrm>
            <a:off x="5132651" y="399811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67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6" name="object 2976"/>
          <p:cNvSpPr/>
          <p:nvPr/>
        </p:nvSpPr>
        <p:spPr>
          <a:xfrm>
            <a:off x="5133441" y="4048798"/>
            <a:ext cx="0" cy="861694"/>
          </a:xfrm>
          <a:custGeom>
            <a:avLst/>
            <a:gdLst/>
            <a:ahLst/>
            <a:cxnLst/>
            <a:rect l="l" t="t" r="r" b="b"/>
            <a:pathLst>
              <a:path h="861695">
                <a:moveTo>
                  <a:pt x="0" y="0"/>
                </a:moveTo>
                <a:lnTo>
                  <a:pt x="0" y="861459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7" name="object 2977"/>
          <p:cNvSpPr/>
          <p:nvPr/>
        </p:nvSpPr>
        <p:spPr>
          <a:xfrm>
            <a:off x="5131864" y="4048798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861785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8" name="object 2978"/>
          <p:cNvSpPr/>
          <p:nvPr/>
        </p:nvSpPr>
        <p:spPr>
          <a:xfrm>
            <a:off x="5133441" y="3998116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681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9" name="object 2979"/>
          <p:cNvSpPr/>
          <p:nvPr/>
        </p:nvSpPr>
        <p:spPr>
          <a:xfrm>
            <a:off x="5131864" y="3998452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345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0" name="object 2980"/>
          <p:cNvSpPr/>
          <p:nvPr/>
        </p:nvSpPr>
        <p:spPr>
          <a:xfrm>
            <a:off x="5134228" y="399778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78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1" name="object 2981"/>
          <p:cNvSpPr/>
          <p:nvPr/>
        </p:nvSpPr>
        <p:spPr>
          <a:xfrm>
            <a:off x="5135019" y="4048798"/>
            <a:ext cx="0" cy="861694"/>
          </a:xfrm>
          <a:custGeom>
            <a:avLst/>
            <a:gdLst/>
            <a:ahLst/>
            <a:cxnLst/>
            <a:rect l="l" t="t" r="r" b="b"/>
            <a:pathLst>
              <a:path h="861695">
                <a:moveTo>
                  <a:pt x="0" y="0"/>
                </a:moveTo>
                <a:lnTo>
                  <a:pt x="0" y="861133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2" name="object 2982"/>
          <p:cNvSpPr/>
          <p:nvPr/>
        </p:nvSpPr>
        <p:spPr>
          <a:xfrm>
            <a:off x="5133442" y="4048798"/>
            <a:ext cx="0" cy="861694"/>
          </a:xfrm>
          <a:custGeom>
            <a:avLst/>
            <a:gdLst/>
            <a:ahLst/>
            <a:cxnLst/>
            <a:rect l="l" t="t" r="r" b="b"/>
            <a:pathLst>
              <a:path h="861695">
                <a:moveTo>
                  <a:pt x="0" y="861459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3" name="object 2983"/>
          <p:cNvSpPr/>
          <p:nvPr/>
        </p:nvSpPr>
        <p:spPr>
          <a:xfrm>
            <a:off x="5135019" y="399777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18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4" name="object 2984"/>
          <p:cNvSpPr/>
          <p:nvPr/>
        </p:nvSpPr>
        <p:spPr>
          <a:xfrm>
            <a:off x="5133442" y="3998116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681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5" name="object 2985"/>
          <p:cNvSpPr/>
          <p:nvPr/>
        </p:nvSpPr>
        <p:spPr>
          <a:xfrm>
            <a:off x="5135805" y="39974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88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6" name="object 2986"/>
          <p:cNvSpPr/>
          <p:nvPr/>
        </p:nvSpPr>
        <p:spPr>
          <a:xfrm>
            <a:off x="5136596" y="4048798"/>
            <a:ext cx="0" cy="861060"/>
          </a:xfrm>
          <a:custGeom>
            <a:avLst/>
            <a:gdLst/>
            <a:ahLst/>
            <a:cxnLst/>
            <a:rect l="l" t="t" r="r" b="b"/>
            <a:pathLst>
              <a:path h="861060">
                <a:moveTo>
                  <a:pt x="0" y="0"/>
                </a:moveTo>
                <a:lnTo>
                  <a:pt x="0" y="860806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7" name="object 2987"/>
          <p:cNvSpPr/>
          <p:nvPr/>
        </p:nvSpPr>
        <p:spPr>
          <a:xfrm>
            <a:off x="5135019" y="4048798"/>
            <a:ext cx="0" cy="861694"/>
          </a:xfrm>
          <a:custGeom>
            <a:avLst/>
            <a:gdLst/>
            <a:ahLst/>
            <a:cxnLst/>
            <a:rect l="l" t="t" r="r" b="b"/>
            <a:pathLst>
              <a:path h="861695">
                <a:moveTo>
                  <a:pt x="0" y="861133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8" name="object 2988"/>
          <p:cNvSpPr/>
          <p:nvPr/>
        </p:nvSpPr>
        <p:spPr>
          <a:xfrm>
            <a:off x="5136596" y="399744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355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9" name="object 2989"/>
          <p:cNvSpPr/>
          <p:nvPr/>
        </p:nvSpPr>
        <p:spPr>
          <a:xfrm>
            <a:off x="5135019" y="3997779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51018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0" name="object 2990"/>
          <p:cNvSpPr/>
          <p:nvPr/>
        </p:nvSpPr>
        <p:spPr>
          <a:xfrm>
            <a:off x="5137382" y="399710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98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1" name="object 2991"/>
          <p:cNvSpPr/>
          <p:nvPr/>
        </p:nvSpPr>
        <p:spPr>
          <a:xfrm>
            <a:off x="5138173" y="4048798"/>
            <a:ext cx="0" cy="861060"/>
          </a:xfrm>
          <a:custGeom>
            <a:avLst/>
            <a:gdLst/>
            <a:ahLst/>
            <a:cxnLst/>
            <a:rect l="l" t="t" r="r" b="b"/>
            <a:pathLst>
              <a:path h="861060">
                <a:moveTo>
                  <a:pt x="0" y="0"/>
                </a:moveTo>
                <a:lnTo>
                  <a:pt x="0" y="86048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2" name="object 2992"/>
          <p:cNvSpPr/>
          <p:nvPr/>
        </p:nvSpPr>
        <p:spPr>
          <a:xfrm>
            <a:off x="5136596" y="4048798"/>
            <a:ext cx="0" cy="861060"/>
          </a:xfrm>
          <a:custGeom>
            <a:avLst/>
            <a:gdLst/>
            <a:ahLst/>
            <a:cxnLst/>
            <a:rect l="l" t="t" r="r" b="b"/>
            <a:pathLst>
              <a:path h="861060">
                <a:moveTo>
                  <a:pt x="0" y="860806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3" name="object 2993"/>
          <p:cNvSpPr/>
          <p:nvPr/>
        </p:nvSpPr>
        <p:spPr>
          <a:xfrm>
            <a:off x="5138173" y="3997106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0"/>
                </a:moveTo>
                <a:lnTo>
                  <a:pt x="0" y="51691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4" name="object 2994"/>
          <p:cNvSpPr/>
          <p:nvPr/>
        </p:nvSpPr>
        <p:spPr>
          <a:xfrm>
            <a:off x="5136596" y="399744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51355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5" name="object 2995"/>
          <p:cNvSpPr/>
          <p:nvPr/>
        </p:nvSpPr>
        <p:spPr>
          <a:xfrm>
            <a:off x="5138959" y="399677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08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6" name="object 2996"/>
          <p:cNvSpPr/>
          <p:nvPr/>
        </p:nvSpPr>
        <p:spPr>
          <a:xfrm>
            <a:off x="5139751" y="4048798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154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7" name="object 2997"/>
          <p:cNvSpPr/>
          <p:nvPr/>
        </p:nvSpPr>
        <p:spPr>
          <a:xfrm>
            <a:off x="5138174" y="4048798"/>
            <a:ext cx="0" cy="861060"/>
          </a:xfrm>
          <a:custGeom>
            <a:avLst/>
            <a:gdLst/>
            <a:ahLst/>
            <a:cxnLst/>
            <a:rect l="l" t="t" r="r" b="b"/>
            <a:pathLst>
              <a:path h="861060">
                <a:moveTo>
                  <a:pt x="0" y="860480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8" name="object 2998"/>
          <p:cNvSpPr/>
          <p:nvPr/>
        </p:nvSpPr>
        <p:spPr>
          <a:xfrm>
            <a:off x="5139751" y="3996769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0"/>
                </a:moveTo>
                <a:lnTo>
                  <a:pt x="0" y="52028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9" name="object 2999"/>
          <p:cNvSpPr/>
          <p:nvPr/>
        </p:nvSpPr>
        <p:spPr>
          <a:xfrm>
            <a:off x="5138174" y="3997106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1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0" name="object 3000"/>
          <p:cNvSpPr/>
          <p:nvPr/>
        </p:nvSpPr>
        <p:spPr>
          <a:xfrm>
            <a:off x="5140540" y="399643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19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1" name="object 3001"/>
          <p:cNvSpPr/>
          <p:nvPr/>
        </p:nvSpPr>
        <p:spPr>
          <a:xfrm>
            <a:off x="5141328" y="4048798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59827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2" name="object 3002"/>
          <p:cNvSpPr/>
          <p:nvPr/>
        </p:nvSpPr>
        <p:spPr>
          <a:xfrm>
            <a:off x="5139751" y="4048798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860154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3" name="object 3003"/>
          <p:cNvSpPr/>
          <p:nvPr/>
        </p:nvSpPr>
        <p:spPr>
          <a:xfrm>
            <a:off x="5141328" y="3996433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365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4" name="object 3004"/>
          <p:cNvSpPr/>
          <p:nvPr/>
        </p:nvSpPr>
        <p:spPr>
          <a:xfrm>
            <a:off x="5139751" y="3996769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2028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5" name="object 3005"/>
          <p:cNvSpPr/>
          <p:nvPr/>
        </p:nvSpPr>
        <p:spPr>
          <a:xfrm>
            <a:off x="5142117" y="399609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29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6" name="object 3006"/>
          <p:cNvSpPr/>
          <p:nvPr/>
        </p:nvSpPr>
        <p:spPr>
          <a:xfrm>
            <a:off x="5142906" y="4048798"/>
            <a:ext cx="0" cy="859790"/>
          </a:xfrm>
          <a:custGeom>
            <a:avLst/>
            <a:gdLst/>
            <a:ahLst/>
            <a:cxnLst/>
            <a:rect l="l" t="t" r="r" b="b"/>
            <a:pathLst>
              <a:path h="859789">
                <a:moveTo>
                  <a:pt x="0" y="0"/>
                </a:moveTo>
                <a:lnTo>
                  <a:pt x="0" y="859479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7" name="object 3007"/>
          <p:cNvSpPr/>
          <p:nvPr/>
        </p:nvSpPr>
        <p:spPr>
          <a:xfrm>
            <a:off x="5141329" y="4048798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859827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8" name="object 3008"/>
          <p:cNvSpPr/>
          <p:nvPr/>
        </p:nvSpPr>
        <p:spPr>
          <a:xfrm>
            <a:off x="5142906" y="3996096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701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9" name="object 3009"/>
          <p:cNvSpPr/>
          <p:nvPr/>
        </p:nvSpPr>
        <p:spPr>
          <a:xfrm>
            <a:off x="5141329" y="3996433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52365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0" name="object 3010"/>
          <p:cNvSpPr/>
          <p:nvPr/>
        </p:nvSpPr>
        <p:spPr>
          <a:xfrm>
            <a:off x="5143694" y="399576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17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1" name="object 3011"/>
          <p:cNvSpPr/>
          <p:nvPr/>
        </p:nvSpPr>
        <p:spPr>
          <a:xfrm>
            <a:off x="5144483" y="4048798"/>
            <a:ext cx="0" cy="859155"/>
          </a:xfrm>
          <a:custGeom>
            <a:avLst/>
            <a:gdLst/>
            <a:ahLst/>
            <a:cxnLst/>
            <a:rect l="l" t="t" r="r" b="b"/>
            <a:pathLst>
              <a:path h="859154">
                <a:moveTo>
                  <a:pt x="0" y="0"/>
                </a:moveTo>
                <a:lnTo>
                  <a:pt x="0" y="85910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2" name="object 3012"/>
          <p:cNvSpPr/>
          <p:nvPr/>
        </p:nvSpPr>
        <p:spPr>
          <a:xfrm>
            <a:off x="5142906" y="4048798"/>
            <a:ext cx="0" cy="859790"/>
          </a:xfrm>
          <a:custGeom>
            <a:avLst/>
            <a:gdLst/>
            <a:ahLst/>
            <a:cxnLst/>
            <a:rect l="l" t="t" r="r" b="b"/>
            <a:pathLst>
              <a:path h="859789">
                <a:moveTo>
                  <a:pt x="0" y="859479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3" name="object 3013"/>
          <p:cNvSpPr/>
          <p:nvPr/>
        </p:nvSpPr>
        <p:spPr>
          <a:xfrm>
            <a:off x="5144483" y="3995759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038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4" name="object 3014"/>
          <p:cNvSpPr/>
          <p:nvPr/>
        </p:nvSpPr>
        <p:spPr>
          <a:xfrm>
            <a:off x="5142906" y="3996096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52701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5" name="object 3015"/>
          <p:cNvSpPr/>
          <p:nvPr/>
        </p:nvSpPr>
        <p:spPr>
          <a:xfrm>
            <a:off x="5146059" y="399508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1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6" name="object 3016"/>
          <p:cNvSpPr/>
          <p:nvPr/>
        </p:nvSpPr>
        <p:spPr>
          <a:xfrm>
            <a:off x="5147638" y="4048798"/>
            <a:ext cx="0" cy="858519"/>
          </a:xfrm>
          <a:custGeom>
            <a:avLst/>
            <a:gdLst/>
            <a:ahLst/>
            <a:cxnLst/>
            <a:rect l="l" t="t" r="r" b="b"/>
            <a:pathLst>
              <a:path h="858520">
                <a:moveTo>
                  <a:pt x="0" y="0"/>
                </a:moveTo>
                <a:lnTo>
                  <a:pt x="0" y="858342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7" name="object 3017"/>
          <p:cNvSpPr/>
          <p:nvPr/>
        </p:nvSpPr>
        <p:spPr>
          <a:xfrm>
            <a:off x="5144484" y="4048798"/>
            <a:ext cx="0" cy="859155"/>
          </a:xfrm>
          <a:custGeom>
            <a:avLst/>
            <a:gdLst/>
            <a:ahLst/>
            <a:cxnLst/>
            <a:rect l="l" t="t" r="r" b="b"/>
            <a:pathLst>
              <a:path h="859154">
                <a:moveTo>
                  <a:pt x="0" y="859100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8" name="object 3018"/>
          <p:cNvSpPr/>
          <p:nvPr/>
        </p:nvSpPr>
        <p:spPr>
          <a:xfrm>
            <a:off x="5147638" y="3995086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711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9" name="object 3019"/>
          <p:cNvSpPr/>
          <p:nvPr/>
        </p:nvSpPr>
        <p:spPr>
          <a:xfrm>
            <a:off x="5144484" y="3995759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53038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0" name="object 3020"/>
          <p:cNvSpPr/>
          <p:nvPr/>
        </p:nvSpPr>
        <p:spPr>
          <a:xfrm>
            <a:off x="5148425" y="39947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9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1" name="object 3021"/>
          <p:cNvSpPr/>
          <p:nvPr/>
        </p:nvSpPr>
        <p:spPr>
          <a:xfrm>
            <a:off x="5149215" y="4048798"/>
            <a:ext cx="0" cy="858519"/>
          </a:xfrm>
          <a:custGeom>
            <a:avLst/>
            <a:gdLst/>
            <a:ahLst/>
            <a:cxnLst/>
            <a:rect l="l" t="t" r="r" b="b"/>
            <a:pathLst>
              <a:path h="858520">
                <a:moveTo>
                  <a:pt x="0" y="0"/>
                </a:moveTo>
                <a:lnTo>
                  <a:pt x="0" y="857964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2" name="object 3022"/>
          <p:cNvSpPr/>
          <p:nvPr/>
        </p:nvSpPr>
        <p:spPr>
          <a:xfrm>
            <a:off x="5147638" y="4048798"/>
            <a:ext cx="0" cy="858519"/>
          </a:xfrm>
          <a:custGeom>
            <a:avLst/>
            <a:gdLst/>
            <a:ahLst/>
            <a:cxnLst/>
            <a:rect l="l" t="t" r="r" b="b"/>
            <a:pathLst>
              <a:path h="858520">
                <a:moveTo>
                  <a:pt x="0" y="858342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3" name="object 3023"/>
          <p:cNvSpPr/>
          <p:nvPr/>
        </p:nvSpPr>
        <p:spPr>
          <a:xfrm>
            <a:off x="5149215" y="399474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047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4" name="object 3024"/>
          <p:cNvSpPr/>
          <p:nvPr/>
        </p:nvSpPr>
        <p:spPr>
          <a:xfrm>
            <a:off x="5147638" y="3995086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711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5" name="object 3025"/>
          <p:cNvSpPr/>
          <p:nvPr/>
        </p:nvSpPr>
        <p:spPr>
          <a:xfrm>
            <a:off x="5150002" y="399441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48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6" name="object 3026"/>
          <p:cNvSpPr/>
          <p:nvPr/>
        </p:nvSpPr>
        <p:spPr>
          <a:xfrm>
            <a:off x="5150792" y="4048798"/>
            <a:ext cx="0" cy="857885"/>
          </a:xfrm>
          <a:custGeom>
            <a:avLst/>
            <a:gdLst/>
            <a:ahLst/>
            <a:cxnLst/>
            <a:rect l="l" t="t" r="r" b="b"/>
            <a:pathLst>
              <a:path h="857885">
                <a:moveTo>
                  <a:pt x="0" y="0"/>
                </a:moveTo>
                <a:lnTo>
                  <a:pt x="0" y="857585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7" name="object 3027"/>
          <p:cNvSpPr/>
          <p:nvPr/>
        </p:nvSpPr>
        <p:spPr>
          <a:xfrm>
            <a:off x="5149215" y="4048798"/>
            <a:ext cx="0" cy="858519"/>
          </a:xfrm>
          <a:custGeom>
            <a:avLst/>
            <a:gdLst/>
            <a:ahLst/>
            <a:cxnLst/>
            <a:rect l="l" t="t" r="r" b="b"/>
            <a:pathLst>
              <a:path h="858520">
                <a:moveTo>
                  <a:pt x="0" y="857964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8" name="object 3028"/>
          <p:cNvSpPr/>
          <p:nvPr/>
        </p:nvSpPr>
        <p:spPr>
          <a:xfrm>
            <a:off x="5150792" y="3994413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384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9" name="object 3029"/>
          <p:cNvSpPr/>
          <p:nvPr/>
        </p:nvSpPr>
        <p:spPr>
          <a:xfrm>
            <a:off x="5149215" y="399474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048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0" name="object 3030"/>
          <p:cNvSpPr/>
          <p:nvPr/>
        </p:nvSpPr>
        <p:spPr>
          <a:xfrm>
            <a:off x="5151579" y="39940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06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1" name="object 3031"/>
          <p:cNvSpPr/>
          <p:nvPr/>
        </p:nvSpPr>
        <p:spPr>
          <a:xfrm>
            <a:off x="5152370" y="4048798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06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2" name="object 3032"/>
          <p:cNvSpPr/>
          <p:nvPr/>
        </p:nvSpPr>
        <p:spPr>
          <a:xfrm>
            <a:off x="5150793" y="4048798"/>
            <a:ext cx="0" cy="857885"/>
          </a:xfrm>
          <a:custGeom>
            <a:avLst/>
            <a:gdLst/>
            <a:ahLst/>
            <a:cxnLst/>
            <a:rect l="l" t="t" r="r" b="b"/>
            <a:pathLst>
              <a:path h="857885">
                <a:moveTo>
                  <a:pt x="0" y="857585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3" name="object 3033"/>
          <p:cNvSpPr/>
          <p:nvPr/>
        </p:nvSpPr>
        <p:spPr>
          <a:xfrm>
            <a:off x="5152370" y="3994076"/>
            <a:ext cx="0" cy="55244"/>
          </a:xfrm>
          <a:custGeom>
            <a:avLst/>
            <a:gdLst/>
            <a:ahLst/>
            <a:cxnLst/>
            <a:rect l="l" t="t" r="r" b="b"/>
            <a:pathLst>
              <a:path h="55245">
                <a:moveTo>
                  <a:pt x="0" y="0"/>
                </a:moveTo>
                <a:lnTo>
                  <a:pt x="0" y="54721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4" name="object 3034"/>
          <p:cNvSpPr/>
          <p:nvPr/>
        </p:nvSpPr>
        <p:spPr>
          <a:xfrm>
            <a:off x="5150793" y="3994413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384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5" name="object 3035"/>
          <p:cNvSpPr/>
          <p:nvPr/>
        </p:nvSpPr>
        <p:spPr>
          <a:xfrm>
            <a:off x="5153156" y="399374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64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6" name="object 3036"/>
          <p:cNvSpPr/>
          <p:nvPr/>
        </p:nvSpPr>
        <p:spPr>
          <a:xfrm>
            <a:off x="5153947" y="4048798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6827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7" name="object 3037"/>
          <p:cNvSpPr/>
          <p:nvPr/>
        </p:nvSpPr>
        <p:spPr>
          <a:xfrm>
            <a:off x="5152370" y="4048798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857206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8" name="object 3038"/>
          <p:cNvSpPr/>
          <p:nvPr/>
        </p:nvSpPr>
        <p:spPr>
          <a:xfrm>
            <a:off x="5153947" y="3993740"/>
            <a:ext cx="0" cy="55244"/>
          </a:xfrm>
          <a:custGeom>
            <a:avLst/>
            <a:gdLst/>
            <a:ahLst/>
            <a:cxnLst/>
            <a:rect l="l" t="t" r="r" b="b"/>
            <a:pathLst>
              <a:path h="55245">
                <a:moveTo>
                  <a:pt x="0" y="0"/>
                </a:moveTo>
                <a:lnTo>
                  <a:pt x="0" y="55057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9" name="object 3039"/>
          <p:cNvSpPr/>
          <p:nvPr/>
        </p:nvSpPr>
        <p:spPr>
          <a:xfrm>
            <a:off x="5152370" y="3994076"/>
            <a:ext cx="0" cy="55244"/>
          </a:xfrm>
          <a:custGeom>
            <a:avLst/>
            <a:gdLst/>
            <a:ahLst/>
            <a:cxnLst/>
            <a:rect l="l" t="t" r="r" b="b"/>
            <a:pathLst>
              <a:path h="55245">
                <a:moveTo>
                  <a:pt x="0" y="54721"/>
                </a:moveTo>
                <a:lnTo>
                  <a:pt x="0" y="0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0" name="object 3040"/>
          <p:cNvSpPr/>
          <p:nvPr/>
        </p:nvSpPr>
        <p:spPr>
          <a:xfrm>
            <a:off x="5154736" y="399354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26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1" name="object 3041"/>
          <p:cNvSpPr/>
          <p:nvPr/>
        </p:nvSpPr>
        <p:spPr>
          <a:xfrm>
            <a:off x="5155525" y="4048798"/>
            <a:ext cx="0" cy="856615"/>
          </a:xfrm>
          <a:custGeom>
            <a:avLst/>
            <a:gdLst/>
            <a:ahLst/>
            <a:cxnLst/>
            <a:rect l="l" t="t" r="r" b="b"/>
            <a:pathLst>
              <a:path h="856614">
                <a:moveTo>
                  <a:pt x="0" y="0"/>
                </a:moveTo>
                <a:lnTo>
                  <a:pt x="0" y="856449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2" name="object 3042"/>
          <p:cNvSpPr/>
          <p:nvPr/>
        </p:nvSpPr>
        <p:spPr>
          <a:xfrm>
            <a:off x="5153948" y="4048798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856827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3" name="object 3043"/>
          <p:cNvSpPr/>
          <p:nvPr/>
        </p:nvSpPr>
        <p:spPr>
          <a:xfrm>
            <a:off x="5155525" y="3993353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444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4" name="object 3044"/>
          <p:cNvSpPr/>
          <p:nvPr/>
        </p:nvSpPr>
        <p:spPr>
          <a:xfrm>
            <a:off x="5153948" y="3993740"/>
            <a:ext cx="0" cy="55244"/>
          </a:xfrm>
          <a:custGeom>
            <a:avLst/>
            <a:gdLst/>
            <a:ahLst/>
            <a:cxnLst/>
            <a:rect l="l" t="t" r="r" b="b"/>
            <a:pathLst>
              <a:path h="55245">
                <a:moveTo>
                  <a:pt x="0" y="55057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5" name="object 3045"/>
          <p:cNvSpPr/>
          <p:nvPr/>
        </p:nvSpPr>
        <p:spPr>
          <a:xfrm>
            <a:off x="5156313" y="399295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8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6" name="object 3046"/>
          <p:cNvSpPr/>
          <p:nvPr/>
        </p:nvSpPr>
        <p:spPr>
          <a:xfrm>
            <a:off x="5157102" y="4048798"/>
            <a:ext cx="0" cy="856615"/>
          </a:xfrm>
          <a:custGeom>
            <a:avLst/>
            <a:gdLst/>
            <a:ahLst/>
            <a:cxnLst/>
            <a:rect l="l" t="t" r="r" b="b"/>
            <a:pathLst>
              <a:path h="856614">
                <a:moveTo>
                  <a:pt x="0" y="0"/>
                </a:moveTo>
                <a:lnTo>
                  <a:pt x="0" y="85607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7" name="object 3047"/>
          <p:cNvSpPr/>
          <p:nvPr/>
        </p:nvSpPr>
        <p:spPr>
          <a:xfrm>
            <a:off x="5155525" y="4048798"/>
            <a:ext cx="0" cy="856615"/>
          </a:xfrm>
          <a:custGeom>
            <a:avLst/>
            <a:gdLst/>
            <a:ahLst/>
            <a:cxnLst/>
            <a:rect l="l" t="t" r="r" b="b"/>
            <a:pathLst>
              <a:path h="856614">
                <a:moveTo>
                  <a:pt x="0" y="856449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8" name="object 3048"/>
          <p:cNvSpPr/>
          <p:nvPr/>
        </p:nvSpPr>
        <p:spPr>
          <a:xfrm>
            <a:off x="5157102" y="3992958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839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9" name="object 3049"/>
          <p:cNvSpPr/>
          <p:nvPr/>
        </p:nvSpPr>
        <p:spPr>
          <a:xfrm>
            <a:off x="5155525" y="3993353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55444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0" name="object 3050"/>
          <p:cNvSpPr/>
          <p:nvPr/>
        </p:nvSpPr>
        <p:spPr>
          <a:xfrm>
            <a:off x="5157890" y="399256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04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1" name="object 3051"/>
          <p:cNvSpPr/>
          <p:nvPr/>
        </p:nvSpPr>
        <p:spPr>
          <a:xfrm>
            <a:off x="5158680" y="4048798"/>
            <a:ext cx="0" cy="855980"/>
          </a:xfrm>
          <a:custGeom>
            <a:avLst/>
            <a:gdLst/>
            <a:ahLst/>
            <a:cxnLst/>
            <a:rect l="l" t="t" r="r" b="b"/>
            <a:pathLst>
              <a:path h="855979">
                <a:moveTo>
                  <a:pt x="0" y="0"/>
                </a:moveTo>
                <a:lnTo>
                  <a:pt x="0" y="855691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2" name="object 3052"/>
          <p:cNvSpPr/>
          <p:nvPr/>
        </p:nvSpPr>
        <p:spPr>
          <a:xfrm>
            <a:off x="5157103" y="4048798"/>
            <a:ext cx="0" cy="856615"/>
          </a:xfrm>
          <a:custGeom>
            <a:avLst/>
            <a:gdLst/>
            <a:ahLst/>
            <a:cxnLst/>
            <a:rect l="l" t="t" r="r" b="b"/>
            <a:pathLst>
              <a:path h="856614">
                <a:moveTo>
                  <a:pt x="0" y="856070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3" name="object 3053"/>
          <p:cNvSpPr/>
          <p:nvPr/>
        </p:nvSpPr>
        <p:spPr>
          <a:xfrm>
            <a:off x="5158680" y="3992563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234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4" name="object 3054"/>
          <p:cNvSpPr/>
          <p:nvPr/>
        </p:nvSpPr>
        <p:spPr>
          <a:xfrm>
            <a:off x="5157103" y="3992958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55839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5" name="object 3055"/>
          <p:cNvSpPr/>
          <p:nvPr/>
        </p:nvSpPr>
        <p:spPr>
          <a:xfrm>
            <a:off x="5159467" y="399216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2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6" name="object 3056"/>
          <p:cNvSpPr/>
          <p:nvPr/>
        </p:nvSpPr>
        <p:spPr>
          <a:xfrm>
            <a:off x="5160257" y="4048798"/>
            <a:ext cx="0" cy="855344"/>
          </a:xfrm>
          <a:custGeom>
            <a:avLst/>
            <a:gdLst/>
            <a:ahLst/>
            <a:cxnLst/>
            <a:rect l="l" t="t" r="r" b="b"/>
            <a:pathLst>
              <a:path h="855345">
                <a:moveTo>
                  <a:pt x="0" y="0"/>
                </a:moveTo>
                <a:lnTo>
                  <a:pt x="0" y="855312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7" name="object 3057"/>
          <p:cNvSpPr/>
          <p:nvPr/>
        </p:nvSpPr>
        <p:spPr>
          <a:xfrm>
            <a:off x="5158680" y="4048798"/>
            <a:ext cx="0" cy="855980"/>
          </a:xfrm>
          <a:custGeom>
            <a:avLst/>
            <a:gdLst/>
            <a:ahLst/>
            <a:cxnLst/>
            <a:rect l="l" t="t" r="r" b="b"/>
            <a:pathLst>
              <a:path h="855979">
                <a:moveTo>
                  <a:pt x="0" y="855691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8" name="object 3058"/>
          <p:cNvSpPr/>
          <p:nvPr/>
        </p:nvSpPr>
        <p:spPr>
          <a:xfrm>
            <a:off x="5160257" y="3992168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629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9" name="object 3059"/>
          <p:cNvSpPr/>
          <p:nvPr/>
        </p:nvSpPr>
        <p:spPr>
          <a:xfrm>
            <a:off x="5158680" y="3992563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234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0" name="object 3060"/>
          <p:cNvSpPr/>
          <p:nvPr/>
        </p:nvSpPr>
        <p:spPr>
          <a:xfrm>
            <a:off x="5161044" y="399177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37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1" name="object 3061"/>
          <p:cNvSpPr/>
          <p:nvPr/>
        </p:nvSpPr>
        <p:spPr>
          <a:xfrm>
            <a:off x="5161834" y="4048798"/>
            <a:ext cx="0" cy="855344"/>
          </a:xfrm>
          <a:custGeom>
            <a:avLst/>
            <a:gdLst/>
            <a:ahLst/>
            <a:cxnLst/>
            <a:rect l="l" t="t" r="r" b="b"/>
            <a:pathLst>
              <a:path h="855345">
                <a:moveTo>
                  <a:pt x="0" y="0"/>
                </a:moveTo>
                <a:lnTo>
                  <a:pt x="0" y="854934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2" name="object 3062"/>
          <p:cNvSpPr/>
          <p:nvPr/>
        </p:nvSpPr>
        <p:spPr>
          <a:xfrm>
            <a:off x="5160257" y="4048798"/>
            <a:ext cx="0" cy="855344"/>
          </a:xfrm>
          <a:custGeom>
            <a:avLst/>
            <a:gdLst/>
            <a:ahLst/>
            <a:cxnLst/>
            <a:rect l="l" t="t" r="r" b="b"/>
            <a:pathLst>
              <a:path h="855345">
                <a:moveTo>
                  <a:pt x="0" y="855312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3" name="object 3063"/>
          <p:cNvSpPr/>
          <p:nvPr/>
        </p:nvSpPr>
        <p:spPr>
          <a:xfrm>
            <a:off x="5161834" y="3991773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7024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4" name="object 3064"/>
          <p:cNvSpPr/>
          <p:nvPr/>
        </p:nvSpPr>
        <p:spPr>
          <a:xfrm>
            <a:off x="5160257" y="3992168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629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5" name="object 3065"/>
          <p:cNvSpPr/>
          <p:nvPr/>
        </p:nvSpPr>
        <p:spPr>
          <a:xfrm>
            <a:off x="5162621" y="399137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53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6" name="object 3066"/>
          <p:cNvSpPr/>
          <p:nvPr/>
        </p:nvSpPr>
        <p:spPr>
          <a:xfrm>
            <a:off x="5163412" y="4048798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555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7" name="object 3067"/>
          <p:cNvSpPr/>
          <p:nvPr/>
        </p:nvSpPr>
        <p:spPr>
          <a:xfrm>
            <a:off x="5161835" y="4048798"/>
            <a:ext cx="0" cy="855344"/>
          </a:xfrm>
          <a:custGeom>
            <a:avLst/>
            <a:gdLst/>
            <a:ahLst/>
            <a:cxnLst/>
            <a:rect l="l" t="t" r="r" b="b"/>
            <a:pathLst>
              <a:path h="855345">
                <a:moveTo>
                  <a:pt x="0" y="854933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8" name="object 3068"/>
          <p:cNvSpPr/>
          <p:nvPr/>
        </p:nvSpPr>
        <p:spPr>
          <a:xfrm>
            <a:off x="5163412" y="3991378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419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9" name="object 3069"/>
          <p:cNvSpPr/>
          <p:nvPr/>
        </p:nvSpPr>
        <p:spPr>
          <a:xfrm>
            <a:off x="5161835" y="3991773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7024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0" name="object 3070"/>
          <p:cNvSpPr/>
          <p:nvPr/>
        </p:nvSpPr>
        <p:spPr>
          <a:xfrm>
            <a:off x="5164198" y="39909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69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1" name="object 3071"/>
          <p:cNvSpPr/>
          <p:nvPr/>
        </p:nvSpPr>
        <p:spPr>
          <a:xfrm>
            <a:off x="5164989" y="4048798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176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2" name="object 3072"/>
          <p:cNvSpPr/>
          <p:nvPr/>
        </p:nvSpPr>
        <p:spPr>
          <a:xfrm>
            <a:off x="5163412" y="4048798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854555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3" name="object 3073"/>
          <p:cNvSpPr/>
          <p:nvPr/>
        </p:nvSpPr>
        <p:spPr>
          <a:xfrm>
            <a:off x="5164989" y="3990983"/>
            <a:ext cx="0" cy="58419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814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4" name="object 3074"/>
          <p:cNvSpPr/>
          <p:nvPr/>
        </p:nvSpPr>
        <p:spPr>
          <a:xfrm>
            <a:off x="5163412" y="3991378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419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5" name="object 3075"/>
          <p:cNvSpPr/>
          <p:nvPr/>
        </p:nvSpPr>
        <p:spPr>
          <a:xfrm>
            <a:off x="5165775" y="39905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85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6" name="object 3076"/>
          <p:cNvSpPr/>
          <p:nvPr/>
        </p:nvSpPr>
        <p:spPr>
          <a:xfrm>
            <a:off x="5166567" y="4048798"/>
            <a:ext cx="0" cy="854075"/>
          </a:xfrm>
          <a:custGeom>
            <a:avLst/>
            <a:gdLst/>
            <a:ahLst/>
            <a:cxnLst/>
            <a:rect l="l" t="t" r="r" b="b"/>
            <a:pathLst>
              <a:path h="854075">
                <a:moveTo>
                  <a:pt x="0" y="0"/>
                </a:moveTo>
                <a:lnTo>
                  <a:pt x="0" y="853797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7" name="object 3077"/>
          <p:cNvSpPr/>
          <p:nvPr/>
        </p:nvSpPr>
        <p:spPr>
          <a:xfrm>
            <a:off x="5164990" y="4048798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854176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8" name="object 3078"/>
          <p:cNvSpPr/>
          <p:nvPr/>
        </p:nvSpPr>
        <p:spPr>
          <a:xfrm>
            <a:off x="5166567" y="3990588"/>
            <a:ext cx="0" cy="58419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8209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9" name="object 3079"/>
          <p:cNvSpPr/>
          <p:nvPr/>
        </p:nvSpPr>
        <p:spPr>
          <a:xfrm>
            <a:off x="5164990" y="3990983"/>
            <a:ext cx="0" cy="58419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57814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0" name="object 3080"/>
          <p:cNvSpPr/>
          <p:nvPr/>
        </p:nvSpPr>
        <p:spPr>
          <a:xfrm>
            <a:off x="5167355" y="39901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02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1" name="object 3081"/>
          <p:cNvSpPr/>
          <p:nvPr/>
        </p:nvSpPr>
        <p:spPr>
          <a:xfrm>
            <a:off x="5168144" y="4048798"/>
            <a:ext cx="0" cy="853440"/>
          </a:xfrm>
          <a:custGeom>
            <a:avLst/>
            <a:gdLst/>
            <a:ahLst/>
            <a:cxnLst/>
            <a:rect l="l" t="t" r="r" b="b"/>
            <a:pathLst>
              <a:path h="853439">
                <a:moveTo>
                  <a:pt x="0" y="0"/>
                </a:moveTo>
                <a:lnTo>
                  <a:pt x="0" y="853419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2" name="object 3082"/>
          <p:cNvSpPr/>
          <p:nvPr/>
        </p:nvSpPr>
        <p:spPr>
          <a:xfrm>
            <a:off x="5166567" y="4048798"/>
            <a:ext cx="0" cy="854075"/>
          </a:xfrm>
          <a:custGeom>
            <a:avLst/>
            <a:gdLst/>
            <a:ahLst/>
            <a:cxnLst/>
            <a:rect l="l" t="t" r="r" b="b"/>
            <a:pathLst>
              <a:path h="854075">
                <a:moveTo>
                  <a:pt x="0" y="853797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3" name="object 3083"/>
          <p:cNvSpPr/>
          <p:nvPr/>
        </p:nvSpPr>
        <p:spPr>
          <a:xfrm>
            <a:off x="5168144" y="3990193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0"/>
                </a:moveTo>
                <a:lnTo>
                  <a:pt x="0" y="58604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4" name="object 3084"/>
          <p:cNvSpPr/>
          <p:nvPr/>
        </p:nvSpPr>
        <p:spPr>
          <a:xfrm>
            <a:off x="5166567" y="3990588"/>
            <a:ext cx="0" cy="58419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58209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5" name="object 3085"/>
          <p:cNvSpPr/>
          <p:nvPr/>
        </p:nvSpPr>
        <p:spPr>
          <a:xfrm>
            <a:off x="5169721" y="398940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13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6" name="object 3086"/>
          <p:cNvSpPr/>
          <p:nvPr/>
        </p:nvSpPr>
        <p:spPr>
          <a:xfrm>
            <a:off x="5171299" y="4048798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0"/>
                </a:moveTo>
                <a:lnTo>
                  <a:pt x="0" y="852661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7" name="object 3087"/>
          <p:cNvSpPr/>
          <p:nvPr/>
        </p:nvSpPr>
        <p:spPr>
          <a:xfrm>
            <a:off x="5168145" y="4048798"/>
            <a:ext cx="0" cy="853440"/>
          </a:xfrm>
          <a:custGeom>
            <a:avLst/>
            <a:gdLst/>
            <a:ahLst/>
            <a:cxnLst/>
            <a:rect l="l" t="t" r="r" b="b"/>
            <a:pathLst>
              <a:path h="853439">
                <a:moveTo>
                  <a:pt x="0" y="853418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8" name="object 3088"/>
          <p:cNvSpPr/>
          <p:nvPr/>
        </p:nvSpPr>
        <p:spPr>
          <a:xfrm>
            <a:off x="5171299" y="398940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394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9" name="object 3089"/>
          <p:cNvSpPr/>
          <p:nvPr/>
        </p:nvSpPr>
        <p:spPr>
          <a:xfrm>
            <a:off x="5168145" y="3990193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58604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0" name="object 3090"/>
          <p:cNvSpPr/>
          <p:nvPr/>
        </p:nvSpPr>
        <p:spPr>
          <a:xfrm>
            <a:off x="5172087" y="398900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5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1" name="object 3091"/>
          <p:cNvSpPr/>
          <p:nvPr/>
        </p:nvSpPr>
        <p:spPr>
          <a:xfrm>
            <a:off x="5172876" y="4048798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0"/>
                </a:moveTo>
                <a:lnTo>
                  <a:pt x="0" y="852282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2" name="object 3092"/>
          <p:cNvSpPr/>
          <p:nvPr/>
        </p:nvSpPr>
        <p:spPr>
          <a:xfrm>
            <a:off x="5171299" y="4048798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852661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3" name="object 3093"/>
          <p:cNvSpPr/>
          <p:nvPr/>
        </p:nvSpPr>
        <p:spPr>
          <a:xfrm>
            <a:off x="5172876" y="3989008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59789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4" name="object 3094"/>
          <p:cNvSpPr/>
          <p:nvPr/>
        </p:nvSpPr>
        <p:spPr>
          <a:xfrm>
            <a:off x="5171299" y="3989403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59394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5" name="object 3095"/>
          <p:cNvSpPr/>
          <p:nvPr/>
        </p:nvSpPr>
        <p:spPr>
          <a:xfrm>
            <a:off x="5173664" y="398861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67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6" name="object 3096"/>
          <p:cNvSpPr/>
          <p:nvPr/>
        </p:nvSpPr>
        <p:spPr>
          <a:xfrm>
            <a:off x="5174453" y="4048798"/>
            <a:ext cx="0" cy="852169"/>
          </a:xfrm>
          <a:custGeom>
            <a:avLst/>
            <a:gdLst/>
            <a:ahLst/>
            <a:cxnLst/>
            <a:rect l="l" t="t" r="r" b="b"/>
            <a:pathLst>
              <a:path h="852170">
                <a:moveTo>
                  <a:pt x="0" y="0"/>
                </a:moveTo>
                <a:lnTo>
                  <a:pt x="0" y="851904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7" name="object 3097"/>
          <p:cNvSpPr/>
          <p:nvPr/>
        </p:nvSpPr>
        <p:spPr>
          <a:xfrm>
            <a:off x="5172876" y="4048798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4">
                <a:moveTo>
                  <a:pt x="0" y="852282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8" name="object 3098"/>
          <p:cNvSpPr/>
          <p:nvPr/>
        </p:nvSpPr>
        <p:spPr>
          <a:xfrm>
            <a:off x="5174453" y="398861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184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9" name="object 3099"/>
          <p:cNvSpPr/>
          <p:nvPr/>
        </p:nvSpPr>
        <p:spPr>
          <a:xfrm>
            <a:off x="5172876" y="3989008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59789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0" name="object 3100"/>
          <p:cNvSpPr/>
          <p:nvPr/>
        </p:nvSpPr>
        <p:spPr>
          <a:xfrm>
            <a:off x="5175241" y="398821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83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1" name="object 3101"/>
          <p:cNvSpPr/>
          <p:nvPr/>
        </p:nvSpPr>
        <p:spPr>
          <a:xfrm>
            <a:off x="5176031" y="4048798"/>
            <a:ext cx="0" cy="851535"/>
          </a:xfrm>
          <a:custGeom>
            <a:avLst/>
            <a:gdLst/>
            <a:ahLst/>
            <a:cxnLst/>
            <a:rect l="l" t="t" r="r" b="b"/>
            <a:pathLst>
              <a:path h="851535">
                <a:moveTo>
                  <a:pt x="0" y="0"/>
                </a:moveTo>
                <a:lnTo>
                  <a:pt x="0" y="851525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2" name="object 3102"/>
          <p:cNvSpPr/>
          <p:nvPr/>
        </p:nvSpPr>
        <p:spPr>
          <a:xfrm>
            <a:off x="5174454" y="4048798"/>
            <a:ext cx="0" cy="852169"/>
          </a:xfrm>
          <a:custGeom>
            <a:avLst/>
            <a:gdLst/>
            <a:ahLst/>
            <a:cxnLst/>
            <a:rect l="l" t="t" r="r" b="b"/>
            <a:pathLst>
              <a:path h="852170">
                <a:moveTo>
                  <a:pt x="0" y="851904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3" name="object 3103"/>
          <p:cNvSpPr/>
          <p:nvPr/>
        </p:nvSpPr>
        <p:spPr>
          <a:xfrm>
            <a:off x="5176031" y="3988218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579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4" name="object 3104"/>
          <p:cNvSpPr/>
          <p:nvPr/>
        </p:nvSpPr>
        <p:spPr>
          <a:xfrm>
            <a:off x="5174454" y="3988613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60184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5" name="object 3105"/>
          <p:cNvSpPr/>
          <p:nvPr/>
        </p:nvSpPr>
        <p:spPr>
          <a:xfrm>
            <a:off x="5176818" y="398782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99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6" name="object 3106"/>
          <p:cNvSpPr/>
          <p:nvPr/>
        </p:nvSpPr>
        <p:spPr>
          <a:xfrm>
            <a:off x="5177608" y="4048798"/>
            <a:ext cx="0" cy="851535"/>
          </a:xfrm>
          <a:custGeom>
            <a:avLst/>
            <a:gdLst/>
            <a:ahLst/>
            <a:cxnLst/>
            <a:rect l="l" t="t" r="r" b="b"/>
            <a:pathLst>
              <a:path h="851535">
                <a:moveTo>
                  <a:pt x="0" y="0"/>
                </a:moveTo>
                <a:lnTo>
                  <a:pt x="0" y="851146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7" name="object 3107"/>
          <p:cNvSpPr/>
          <p:nvPr/>
        </p:nvSpPr>
        <p:spPr>
          <a:xfrm>
            <a:off x="5176031" y="4048798"/>
            <a:ext cx="0" cy="851535"/>
          </a:xfrm>
          <a:custGeom>
            <a:avLst/>
            <a:gdLst/>
            <a:ahLst/>
            <a:cxnLst/>
            <a:rect l="l" t="t" r="r" b="b"/>
            <a:pathLst>
              <a:path h="851535">
                <a:moveTo>
                  <a:pt x="0" y="851525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8" name="object 3108"/>
          <p:cNvSpPr/>
          <p:nvPr/>
        </p:nvSpPr>
        <p:spPr>
          <a:xfrm>
            <a:off x="5177608" y="3987824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0"/>
                </a:moveTo>
                <a:lnTo>
                  <a:pt x="0" y="60974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9" name="object 3109"/>
          <p:cNvSpPr/>
          <p:nvPr/>
        </p:nvSpPr>
        <p:spPr>
          <a:xfrm>
            <a:off x="5176031" y="3988218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579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0" name="object 3110"/>
          <p:cNvSpPr/>
          <p:nvPr/>
        </p:nvSpPr>
        <p:spPr>
          <a:xfrm>
            <a:off x="5178395" y="398742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15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1" name="object 3111"/>
          <p:cNvSpPr/>
          <p:nvPr/>
        </p:nvSpPr>
        <p:spPr>
          <a:xfrm>
            <a:off x="5179186" y="4048798"/>
            <a:ext cx="0" cy="850900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0"/>
                </a:moveTo>
                <a:lnTo>
                  <a:pt x="0" y="850767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2" name="object 3112"/>
          <p:cNvSpPr/>
          <p:nvPr/>
        </p:nvSpPr>
        <p:spPr>
          <a:xfrm>
            <a:off x="5177609" y="4048798"/>
            <a:ext cx="0" cy="851535"/>
          </a:xfrm>
          <a:custGeom>
            <a:avLst/>
            <a:gdLst/>
            <a:ahLst/>
            <a:cxnLst/>
            <a:rect l="l" t="t" r="r" b="b"/>
            <a:pathLst>
              <a:path h="851535">
                <a:moveTo>
                  <a:pt x="0" y="851146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3" name="object 3113"/>
          <p:cNvSpPr/>
          <p:nvPr/>
        </p:nvSpPr>
        <p:spPr>
          <a:xfrm>
            <a:off x="5179186" y="3987428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0"/>
                </a:moveTo>
                <a:lnTo>
                  <a:pt x="0" y="61369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4" name="object 3114"/>
          <p:cNvSpPr/>
          <p:nvPr/>
        </p:nvSpPr>
        <p:spPr>
          <a:xfrm>
            <a:off x="5177609" y="3987823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0974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5" name="object 3115"/>
          <p:cNvSpPr/>
          <p:nvPr/>
        </p:nvSpPr>
        <p:spPr>
          <a:xfrm>
            <a:off x="5179972" y="398703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32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6" name="object 3116"/>
          <p:cNvSpPr/>
          <p:nvPr/>
        </p:nvSpPr>
        <p:spPr>
          <a:xfrm>
            <a:off x="5180763" y="4048798"/>
            <a:ext cx="0" cy="850900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0"/>
                </a:moveTo>
                <a:lnTo>
                  <a:pt x="0" y="850389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7" name="object 3117"/>
          <p:cNvSpPr/>
          <p:nvPr/>
        </p:nvSpPr>
        <p:spPr>
          <a:xfrm>
            <a:off x="5179186" y="4048798"/>
            <a:ext cx="0" cy="850900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850767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8" name="object 3118"/>
          <p:cNvSpPr/>
          <p:nvPr/>
        </p:nvSpPr>
        <p:spPr>
          <a:xfrm>
            <a:off x="5180763" y="3987033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764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9" name="object 3119"/>
          <p:cNvSpPr/>
          <p:nvPr/>
        </p:nvSpPr>
        <p:spPr>
          <a:xfrm>
            <a:off x="5179186" y="3987428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1369"/>
                </a:moveTo>
                <a:lnTo>
                  <a:pt x="0" y="0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0" name="object 3120"/>
          <p:cNvSpPr/>
          <p:nvPr/>
        </p:nvSpPr>
        <p:spPr>
          <a:xfrm>
            <a:off x="5181552" y="398663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48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1" name="object 3121"/>
          <p:cNvSpPr/>
          <p:nvPr/>
        </p:nvSpPr>
        <p:spPr>
          <a:xfrm>
            <a:off x="5182341" y="4048798"/>
            <a:ext cx="0" cy="850265"/>
          </a:xfrm>
          <a:custGeom>
            <a:avLst/>
            <a:gdLst/>
            <a:ahLst/>
            <a:cxnLst/>
            <a:rect l="l" t="t" r="r" b="b"/>
            <a:pathLst>
              <a:path h="850264">
                <a:moveTo>
                  <a:pt x="0" y="0"/>
                </a:moveTo>
                <a:lnTo>
                  <a:pt x="0" y="85001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2" name="object 3122"/>
          <p:cNvSpPr/>
          <p:nvPr/>
        </p:nvSpPr>
        <p:spPr>
          <a:xfrm>
            <a:off x="5180764" y="4048798"/>
            <a:ext cx="0" cy="850900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850389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3" name="object 3123"/>
          <p:cNvSpPr/>
          <p:nvPr/>
        </p:nvSpPr>
        <p:spPr>
          <a:xfrm>
            <a:off x="5182341" y="398663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159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4" name="object 3124"/>
          <p:cNvSpPr/>
          <p:nvPr/>
        </p:nvSpPr>
        <p:spPr>
          <a:xfrm>
            <a:off x="5180764" y="3987033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764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5" name="object 3125"/>
          <p:cNvSpPr/>
          <p:nvPr/>
        </p:nvSpPr>
        <p:spPr>
          <a:xfrm>
            <a:off x="5183129" y="398624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64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6" name="object 3126"/>
          <p:cNvSpPr/>
          <p:nvPr/>
        </p:nvSpPr>
        <p:spPr>
          <a:xfrm>
            <a:off x="5183918" y="4048798"/>
            <a:ext cx="0" cy="849630"/>
          </a:xfrm>
          <a:custGeom>
            <a:avLst/>
            <a:gdLst/>
            <a:ahLst/>
            <a:cxnLst/>
            <a:rect l="l" t="t" r="r" b="b"/>
            <a:pathLst>
              <a:path h="849629">
                <a:moveTo>
                  <a:pt x="0" y="0"/>
                </a:moveTo>
                <a:lnTo>
                  <a:pt x="0" y="849631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7" name="object 3127"/>
          <p:cNvSpPr/>
          <p:nvPr/>
        </p:nvSpPr>
        <p:spPr>
          <a:xfrm>
            <a:off x="5182341" y="4048798"/>
            <a:ext cx="0" cy="850265"/>
          </a:xfrm>
          <a:custGeom>
            <a:avLst/>
            <a:gdLst/>
            <a:ahLst/>
            <a:cxnLst/>
            <a:rect l="l" t="t" r="r" b="b"/>
            <a:pathLst>
              <a:path h="850264">
                <a:moveTo>
                  <a:pt x="0" y="850010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8" name="object 3128"/>
          <p:cNvSpPr/>
          <p:nvPr/>
        </p:nvSpPr>
        <p:spPr>
          <a:xfrm>
            <a:off x="5183918" y="3986243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554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9" name="object 3129"/>
          <p:cNvSpPr/>
          <p:nvPr/>
        </p:nvSpPr>
        <p:spPr>
          <a:xfrm>
            <a:off x="5182341" y="398663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159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0" name="object 3130"/>
          <p:cNvSpPr/>
          <p:nvPr/>
        </p:nvSpPr>
        <p:spPr>
          <a:xfrm>
            <a:off x="5184706" y="398584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81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1" name="object 3131"/>
          <p:cNvSpPr/>
          <p:nvPr/>
        </p:nvSpPr>
        <p:spPr>
          <a:xfrm>
            <a:off x="5185495" y="4048798"/>
            <a:ext cx="0" cy="849630"/>
          </a:xfrm>
          <a:custGeom>
            <a:avLst/>
            <a:gdLst/>
            <a:ahLst/>
            <a:cxnLst/>
            <a:rect l="l" t="t" r="r" b="b"/>
            <a:pathLst>
              <a:path h="849629">
                <a:moveTo>
                  <a:pt x="0" y="0"/>
                </a:moveTo>
                <a:lnTo>
                  <a:pt x="0" y="849252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2" name="object 3132"/>
          <p:cNvSpPr/>
          <p:nvPr/>
        </p:nvSpPr>
        <p:spPr>
          <a:xfrm>
            <a:off x="5183918" y="4048798"/>
            <a:ext cx="0" cy="849630"/>
          </a:xfrm>
          <a:custGeom>
            <a:avLst/>
            <a:gdLst/>
            <a:ahLst/>
            <a:cxnLst/>
            <a:rect l="l" t="t" r="r" b="b"/>
            <a:pathLst>
              <a:path h="849629">
                <a:moveTo>
                  <a:pt x="0" y="849631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3" name="object 3133"/>
          <p:cNvSpPr/>
          <p:nvPr/>
        </p:nvSpPr>
        <p:spPr>
          <a:xfrm>
            <a:off x="5185495" y="3985848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949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4" name="object 3134"/>
          <p:cNvSpPr/>
          <p:nvPr/>
        </p:nvSpPr>
        <p:spPr>
          <a:xfrm>
            <a:off x="5183918" y="3986243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554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5" name="object 3135"/>
          <p:cNvSpPr/>
          <p:nvPr/>
        </p:nvSpPr>
        <p:spPr>
          <a:xfrm>
            <a:off x="5186283" y="398545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7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6" name="object 3136"/>
          <p:cNvSpPr/>
          <p:nvPr/>
        </p:nvSpPr>
        <p:spPr>
          <a:xfrm>
            <a:off x="5187073" y="404879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74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7" name="object 3137"/>
          <p:cNvSpPr/>
          <p:nvPr/>
        </p:nvSpPr>
        <p:spPr>
          <a:xfrm>
            <a:off x="5185496" y="4048798"/>
            <a:ext cx="0" cy="849630"/>
          </a:xfrm>
          <a:custGeom>
            <a:avLst/>
            <a:gdLst/>
            <a:ahLst/>
            <a:cxnLst/>
            <a:rect l="l" t="t" r="r" b="b"/>
            <a:pathLst>
              <a:path h="849629">
                <a:moveTo>
                  <a:pt x="0" y="849252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8" name="object 3138"/>
          <p:cNvSpPr/>
          <p:nvPr/>
        </p:nvSpPr>
        <p:spPr>
          <a:xfrm>
            <a:off x="5187073" y="3985453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344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9" name="object 3139"/>
          <p:cNvSpPr/>
          <p:nvPr/>
        </p:nvSpPr>
        <p:spPr>
          <a:xfrm>
            <a:off x="5185496" y="3985848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949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0" name="object 3140"/>
          <p:cNvSpPr/>
          <p:nvPr/>
        </p:nvSpPr>
        <p:spPr>
          <a:xfrm>
            <a:off x="5187860" y="398505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13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1" name="object 3141"/>
          <p:cNvSpPr/>
          <p:nvPr/>
        </p:nvSpPr>
        <p:spPr>
          <a:xfrm>
            <a:off x="5188650" y="404879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495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2" name="object 3142"/>
          <p:cNvSpPr/>
          <p:nvPr/>
        </p:nvSpPr>
        <p:spPr>
          <a:xfrm>
            <a:off x="5187073" y="404879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848874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3" name="object 3143"/>
          <p:cNvSpPr/>
          <p:nvPr/>
        </p:nvSpPr>
        <p:spPr>
          <a:xfrm>
            <a:off x="5188650" y="398505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3739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4" name="object 3144"/>
          <p:cNvSpPr/>
          <p:nvPr/>
        </p:nvSpPr>
        <p:spPr>
          <a:xfrm>
            <a:off x="5187073" y="3985453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344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5" name="object 3145"/>
          <p:cNvSpPr/>
          <p:nvPr/>
        </p:nvSpPr>
        <p:spPr>
          <a:xfrm>
            <a:off x="5189437" y="398466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29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6" name="object 3146"/>
          <p:cNvSpPr/>
          <p:nvPr/>
        </p:nvSpPr>
        <p:spPr>
          <a:xfrm>
            <a:off x="5190228" y="4048798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101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7" name="object 3147"/>
          <p:cNvSpPr/>
          <p:nvPr/>
        </p:nvSpPr>
        <p:spPr>
          <a:xfrm>
            <a:off x="5188651" y="404879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848495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8" name="object 3148"/>
          <p:cNvSpPr/>
          <p:nvPr/>
        </p:nvSpPr>
        <p:spPr>
          <a:xfrm>
            <a:off x="5190228" y="3984663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134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9" name="object 3149"/>
          <p:cNvSpPr/>
          <p:nvPr/>
        </p:nvSpPr>
        <p:spPr>
          <a:xfrm>
            <a:off x="5188651" y="398505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39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0" name="object 3150"/>
          <p:cNvSpPr/>
          <p:nvPr/>
        </p:nvSpPr>
        <p:spPr>
          <a:xfrm>
            <a:off x="5191014" y="398426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31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1" name="object 3151"/>
          <p:cNvSpPr/>
          <p:nvPr/>
        </p:nvSpPr>
        <p:spPr>
          <a:xfrm>
            <a:off x="5191805" y="4048798"/>
            <a:ext cx="0" cy="847725"/>
          </a:xfrm>
          <a:custGeom>
            <a:avLst/>
            <a:gdLst/>
            <a:ahLst/>
            <a:cxnLst/>
            <a:rect l="l" t="t" r="r" b="b"/>
            <a:pathLst>
              <a:path h="847725">
                <a:moveTo>
                  <a:pt x="0" y="0"/>
                </a:moveTo>
                <a:lnTo>
                  <a:pt x="0" y="847663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2" name="object 3152"/>
          <p:cNvSpPr/>
          <p:nvPr/>
        </p:nvSpPr>
        <p:spPr>
          <a:xfrm>
            <a:off x="5190228" y="4048798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848101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3" name="object 3153"/>
          <p:cNvSpPr/>
          <p:nvPr/>
        </p:nvSpPr>
        <p:spPr>
          <a:xfrm>
            <a:off x="5191805" y="3984268"/>
            <a:ext cx="0" cy="64769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0"/>
                </a:moveTo>
                <a:lnTo>
                  <a:pt x="0" y="64529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4" name="object 3154"/>
          <p:cNvSpPr/>
          <p:nvPr/>
        </p:nvSpPr>
        <p:spPr>
          <a:xfrm>
            <a:off x="5190228" y="3984663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4134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5" name="object 3155"/>
          <p:cNvSpPr/>
          <p:nvPr/>
        </p:nvSpPr>
        <p:spPr>
          <a:xfrm>
            <a:off x="5193380" y="398347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83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6" name="object 3156"/>
          <p:cNvSpPr/>
          <p:nvPr/>
        </p:nvSpPr>
        <p:spPr>
          <a:xfrm>
            <a:off x="5194960" y="4048798"/>
            <a:ext cx="0" cy="847090"/>
          </a:xfrm>
          <a:custGeom>
            <a:avLst/>
            <a:gdLst/>
            <a:ahLst/>
            <a:cxnLst/>
            <a:rect l="l" t="t" r="r" b="b"/>
            <a:pathLst>
              <a:path h="847089">
                <a:moveTo>
                  <a:pt x="0" y="0"/>
                </a:moveTo>
                <a:lnTo>
                  <a:pt x="0" y="846788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7" name="object 3157"/>
          <p:cNvSpPr/>
          <p:nvPr/>
        </p:nvSpPr>
        <p:spPr>
          <a:xfrm>
            <a:off x="5191805" y="4048798"/>
            <a:ext cx="0" cy="847725"/>
          </a:xfrm>
          <a:custGeom>
            <a:avLst/>
            <a:gdLst/>
            <a:ahLst/>
            <a:cxnLst/>
            <a:rect l="l" t="t" r="r" b="b"/>
            <a:pathLst>
              <a:path h="847725">
                <a:moveTo>
                  <a:pt x="0" y="847663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8" name="object 3158"/>
          <p:cNvSpPr/>
          <p:nvPr/>
        </p:nvSpPr>
        <p:spPr>
          <a:xfrm>
            <a:off x="5194960" y="3983478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319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9" name="object 3159"/>
          <p:cNvSpPr/>
          <p:nvPr/>
        </p:nvSpPr>
        <p:spPr>
          <a:xfrm>
            <a:off x="5191805" y="3984268"/>
            <a:ext cx="0" cy="64769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64529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0" name="object 3160"/>
          <p:cNvSpPr/>
          <p:nvPr/>
        </p:nvSpPr>
        <p:spPr>
          <a:xfrm>
            <a:off x="5195745" y="39830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502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1" name="object 3161"/>
          <p:cNvSpPr/>
          <p:nvPr/>
        </p:nvSpPr>
        <p:spPr>
          <a:xfrm>
            <a:off x="5196537" y="4048798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4">
                <a:moveTo>
                  <a:pt x="0" y="0"/>
                </a:moveTo>
                <a:lnTo>
                  <a:pt x="0" y="84635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2" name="object 3162"/>
          <p:cNvSpPr/>
          <p:nvPr/>
        </p:nvSpPr>
        <p:spPr>
          <a:xfrm>
            <a:off x="5194960" y="4048798"/>
            <a:ext cx="0" cy="847090"/>
          </a:xfrm>
          <a:custGeom>
            <a:avLst/>
            <a:gdLst/>
            <a:ahLst/>
            <a:cxnLst/>
            <a:rect l="l" t="t" r="r" b="b"/>
            <a:pathLst>
              <a:path h="847089">
                <a:moveTo>
                  <a:pt x="0" y="846788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3" name="object 3163"/>
          <p:cNvSpPr/>
          <p:nvPr/>
        </p:nvSpPr>
        <p:spPr>
          <a:xfrm>
            <a:off x="5196537" y="3983083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714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4" name="object 3164"/>
          <p:cNvSpPr/>
          <p:nvPr/>
        </p:nvSpPr>
        <p:spPr>
          <a:xfrm>
            <a:off x="5194960" y="3983478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319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5" name="object 3165"/>
          <p:cNvSpPr/>
          <p:nvPr/>
        </p:nvSpPr>
        <p:spPr>
          <a:xfrm>
            <a:off x="5197322" y="398268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59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6" name="object 3166"/>
          <p:cNvSpPr/>
          <p:nvPr/>
        </p:nvSpPr>
        <p:spPr>
          <a:xfrm>
            <a:off x="5198114" y="4048798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4">
                <a:moveTo>
                  <a:pt x="0" y="0"/>
                </a:moveTo>
                <a:lnTo>
                  <a:pt x="0" y="845912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7" name="object 3167"/>
          <p:cNvSpPr/>
          <p:nvPr/>
        </p:nvSpPr>
        <p:spPr>
          <a:xfrm>
            <a:off x="5196537" y="4048798"/>
            <a:ext cx="0" cy="846455"/>
          </a:xfrm>
          <a:custGeom>
            <a:avLst/>
            <a:gdLst/>
            <a:ahLst/>
            <a:cxnLst/>
            <a:rect l="l" t="t" r="r" b="b"/>
            <a:pathLst>
              <a:path h="846454">
                <a:moveTo>
                  <a:pt x="0" y="846350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8" name="object 3168"/>
          <p:cNvSpPr/>
          <p:nvPr/>
        </p:nvSpPr>
        <p:spPr>
          <a:xfrm>
            <a:off x="5198114" y="3982688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109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9" name="object 3169"/>
          <p:cNvSpPr/>
          <p:nvPr/>
        </p:nvSpPr>
        <p:spPr>
          <a:xfrm>
            <a:off x="5196537" y="3983083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65714"/>
                </a:moveTo>
                <a:lnTo>
                  <a:pt x="0" y="0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0" name="object 3170"/>
          <p:cNvSpPr/>
          <p:nvPr/>
        </p:nvSpPr>
        <p:spPr>
          <a:xfrm>
            <a:off x="5198903" y="39822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16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1" name="object 3171"/>
          <p:cNvSpPr/>
          <p:nvPr/>
        </p:nvSpPr>
        <p:spPr>
          <a:xfrm>
            <a:off x="5199692" y="4048798"/>
            <a:ext cx="0" cy="845819"/>
          </a:xfrm>
          <a:custGeom>
            <a:avLst/>
            <a:gdLst/>
            <a:ahLst/>
            <a:cxnLst/>
            <a:rect l="l" t="t" r="r" b="b"/>
            <a:pathLst>
              <a:path h="845820">
                <a:moveTo>
                  <a:pt x="0" y="0"/>
                </a:moveTo>
                <a:lnTo>
                  <a:pt x="0" y="845474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2" name="object 3172"/>
          <p:cNvSpPr/>
          <p:nvPr/>
        </p:nvSpPr>
        <p:spPr>
          <a:xfrm>
            <a:off x="5198903" y="398229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912416"/>
                </a:moveTo>
                <a:lnTo>
                  <a:pt x="0" y="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3" name="object 3173"/>
          <p:cNvSpPr/>
          <p:nvPr/>
        </p:nvSpPr>
        <p:spPr>
          <a:xfrm>
            <a:off x="5198115" y="3982688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109"/>
                </a:moveTo>
                <a:lnTo>
                  <a:pt x="0" y="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4" name="object 3174"/>
          <p:cNvSpPr/>
          <p:nvPr/>
        </p:nvSpPr>
        <p:spPr>
          <a:xfrm>
            <a:off x="5200480" y="398189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73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5" name="object 3175"/>
          <p:cNvSpPr/>
          <p:nvPr/>
        </p:nvSpPr>
        <p:spPr>
          <a:xfrm>
            <a:off x="5201269" y="4048798"/>
            <a:ext cx="0" cy="845185"/>
          </a:xfrm>
          <a:custGeom>
            <a:avLst/>
            <a:gdLst/>
            <a:ahLst/>
            <a:cxnLst/>
            <a:rect l="l" t="t" r="r" b="b"/>
            <a:pathLst>
              <a:path h="845185">
                <a:moveTo>
                  <a:pt x="0" y="0"/>
                </a:moveTo>
                <a:lnTo>
                  <a:pt x="0" y="845036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6" name="object 3176"/>
          <p:cNvSpPr/>
          <p:nvPr/>
        </p:nvSpPr>
        <p:spPr>
          <a:xfrm>
            <a:off x="5199692" y="4048798"/>
            <a:ext cx="0" cy="845819"/>
          </a:xfrm>
          <a:custGeom>
            <a:avLst/>
            <a:gdLst/>
            <a:ahLst/>
            <a:cxnLst/>
            <a:rect l="l" t="t" r="r" b="b"/>
            <a:pathLst>
              <a:path h="845820">
                <a:moveTo>
                  <a:pt x="0" y="845474"/>
                </a:moveTo>
                <a:lnTo>
                  <a:pt x="0" y="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7" name="object 3177"/>
          <p:cNvSpPr/>
          <p:nvPr/>
        </p:nvSpPr>
        <p:spPr>
          <a:xfrm>
            <a:off x="5201269" y="3981898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6899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8" name="object 3178"/>
          <p:cNvSpPr/>
          <p:nvPr/>
        </p:nvSpPr>
        <p:spPr>
          <a:xfrm>
            <a:off x="5199692" y="3982293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504"/>
                </a:moveTo>
                <a:lnTo>
                  <a:pt x="0" y="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9" name="object 3179"/>
          <p:cNvSpPr/>
          <p:nvPr/>
        </p:nvSpPr>
        <p:spPr>
          <a:xfrm>
            <a:off x="5202057" y="39815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3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0" name="object 3180"/>
          <p:cNvSpPr/>
          <p:nvPr/>
        </p:nvSpPr>
        <p:spPr>
          <a:xfrm>
            <a:off x="5202847" y="4048798"/>
            <a:ext cx="0" cy="845185"/>
          </a:xfrm>
          <a:custGeom>
            <a:avLst/>
            <a:gdLst/>
            <a:ahLst/>
            <a:cxnLst/>
            <a:rect l="l" t="t" r="r" b="b"/>
            <a:pathLst>
              <a:path h="845185">
                <a:moveTo>
                  <a:pt x="0" y="0"/>
                </a:moveTo>
                <a:lnTo>
                  <a:pt x="0" y="844598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1" name="object 3181"/>
          <p:cNvSpPr/>
          <p:nvPr/>
        </p:nvSpPr>
        <p:spPr>
          <a:xfrm>
            <a:off x="5201270" y="4048798"/>
            <a:ext cx="0" cy="845185"/>
          </a:xfrm>
          <a:custGeom>
            <a:avLst/>
            <a:gdLst/>
            <a:ahLst/>
            <a:cxnLst/>
            <a:rect l="l" t="t" r="r" b="b"/>
            <a:pathLst>
              <a:path h="845185">
                <a:moveTo>
                  <a:pt x="0" y="845036"/>
                </a:moveTo>
                <a:lnTo>
                  <a:pt x="0" y="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2" name="object 3182"/>
          <p:cNvSpPr/>
          <p:nvPr/>
        </p:nvSpPr>
        <p:spPr>
          <a:xfrm>
            <a:off x="5202847" y="3981503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294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3" name="object 3183"/>
          <p:cNvSpPr/>
          <p:nvPr/>
        </p:nvSpPr>
        <p:spPr>
          <a:xfrm>
            <a:off x="5201270" y="3981898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66899"/>
                </a:moveTo>
                <a:lnTo>
                  <a:pt x="0" y="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4" name="object 3184"/>
          <p:cNvSpPr/>
          <p:nvPr/>
        </p:nvSpPr>
        <p:spPr>
          <a:xfrm>
            <a:off x="5203634" y="398110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288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5" name="object 3185"/>
          <p:cNvSpPr/>
          <p:nvPr/>
        </p:nvSpPr>
        <p:spPr>
          <a:xfrm>
            <a:off x="5204424" y="4048798"/>
            <a:ext cx="0" cy="844550"/>
          </a:xfrm>
          <a:custGeom>
            <a:avLst/>
            <a:gdLst/>
            <a:ahLst/>
            <a:cxnLst/>
            <a:rect l="l" t="t" r="r" b="b"/>
            <a:pathLst>
              <a:path h="844550">
                <a:moveTo>
                  <a:pt x="0" y="0"/>
                </a:moveTo>
                <a:lnTo>
                  <a:pt x="0" y="84416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6" name="object 3186"/>
          <p:cNvSpPr/>
          <p:nvPr/>
        </p:nvSpPr>
        <p:spPr>
          <a:xfrm>
            <a:off x="5202847" y="4048798"/>
            <a:ext cx="0" cy="845185"/>
          </a:xfrm>
          <a:custGeom>
            <a:avLst/>
            <a:gdLst/>
            <a:ahLst/>
            <a:cxnLst/>
            <a:rect l="l" t="t" r="r" b="b"/>
            <a:pathLst>
              <a:path h="845185">
                <a:moveTo>
                  <a:pt x="0" y="844598"/>
                </a:moveTo>
                <a:lnTo>
                  <a:pt x="0" y="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7" name="object 3187"/>
          <p:cNvSpPr/>
          <p:nvPr/>
        </p:nvSpPr>
        <p:spPr>
          <a:xfrm>
            <a:off x="5204424" y="3981108"/>
            <a:ext cx="0" cy="67945"/>
          </a:xfrm>
          <a:custGeom>
            <a:avLst/>
            <a:gdLst/>
            <a:ahLst/>
            <a:cxnLst/>
            <a:rect l="l" t="t" r="r" b="b"/>
            <a:pathLst>
              <a:path h="67945">
                <a:moveTo>
                  <a:pt x="0" y="0"/>
                </a:moveTo>
                <a:lnTo>
                  <a:pt x="0" y="67689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8" name="object 3188"/>
          <p:cNvSpPr/>
          <p:nvPr/>
        </p:nvSpPr>
        <p:spPr>
          <a:xfrm>
            <a:off x="5202847" y="3981503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67294"/>
                </a:moveTo>
                <a:lnTo>
                  <a:pt x="0" y="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9" name="object 3189"/>
          <p:cNvSpPr/>
          <p:nvPr/>
        </p:nvSpPr>
        <p:spPr>
          <a:xfrm>
            <a:off x="5205211" y="398081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26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0" name="object 3190"/>
          <p:cNvSpPr/>
          <p:nvPr/>
        </p:nvSpPr>
        <p:spPr>
          <a:xfrm>
            <a:off x="5206001" y="4048798"/>
            <a:ext cx="0" cy="843915"/>
          </a:xfrm>
          <a:custGeom>
            <a:avLst/>
            <a:gdLst/>
            <a:ahLst/>
            <a:cxnLst/>
            <a:rect l="l" t="t" r="r" b="b"/>
            <a:pathLst>
              <a:path h="843914">
                <a:moveTo>
                  <a:pt x="0" y="0"/>
                </a:moveTo>
                <a:lnTo>
                  <a:pt x="0" y="843722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1" name="object 3191"/>
          <p:cNvSpPr/>
          <p:nvPr/>
        </p:nvSpPr>
        <p:spPr>
          <a:xfrm>
            <a:off x="5204424" y="4048798"/>
            <a:ext cx="0" cy="844550"/>
          </a:xfrm>
          <a:custGeom>
            <a:avLst/>
            <a:gdLst/>
            <a:ahLst/>
            <a:cxnLst/>
            <a:rect l="l" t="t" r="r" b="b"/>
            <a:pathLst>
              <a:path h="844550">
                <a:moveTo>
                  <a:pt x="0" y="844160"/>
                </a:moveTo>
                <a:lnTo>
                  <a:pt x="0" y="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2" name="object 3192"/>
          <p:cNvSpPr/>
          <p:nvPr/>
        </p:nvSpPr>
        <p:spPr>
          <a:xfrm>
            <a:off x="5206001" y="3980662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135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3" name="object 3193"/>
          <p:cNvSpPr/>
          <p:nvPr/>
        </p:nvSpPr>
        <p:spPr>
          <a:xfrm>
            <a:off x="5204424" y="3981108"/>
            <a:ext cx="0" cy="67945"/>
          </a:xfrm>
          <a:custGeom>
            <a:avLst/>
            <a:gdLst/>
            <a:ahLst/>
            <a:cxnLst/>
            <a:rect l="l" t="t" r="r" b="b"/>
            <a:pathLst>
              <a:path h="67945">
                <a:moveTo>
                  <a:pt x="0" y="67689"/>
                </a:moveTo>
                <a:lnTo>
                  <a:pt x="0" y="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4" name="object 3194"/>
          <p:cNvSpPr/>
          <p:nvPr/>
        </p:nvSpPr>
        <p:spPr>
          <a:xfrm>
            <a:off x="5206788" y="3980201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19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5" name="object 3195"/>
          <p:cNvSpPr/>
          <p:nvPr/>
        </p:nvSpPr>
        <p:spPr>
          <a:xfrm>
            <a:off x="5207579" y="4048798"/>
            <a:ext cx="0" cy="843280"/>
          </a:xfrm>
          <a:custGeom>
            <a:avLst/>
            <a:gdLst/>
            <a:ahLst/>
            <a:cxnLst/>
            <a:rect l="l" t="t" r="r" b="b"/>
            <a:pathLst>
              <a:path h="843279">
                <a:moveTo>
                  <a:pt x="0" y="0"/>
                </a:moveTo>
                <a:lnTo>
                  <a:pt x="0" y="843284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6" name="object 3196"/>
          <p:cNvSpPr/>
          <p:nvPr/>
        </p:nvSpPr>
        <p:spPr>
          <a:xfrm>
            <a:off x="5206002" y="4048798"/>
            <a:ext cx="0" cy="843915"/>
          </a:xfrm>
          <a:custGeom>
            <a:avLst/>
            <a:gdLst/>
            <a:ahLst/>
            <a:cxnLst/>
            <a:rect l="l" t="t" r="r" b="b"/>
            <a:pathLst>
              <a:path h="843914">
                <a:moveTo>
                  <a:pt x="0" y="843722"/>
                </a:moveTo>
                <a:lnTo>
                  <a:pt x="0" y="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7" name="object 3197"/>
          <p:cNvSpPr/>
          <p:nvPr/>
        </p:nvSpPr>
        <p:spPr>
          <a:xfrm>
            <a:off x="5207579" y="3980200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8597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8" name="object 3198"/>
          <p:cNvSpPr/>
          <p:nvPr/>
        </p:nvSpPr>
        <p:spPr>
          <a:xfrm>
            <a:off x="5206002" y="3980662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68135"/>
                </a:moveTo>
                <a:lnTo>
                  <a:pt x="0" y="0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9" name="object 3199"/>
          <p:cNvSpPr/>
          <p:nvPr/>
        </p:nvSpPr>
        <p:spPr>
          <a:xfrm>
            <a:off x="5208368" y="397973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43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0" name="object 3200"/>
          <p:cNvSpPr/>
          <p:nvPr/>
        </p:nvSpPr>
        <p:spPr>
          <a:xfrm>
            <a:off x="5209156" y="4048798"/>
            <a:ext cx="0" cy="843280"/>
          </a:xfrm>
          <a:custGeom>
            <a:avLst/>
            <a:gdLst/>
            <a:ahLst/>
            <a:cxnLst/>
            <a:rect l="l" t="t" r="r" b="b"/>
            <a:pathLst>
              <a:path h="843279">
                <a:moveTo>
                  <a:pt x="0" y="0"/>
                </a:moveTo>
                <a:lnTo>
                  <a:pt x="0" y="842846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1" name="object 3201"/>
          <p:cNvSpPr/>
          <p:nvPr/>
        </p:nvSpPr>
        <p:spPr>
          <a:xfrm>
            <a:off x="5207579" y="4048798"/>
            <a:ext cx="0" cy="843280"/>
          </a:xfrm>
          <a:custGeom>
            <a:avLst/>
            <a:gdLst/>
            <a:ahLst/>
            <a:cxnLst/>
            <a:rect l="l" t="t" r="r" b="b"/>
            <a:pathLst>
              <a:path h="843279">
                <a:moveTo>
                  <a:pt x="0" y="843284"/>
                </a:moveTo>
                <a:lnTo>
                  <a:pt x="0" y="0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2" name="object 3202"/>
          <p:cNvSpPr/>
          <p:nvPr/>
        </p:nvSpPr>
        <p:spPr>
          <a:xfrm>
            <a:off x="5209156" y="3979738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9059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3" name="object 3203"/>
          <p:cNvSpPr/>
          <p:nvPr/>
        </p:nvSpPr>
        <p:spPr>
          <a:xfrm>
            <a:off x="5207579" y="3980200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68597"/>
                </a:moveTo>
                <a:lnTo>
                  <a:pt x="0" y="0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4" name="object 3204"/>
          <p:cNvSpPr/>
          <p:nvPr/>
        </p:nvSpPr>
        <p:spPr>
          <a:xfrm>
            <a:off x="5209945" y="397927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68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5" name="object 3205"/>
          <p:cNvSpPr/>
          <p:nvPr/>
        </p:nvSpPr>
        <p:spPr>
          <a:xfrm>
            <a:off x="5210734" y="4048798"/>
            <a:ext cx="0" cy="842644"/>
          </a:xfrm>
          <a:custGeom>
            <a:avLst/>
            <a:gdLst/>
            <a:ahLst/>
            <a:cxnLst/>
            <a:rect l="l" t="t" r="r" b="b"/>
            <a:pathLst>
              <a:path h="842645">
                <a:moveTo>
                  <a:pt x="0" y="0"/>
                </a:moveTo>
                <a:lnTo>
                  <a:pt x="0" y="842408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6" name="object 3206"/>
          <p:cNvSpPr/>
          <p:nvPr/>
        </p:nvSpPr>
        <p:spPr>
          <a:xfrm>
            <a:off x="5209157" y="4048798"/>
            <a:ext cx="0" cy="843280"/>
          </a:xfrm>
          <a:custGeom>
            <a:avLst/>
            <a:gdLst/>
            <a:ahLst/>
            <a:cxnLst/>
            <a:rect l="l" t="t" r="r" b="b"/>
            <a:pathLst>
              <a:path h="843279">
                <a:moveTo>
                  <a:pt x="0" y="842846"/>
                </a:moveTo>
                <a:lnTo>
                  <a:pt x="0" y="0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7" name="object 3207"/>
          <p:cNvSpPr/>
          <p:nvPr/>
        </p:nvSpPr>
        <p:spPr>
          <a:xfrm>
            <a:off x="5210734" y="397927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1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8" name="object 3208"/>
          <p:cNvSpPr/>
          <p:nvPr/>
        </p:nvSpPr>
        <p:spPr>
          <a:xfrm>
            <a:off x="5209157" y="3979738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69059"/>
                </a:moveTo>
                <a:lnTo>
                  <a:pt x="0" y="0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9" name="object 3209"/>
          <p:cNvSpPr/>
          <p:nvPr/>
        </p:nvSpPr>
        <p:spPr>
          <a:xfrm>
            <a:off x="5211522" y="397881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92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0" name="object 3210"/>
          <p:cNvSpPr/>
          <p:nvPr/>
        </p:nvSpPr>
        <p:spPr>
          <a:xfrm>
            <a:off x="5212311" y="4048798"/>
            <a:ext cx="0" cy="842010"/>
          </a:xfrm>
          <a:custGeom>
            <a:avLst/>
            <a:gdLst/>
            <a:ahLst/>
            <a:cxnLst/>
            <a:rect l="l" t="t" r="r" b="b"/>
            <a:pathLst>
              <a:path h="842010">
                <a:moveTo>
                  <a:pt x="0" y="0"/>
                </a:moveTo>
                <a:lnTo>
                  <a:pt x="0" y="841970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1" name="object 3211"/>
          <p:cNvSpPr/>
          <p:nvPr/>
        </p:nvSpPr>
        <p:spPr>
          <a:xfrm>
            <a:off x="5210734" y="4048798"/>
            <a:ext cx="0" cy="842644"/>
          </a:xfrm>
          <a:custGeom>
            <a:avLst/>
            <a:gdLst/>
            <a:ahLst/>
            <a:cxnLst/>
            <a:rect l="l" t="t" r="r" b="b"/>
            <a:pathLst>
              <a:path h="842645">
                <a:moveTo>
                  <a:pt x="0" y="842408"/>
                </a:moveTo>
                <a:lnTo>
                  <a:pt x="0" y="0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2" name="object 3212"/>
          <p:cNvSpPr/>
          <p:nvPr/>
        </p:nvSpPr>
        <p:spPr>
          <a:xfrm>
            <a:off x="5212311" y="397881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83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3" name="object 3213"/>
          <p:cNvSpPr/>
          <p:nvPr/>
        </p:nvSpPr>
        <p:spPr>
          <a:xfrm>
            <a:off x="5210734" y="397927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1"/>
                </a:moveTo>
                <a:lnTo>
                  <a:pt x="0" y="0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4" name="object 3214"/>
          <p:cNvSpPr/>
          <p:nvPr/>
        </p:nvSpPr>
        <p:spPr>
          <a:xfrm>
            <a:off x="5213099" y="397835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16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5" name="object 3215"/>
          <p:cNvSpPr/>
          <p:nvPr/>
        </p:nvSpPr>
        <p:spPr>
          <a:xfrm>
            <a:off x="5213889" y="4048798"/>
            <a:ext cx="0" cy="842010"/>
          </a:xfrm>
          <a:custGeom>
            <a:avLst/>
            <a:gdLst/>
            <a:ahLst/>
            <a:cxnLst/>
            <a:rect l="l" t="t" r="r" b="b"/>
            <a:pathLst>
              <a:path h="842010">
                <a:moveTo>
                  <a:pt x="0" y="0"/>
                </a:moveTo>
                <a:lnTo>
                  <a:pt x="0" y="841533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6" name="object 3216"/>
          <p:cNvSpPr/>
          <p:nvPr/>
        </p:nvSpPr>
        <p:spPr>
          <a:xfrm>
            <a:off x="5212312" y="4048798"/>
            <a:ext cx="0" cy="842010"/>
          </a:xfrm>
          <a:custGeom>
            <a:avLst/>
            <a:gdLst/>
            <a:ahLst/>
            <a:cxnLst/>
            <a:rect l="l" t="t" r="r" b="b"/>
            <a:pathLst>
              <a:path h="842010">
                <a:moveTo>
                  <a:pt x="0" y="841970"/>
                </a:moveTo>
                <a:lnTo>
                  <a:pt x="0" y="0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7" name="object 3217"/>
          <p:cNvSpPr/>
          <p:nvPr/>
        </p:nvSpPr>
        <p:spPr>
          <a:xfrm>
            <a:off x="5213889" y="397835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45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8" name="object 3218"/>
          <p:cNvSpPr/>
          <p:nvPr/>
        </p:nvSpPr>
        <p:spPr>
          <a:xfrm>
            <a:off x="5212312" y="397881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83"/>
                </a:moveTo>
                <a:lnTo>
                  <a:pt x="0" y="0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9" name="object 3219"/>
          <p:cNvSpPr/>
          <p:nvPr/>
        </p:nvSpPr>
        <p:spPr>
          <a:xfrm>
            <a:off x="5214677" y="397789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0" name="object 3220"/>
          <p:cNvSpPr/>
          <p:nvPr/>
        </p:nvSpPr>
        <p:spPr>
          <a:xfrm>
            <a:off x="5215466" y="4048798"/>
            <a:ext cx="0" cy="841375"/>
          </a:xfrm>
          <a:custGeom>
            <a:avLst/>
            <a:gdLst/>
            <a:ahLst/>
            <a:cxnLst/>
            <a:rect l="l" t="t" r="r" b="b"/>
            <a:pathLst>
              <a:path h="841375">
                <a:moveTo>
                  <a:pt x="0" y="0"/>
                </a:moveTo>
                <a:lnTo>
                  <a:pt x="0" y="841095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1" name="object 3221"/>
          <p:cNvSpPr/>
          <p:nvPr/>
        </p:nvSpPr>
        <p:spPr>
          <a:xfrm>
            <a:off x="5213889" y="4048798"/>
            <a:ext cx="0" cy="842010"/>
          </a:xfrm>
          <a:custGeom>
            <a:avLst/>
            <a:gdLst/>
            <a:ahLst/>
            <a:cxnLst/>
            <a:rect l="l" t="t" r="r" b="b"/>
            <a:pathLst>
              <a:path h="842010">
                <a:moveTo>
                  <a:pt x="0" y="841532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2" name="object 3222"/>
          <p:cNvSpPr/>
          <p:nvPr/>
        </p:nvSpPr>
        <p:spPr>
          <a:xfrm>
            <a:off x="5215466" y="3977890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0907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3" name="object 3223"/>
          <p:cNvSpPr/>
          <p:nvPr/>
        </p:nvSpPr>
        <p:spPr>
          <a:xfrm>
            <a:off x="5213889" y="397835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45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4" name="object 3224"/>
          <p:cNvSpPr/>
          <p:nvPr/>
        </p:nvSpPr>
        <p:spPr>
          <a:xfrm>
            <a:off x="5217043" y="397696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26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5" name="object 3225"/>
          <p:cNvSpPr/>
          <p:nvPr/>
        </p:nvSpPr>
        <p:spPr>
          <a:xfrm>
            <a:off x="5218620" y="4048798"/>
            <a:ext cx="0" cy="840740"/>
          </a:xfrm>
          <a:custGeom>
            <a:avLst/>
            <a:gdLst/>
            <a:ahLst/>
            <a:cxnLst/>
            <a:rect l="l" t="t" r="r" b="b"/>
            <a:pathLst>
              <a:path h="840739">
                <a:moveTo>
                  <a:pt x="0" y="0"/>
                </a:moveTo>
                <a:lnTo>
                  <a:pt x="0" y="840219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6" name="object 3226"/>
          <p:cNvSpPr/>
          <p:nvPr/>
        </p:nvSpPr>
        <p:spPr>
          <a:xfrm>
            <a:off x="5215466" y="4048798"/>
            <a:ext cx="0" cy="841375"/>
          </a:xfrm>
          <a:custGeom>
            <a:avLst/>
            <a:gdLst/>
            <a:ahLst/>
            <a:cxnLst/>
            <a:rect l="l" t="t" r="r" b="b"/>
            <a:pathLst>
              <a:path h="841375">
                <a:moveTo>
                  <a:pt x="0" y="841094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7" name="object 3227"/>
          <p:cNvSpPr/>
          <p:nvPr/>
        </p:nvSpPr>
        <p:spPr>
          <a:xfrm>
            <a:off x="5218620" y="3976966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31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8" name="object 3228"/>
          <p:cNvSpPr/>
          <p:nvPr/>
        </p:nvSpPr>
        <p:spPr>
          <a:xfrm>
            <a:off x="5215466" y="3977890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70907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9" name="object 3229"/>
          <p:cNvSpPr/>
          <p:nvPr/>
        </p:nvSpPr>
        <p:spPr>
          <a:xfrm>
            <a:off x="5219408" y="397650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12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0" name="object 3230"/>
          <p:cNvSpPr/>
          <p:nvPr/>
        </p:nvSpPr>
        <p:spPr>
          <a:xfrm>
            <a:off x="5220198" y="4048798"/>
            <a:ext cx="0" cy="840105"/>
          </a:xfrm>
          <a:custGeom>
            <a:avLst/>
            <a:gdLst/>
            <a:ahLst/>
            <a:cxnLst/>
            <a:rect l="l" t="t" r="r" b="b"/>
            <a:pathLst>
              <a:path h="840104">
                <a:moveTo>
                  <a:pt x="0" y="0"/>
                </a:moveTo>
                <a:lnTo>
                  <a:pt x="0" y="839781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1" name="object 3231"/>
          <p:cNvSpPr/>
          <p:nvPr/>
        </p:nvSpPr>
        <p:spPr>
          <a:xfrm>
            <a:off x="5218621" y="4048798"/>
            <a:ext cx="0" cy="840740"/>
          </a:xfrm>
          <a:custGeom>
            <a:avLst/>
            <a:gdLst/>
            <a:ahLst/>
            <a:cxnLst/>
            <a:rect l="l" t="t" r="r" b="b"/>
            <a:pathLst>
              <a:path h="840739">
                <a:moveTo>
                  <a:pt x="0" y="840219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2" name="object 3232"/>
          <p:cNvSpPr/>
          <p:nvPr/>
        </p:nvSpPr>
        <p:spPr>
          <a:xfrm>
            <a:off x="5220198" y="3976504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293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3" name="object 3233"/>
          <p:cNvSpPr/>
          <p:nvPr/>
        </p:nvSpPr>
        <p:spPr>
          <a:xfrm>
            <a:off x="5218621" y="3976966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71831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4" name="object 3234"/>
          <p:cNvSpPr/>
          <p:nvPr/>
        </p:nvSpPr>
        <p:spPr>
          <a:xfrm>
            <a:off x="5220985" y="397604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36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5" name="object 3235"/>
          <p:cNvSpPr/>
          <p:nvPr/>
        </p:nvSpPr>
        <p:spPr>
          <a:xfrm>
            <a:off x="5221775" y="4048798"/>
            <a:ext cx="0" cy="839469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9343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6" name="object 3236"/>
          <p:cNvSpPr/>
          <p:nvPr/>
        </p:nvSpPr>
        <p:spPr>
          <a:xfrm>
            <a:off x="5220198" y="4048798"/>
            <a:ext cx="0" cy="840105"/>
          </a:xfrm>
          <a:custGeom>
            <a:avLst/>
            <a:gdLst/>
            <a:ahLst/>
            <a:cxnLst/>
            <a:rect l="l" t="t" r="r" b="b"/>
            <a:pathLst>
              <a:path h="840104">
                <a:moveTo>
                  <a:pt x="0" y="839781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7" name="object 3237"/>
          <p:cNvSpPr/>
          <p:nvPr/>
        </p:nvSpPr>
        <p:spPr>
          <a:xfrm>
            <a:off x="5221775" y="3976042"/>
            <a:ext cx="0" cy="73025"/>
          </a:xfrm>
          <a:custGeom>
            <a:avLst/>
            <a:gdLst/>
            <a:ahLst/>
            <a:cxnLst/>
            <a:rect l="l" t="t" r="r" b="b"/>
            <a:pathLst>
              <a:path h="73025">
                <a:moveTo>
                  <a:pt x="0" y="0"/>
                </a:moveTo>
                <a:lnTo>
                  <a:pt x="0" y="72755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8" name="object 3238"/>
          <p:cNvSpPr/>
          <p:nvPr/>
        </p:nvSpPr>
        <p:spPr>
          <a:xfrm>
            <a:off x="5220198" y="3976504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72293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9" name="object 3239"/>
          <p:cNvSpPr/>
          <p:nvPr/>
        </p:nvSpPr>
        <p:spPr>
          <a:xfrm>
            <a:off x="5222563" y="397558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6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0" name="object 3240"/>
          <p:cNvSpPr/>
          <p:nvPr/>
        </p:nvSpPr>
        <p:spPr>
          <a:xfrm>
            <a:off x="5223353" y="4048798"/>
            <a:ext cx="0" cy="839469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0"/>
                </a:moveTo>
                <a:lnTo>
                  <a:pt x="0" y="838905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1" name="object 3241"/>
          <p:cNvSpPr/>
          <p:nvPr/>
        </p:nvSpPr>
        <p:spPr>
          <a:xfrm>
            <a:off x="5221776" y="4048798"/>
            <a:ext cx="0" cy="839469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839343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2" name="object 3242"/>
          <p:cNvSpPr/>
          <p:nvPr/>
        </p:nvSpPr>
        <p:spPr>
          <a:xfrm>
            <a:off x="5223353" y="3975580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217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3" name="object 3243"/>
          <p:cNvSpPr/>
          <p:nvPr/>
        </p:nvSpPr>
        <p:spPr>
          <a:xfrm>
            <a:off x="5221776" y="3976042"/>
            <a:ext cx="0" cy="73025"/>
          </a:xfrm>
          <a:custGeom>
            <a:avLst/>
            <a:gdLst/>
            <a:ahLst/>
            <a:cxnLst/>
            <a:rect l="l" t="t" r="r" b="b"/>
            <a:pathLst>
              <a:path h="73025">
                <a:moveTo>
                  <a:pt x="0" y="72755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4" name="object 3244"/>
          <p:cNvSpPr/>
          <p:nvPr/>
        </p:nvSpPr>
        <p:spPr>
          <a:xfrm>
            <a:off x="5224140" y="397511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84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5" name="object 3245"/>
          <p:cNvSpPr/>
          <p:nvPr/>
        </p:nvSpPr>
        <p:spPr>
          <a:xfrm>
            <a:off x="5224930" y="4048798"/>
            <a:ext cx="0" cy="838835"/>
          </a:xfrm>
          <a:custGeom>
            <a:avLst/>
            <a:gdLst/>
            <a:ahLst/>
            <a:cxnLst/>
            <a:rect l="l" t="t" r="r" b="b"/>
            <a:pathLst>
              <a:path h="838835">
                <a:moveTo>
                  <a:pt x="0" y="0"/>
                </a:moveTo>
                <a:lnTo>
                  <a:pt x="0" y="838467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6" name="object 3246"/>
          <p:cNvSpPr/>
          <p:nvPr/>
        </p:nvSpPr>
        <p:spPr>
          <a:xfrm>
            <a:off x="5223353" y="4048798"/>
            <a:ext cx="0" cy="839469"/>
          </a:xfrm>
          <a:custGeom>
            <a:avLst/>
            <a:gdLst/>
            <a:ahLst/>
            <a:cxnLst/>
            <a:rect l="l" t="t" r="r" b="b"/>
            <a:pathLst>
              <a:path h="839470">
                <a:moveTo>
                  <a:pt x="0" y="838905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7" name="object 3247"/>
          <p:cNvSpPr/>
          <p:nvPr/>
        </p:nvSpPr>
        <p:spPr>
          <a:xfrm>
            <a:off x="5224930" y="3975118"/>
            <a:ext cx="0" cy="74295"/>
          </a:xfrm>
          <a:custGeom>
            <a:avLst/>
            <a:gdLst/>
            <a:ahLst/>
            <a:cxnLst/>
            <a:rect l="l" t="t" r="r" b="b"/>
            <a:pathLst>
              <a:path h="74295">
                <a:moveTo>
                  <a:pt x="0" y="0"/>
                </a:moveTo>
                <a:lnTo>
                  <a:pt x="0" y="73679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8" name="object 3248"/>
          <p:cNvSpPr/>
          <p:nvPr/>
        </p:nvSpPr>
        <p:spPr>
          <a:xfrm>
            <a:off x="5223353" y="3975580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73217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9" name="object 3249"/>
          <p:cNvSpPr/>
          <p:nvPr/>
        </p:nvSpPr>
        <p:spPr>
          <a:xfrm>
            <a:off x="5225719" y="397465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09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0" name="object 3250"/>
          <p:cNvSpPr/>
          <p:nvPr/>
        </p:nvSpPr>
        <p:spPr>
          <a:xfrm>
            <a:off x="5226508" y="404879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029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1" name="object 3251"/>
          <p:cNvSpPr/>
          <p:nvPr/>
        </p:nvSpPr>
        <p:spPr>
          <a:xfrm>
            <a:off x="5224931" y="4048798"/>
            <a:ext cx="0" cy="838835"/>
          </a:xfrm>
          <a:custGeom>
            <a:avLst/>
            <a:gdLst/>
            <a:ahLst/>
            <a:cxnLst/>
            <a:rect l="l" t="t" r="r" b="b"/>
            <a:pathLst>
              <a:path h="838835">
                <a:moveTo>
                  <a:pt x="0" y="838467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2" name="object 3252"/>
          <p:cNvSpPr/>
          <p:nvPr/>
        </p:nvSpPr>
        <p:spPr>
          <a:xfrm>
            <a:off x="5226508" y="3974656"/>
            <a:ext cx="0" cy="74295"/>
          </a:xfrm>
          <a:custGeom>
            <a:avLst/>
            <a:gdLst/>
            <a:ahLst/>
            <a:cxnLst/>
            <a:rect l="l" t="t" r="r" b="b"/>
            <a:pathLst>
              <a:path h="74295">
                <a:moveTo>
                  <a:pt x="0" y="0"/>
                </a:moveTo>
                <a:lnTo>
                  <a:pt x="0" y="74141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3" name="object 3253"/>
          <p:cNvSpPr/>
          <p:nvPr/>
        </p:nvSpPr>
        <p:spPr>
          <a:xfrm>
            <a:off x="5224931" y="3975118"/>
            <a:ext cx="0" cy="74295"/>
          </a:xfrm>
          <a:custGeom>
            <a:avLst/>
            <a:gdLst/>
            <a:ahLst/>
            <a:cxnLst/>
            <a:rect l="l" t="t" r="r" b="b"/>
            <a:pathLst>
              <a:path h="74295">
                <a:moveTo>
                  <a:pt x="0" y="73679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4" name="object 3254"/>
          <p:cNvSpPr/>
          <p:nvPr/>
        </p:nvSpPr>
        <p:spPr>
          <a:xfrm>
            <a:off x="5227296" y="397419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33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5" name="object 3255"/>
          <p:cNvSpPr/>
          <p:nvPr/>
        </p:nvSpPr>
        <p:spPr>
          <a:xfrm>
            <a:off x="5228085" y="404879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7591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6" name="object 3256"/>
          <p:cNvSpPr/>
          <p:nvPr/>
        </p:nvSpPr>
        <p:spPr>
          <a:xfrm>
            <a:off x="5226508" y="404879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029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7" name="object 3257"/>
          <p:cNvSpPr/>
          <p:nvPr/>
        </p:nvSpPr>
        <p:spPr>
          <a:xfrm>
            <a:off x="5228085" y="3974194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03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8" name="object 3258"/>
          <p:cNvSpPr/>
          <p:nvPr/>
        </p:nvSpPr>
        <p:spPr>
          <a:xfrm>
            <a:off x="5226508" y="3974656"/>
            <a:ext cx="0" cy="74295"/>
          </a:xfrm>
          <a:custGeom>
            <a:avLst/>
            <a:gdLst/>
            <a:ahLst/>
            <a:cxnLst/>
            <a:rect l="l" t="t" r="r" b="b"/>
            <a:pathLst>
              <a:path h="74295">
                <a:moveTo>
                  <a:pt x="0" y="74141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9" name="object 3259"/>
          <p:cNvSpPr/>
          <p:nvPr/>
        </p:nvSpPr>
        <p:spPr>
          <a:xfrm>
            <a:off x="5228873" y="397373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57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0" name="object 3260"/>
          <p:cNvSpPr/>
          <p:nvPr/>
        </p:nvSpPr>
        <p:spPr>
          <a:xfrm>
            <a:off x="5229662" y="4048798"/>
            <a:ext cx="0" cy="837565"/>
          </a:xfrm>
          <a:custGeom>
            <a:avLst/>
            <a:gdLst/>
            <a:ahLst/>
            <a:cxnLst/>
            <a:rect l="l" t="t" r="r" b="b"/>
            <a:pathLst>
              <a:path h="837564">
                <a:moveTo>
                  <a:pt x="0" y="0"/>
                </a:moveTo>
                <a:lnTo>
                  <a:pt x="0" y="837153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1" name="object 3261"/>
          <p:cNvSpPr/>
          <p:nvPr/>
        </p:nvSpPr>
        <p:spPr>
          <a:xfrm>
            <a:off x="5228085" y="404879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7591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2" name="object 3262"/>
          <p:cNvSpPr/>
          <p:nvPr/>
        </p:nvSpPr>
        <p:spPr>
          <a:xfrm>
            <a:off x="5229662" y="3973732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065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3" name="object 3263"/>
          <p:cNvSpPr/>
          <p:nvPr/>
        </p:nvSpPr>
        <p:spPr>
          <a:xfrm>
            <a:off x="5228085" y="3974194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603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4" name="object 3264"/>
          <p:cNvSpPr/>
          <p:nvPr/>
        </p:nvSpPr>
        <p:spPr>
          <a:xfrm>
            <a:off x="5230450" y="397327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81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5" name="object 3265"/>
          <p:cNvSpPr/>
          <p:nvPr/>
        </p:nvSpPr>
        <p:spPr>
          <a:xfrm>
            <a:off x="5231240" y="4048798"/>
            <a:ext cx="0" cy="836930"/>
          </a:xfrm>
          <a:custGeom>
            <a:avLst/>
            <a:gdLst/>
            <a:ahLst/>
            <a:cxnLst/>
            <a:rect l="l" t="t" r="r" b="b"/>
            <a:pathLst>
              <a:path h="836929">
                <a:moveTo>
                  <a:pt x="0" y="0"/>
                </a:moveTo>
                <a:lnTo>
                  <a:pt x="0" y="836715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6" name="object 3266"/>
          <p:cNvSpPr/>
          <p:nvPr/>
        </p:nvSpPr>
        <p:spPr>
          <a:xfrm>
            <a:off x="5229663" y="4048798"/>
            <a:ext cx="0" cy="837565"/>
          </a:xfrm>
          <a:custGeom>
            <a:avLst/>
            <a:gdLst/>
            <a:ahLst/>
            <a:cxnLst/>
            <a:rect l="l" t="t" r="r" b="b"/>
            <a:pathLst>
              <a:path h="837564">
                <a:moveTo>
                  <a:pt x="0" y="837153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7" name="object 3267"/>
          <p:cNvSpPr/>
          <p:nvPr/>
        </p:nvSpPr>
        <p:spPr>
          <a:xfrm>
            <a:off x="5231240" y="3973270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527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8" name="object 3268"/>
          <p:cNvSpPr/>
          <p:nvPr/>
        </p:nvSpPr>
        <p:spPr>
          <a:xfrm>
            <a:off x="5229663" y="3973732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75065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9" name="object 3269"/>
          <p:cNvSpPr/>
          <p:nvPr/>
        </p:nvSpPr>
        <p:spPr>
          <a:xfrm>
            <a:off x="5232027" y="397280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05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0" name="object 3270"/>
          <p:cNvSpPr/>
          <p:nvPr/>
        </p:nvSpPr>
        <p:spPr>
          <a:xfrm>
            <a:off x="5232817" y="4048798"/>
            <a:ext cx="0" cy="836294"/>
          </a:xfrm>
          <a:custGeom>
            <a:avLst/>
            <a:gdLst/>
            <a:ahLst/>
            <a:cxnLst/>
            <a:rect l="l" t="t" r="r" b="b"/>
            <a:pathLst>
              <a:path h="836295">
                <a:moveTo>
                  <a:pt x="0" y="0"/>
                </a:moveTo>
                <a:lnTo>
                  <a:pt x="0" y="836277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1" name="object 3271"/>
          <p:cNvSpPr/>
          <p:nvPr/>
        </p:nvSpPr>
        <p:spPr>
          <a:xfrm>
            <a:off x="5231240" y="4048798"/>
            <a:ext cx="0" cy="836930"/>
          </a:xfrm>
          <a:custGeom>
            <a:avLst/>
            <a:gdLst/>
            <a:ahLst/>
            <a:cxnLst/>
            <a:rect l="l" t="t" r="r" b="b"/>
            <a:pathLst>
              <a:path h="836929">
                <a:moveTo>
                  <a:pt x="0" y="836715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2" name="object 3272"/>
          <p:cNvSpPr/>
          <p:nvPr/>
        </p:nvSpPr>
        <p:spPr>
          <a:xfrm>
            <a:off x="5232817" y="3972808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989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3" name="object 3273"/>
          <p:cNvSpPr/>
          <p:nvPr/>
        </p:nvSpPr>
        <p:spPr>
          <a:xfrm>
            <a:off x="5231240" y="3973270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75527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4" name="object 3274"/>
          <p:cNvSpPr/>
          <p:nvPr/>
        </p:nvSpPr>
        <p:spPr>
          <a:xfrm>
            <a:off x="5233604" y="397234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29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5" name="object 3275"/>
          <p:cNvSpPr/>
          <p:nvPr/>
        </p:nvSpPr>
        <p:spPr>
          <a:xfrm>
            <a:off x="5234395" y="4048798"/>
            <a:ext cx="0" cy="836294"/>
          </a:xfrm>
          <a:custGeom>
            <a:avLst/>
            <a:gdLst/>
            <a:ahLst/>
            <a:cxnLst/>
            <a:rect l="l" t="t" r="r" b="b"/>
            <a:pathLst>
              <a:path h="836295">
                <a:moveTo>
                  <a:pt x="0" y="0"/>
                </a:moveTo>
                <a:lnTo>
                  <a:pt x="0" y="835839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6" name="object 3276"/>
          <p:cNvSpPr/>
          <p:nvPr/>
        </p:nvSpPr>
        <p:spPr>
          <a:xfrm>
            <a:off x="5232818" y="4048798"/>
            <a:ext cx="0" cy="836294"/>
          </a:xfrm>
          <a:custGeom>
            <a:avLst/>
            <a:gdLst/>
            <a:ahLst/>
            <a:cxnLst/>
            <a:rect l="l" t="t" r="r" b="b"/>
            <a:pathLst>
              <a:path h="836295">
                <a:moveTo>
                  <a:pt x="0" y="836277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7" name="object 3277"/>
          <p:cNvSpPr/>
          <p:nvPr/>
        </p:nvSpPr>
        <p:spPr>
          <a:xfrm>
            <a:off x="5234395" y="3972346"/>
            <a:ext cx="0" cy="76835"/>
          </a:xfrm>
          <a:custGeom>
            <a:avLst/>
            <a:gdLst/>
            <a:ahLst/>
            <a:cxnLst/>
            <a:rect l="l" t="t" r="r" b="b"/>
            <a:pathLst>
              <a:path h="76835">
                <a:moveTo>
                  <a:pt x="0" y="0"/>
                </a:moveTo>
                <a:lnTo>
                  <a:pt x="0" y="76451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8" name="object 3278"/>
          <p:cNvSpPr/>
          <p:nvPr/>
        </p:nvSpPr>
        <p:spPr>
          <a:xfrm>
            <a:off x="5232818" y="3972808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75989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9" name="object 3279"/>
          <p:cNvSpPr/>
          <p:nvPr/>
        </p:nvSpPr>
        <p:spPr>
          <a:xfrm>
            <a:off x="5235181" y="397188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52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0" name="object 3280"/>
          <p:cNvSpPr/>
          <p:nvPr/>
        </p:nvSpPr>
        <p:spPr>
          <a:xfrm>
            <a:off x="5235972" y="4048798"/>
            <a:ext cx="0" cy="835660"/>
          </a:xfrm>
          <a:custGeom>
            <a:avLst/>
            <a:gdLst/>
            <a:ahLst/>
            <a:cxnLst/>
            <a:rect l="l" t="t" r="r" b="b"/>
            <a:pathLst>
              <a:path h="835660">
                <a:moveTo>
                  <a:pt x="0" y="0"/>
                </a:moveTo>
                <a:lnTo>
                  <a:pt x="0" y="835332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1" name="object 3281"/>
          <p:cNvSpPr/>
          <p:nvPr/>
        </p:nvSpPr>
        <p:spPr>
          <a:xfrm>
            <a:off x="5234395" y="4048798"/>
            <a:ext cx="0" cy="836294"/>
          </a:xfrm>
          <a:custGeom>
            <a:avLst/>
            <a:gdLst/>
            <a:ahLst/>
            <a:cxnLst/>
            <a:rect l="l" t="t" r="r" b="b"/>
            <a:pathLst>
              <a:path h="836295">
                <a:moveTo>
                  <a:pt x="0" y="835839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2" name="object 3282"/>
          <p:cNvSpPr/>
          <p:nvPr/>
        </p:nvSpPr>
        <p:spPr>
          <a:xfrm>
            <a:off x="5235972" y="3971884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6913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3" name="object 3283"/>
          <p:cNvSpPr/>
          <p:nvPr/>
        </p:nvSpPr>
        <p:spPr>
          <a:xfrm>
            <a:off x="5234395" y="3972346"/>
            <a:ext cx="0" cy="76835"/>
          </a:xfrm>
          <a:custGeom>
            <a:avLst/>
            <a:gdLst/>
            <a:ahLst/>
            <a:cxnLst/>
            <a:rect l="l" t="t" r="r" b="b"/>
            <a:pathLst>
              <a:path h="76835">
                <a:moveTo>
                  <a:pt x="0" y="76451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4" name="object 3284"/>
          <p:cNvSpPr/>
          <p:nvPr/>
        </p:nvSpPr>
        <p:spPr>
          <a:xfrm>
            <a:off x="5236758" y="397142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08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5" name="object 3285"/>
          <p:cNvSpPr/>
          <p:nvPr/>
        </p:nvSpPr>
        <p:spPr>
          <a:xfrm>
            <a:off x="5237550" y="4048798"/>
            <a:ext cx="0" cy="835025"/>
          </a:xfrm>
          <a:custGeom>
            <a:avLst/>
            <a:gdLst/>
            <a:ahLst/>
            <a:cxnLst/>
            <a:rect l="l" t="t" r="r" b="b"/>
            <a:pathLst>
              <a:path h="835025">
                <a:moveTo>
                  <a:pt x="0" y="0"/>
                </a:moveTo>
                <a:lnTo>
                  <a:pt x="0" y="834826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6" name="object 3286"/>
          <p:cNvSpPr/>
          <p:nvPr/>
        </p:nvSpPr>
        <p:spPr>
          <a:xfrm>
            <a:off x="5235973" y="4048798"/>
            <a:ext cx="0" cy="835660"/>
          </a:xfrm>
          <a:custGeom>
            <a:avLst/>
            <a:gdLst/>
            <a:ahLst/>
            <a:cxnLst/>
            <a:rect l="l" t="t" r="r" b="b"/>
            <a:pathLst>
              <a:path h="835660">
                <a:moveTo>
                  <a:pt x="0" y="835332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7" name="object 3287"/>
          <p:cNvSpPr/>
          <p:nvPr/>
        </p:nvSpPr>
        <p:spPr>
          <a:xfrm>
            <a:off x="5237550" y="3971422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375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8" name="object 3288"/>
          <p:cNvSpPr/>
          <p:nvPr/>
        </p:nvSpPr>
        <p:spPr>
          <a:xfrm>
            <a:off x="5235973" y="3971884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76914"/>
                </a:moveTo>
                <a:lnTo>
                  <a:pt x="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9" name="object 3289"/>
          <p:cNvSpPr/>
          <p:nvPr/>
        </p:nvSpPr>
        <p:spPr>
          <a:xfrm>
            <a:off x="5238338" y="397096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6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0" name="object 3290"/>
          <p:cNvSpPr/>
          <p:nvPr/>
        </p:nvSpPr>
        <p:spPr>
          <a:xfrm>
            <a:off x="5239127" y="4048798"/>
            <a:ext cx="0" cy="834390"/>
          </a:xfrm>
          <a:custGeom>
            <a:avLst/>
            <a:gdLst/>
            <a:ahLst/>
            <a:cxnLst/>
            <a:rect l="l" t="t" r="r" b="b"/>
            <a:pathLst>
              <a:path h="834389">
                <a:moveTo>
                  <a:pt x="0" y="0"/>
                </a:moveTo>
                <a:lnTo>
                  <a:pt x="0" y="83432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1" name="object 3291"/>
          <p:cNvSpPr/>
          <p:nvPr/>
        </p:nvSpPr>
        <p:spPr>
          <a:xfrm>
            <a:off x="5237550" y="4048798"/>
            <a:ext cx="0" cy="835025"/>
          </a:xfrm>
          <a:custGeom>
            <a:avLst/>
            <a:gdLst/>
            <a:ahLst/>
            <a:cxnLst/>
            <a:rect l="l" t="t" r="r" b="b"/>
            <a:pathLst>
              <a:path h="835025">
                <a:moveTo>
                  <a:pt x="0" y="834826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2" name="object 3292"/>
          <p:cNvSpPr/>
          <p:nvPr/>
        </p:nvSpPr>
        <p:spPr>
          <a:xfrm>
            <a:off x="5239127" y="3970960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838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3" name="object 3293"/>
          <p:cNvSpPr/>
          <p:nvPr/>
        </p:nvSpPr>
        <p:spPr>
          <a:xfrm>
            <a:off x="5237550" y="3971422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77376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4" name="object 3294"/>
          <p:cNvSpPr/>
          <p:nvPr/>
        </p:nvSpPr>
        <p:spPr>
          <a:xfrm>
            <a:off x="5240704" y="397003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082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5" name="object 3295"/>
          <p:cNvSpPr/>
          <p:nvPr/>
        </p:nvSpPr>
        <p:spPr>
          <a:xfrm>
            <a:off x="5242281" y="4048798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0"/>
                </a:moveTo>
                <a:lnTo>
                  <a:pt x="0" y="833308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6" name="object 3296"/>
          <p:cNvSpPr/>
          <p:nvPr/>
        </p:nvSpPr>
        <p:spPr>
          <a:xfrm>
            <a:off x="5239127" y="4048798"/>
            <a:ext cx="0" cy="834390"/>
          </a:xfrm>
          <a:custGeom>
            <a:avLst/>
            <a:gdLst/>
            <a:ahLst/>
            <a:cxnLst/>
            <a:rect l="l" t="t" r="r" b="b"/>
            <a:pathLst>
              <a:path h="834389">
                <a:moveTo>
                  <a:pt x="0" y="83432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7" name="object 3297"/>
          <p:cNvSpPr/>
          <p:nvPr/>
        </p:nvSpPr>
        <p:spPr>
          <a:xfrm>
            <a:off x="5242281" y="3970036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8762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8" name="object 3298"/>
          <p:cNvSpPr/>
          <p:nvPr/>
        </p:nvSpPr>
        <p:spPr>
          <a:xfrm>
            <a:off x="5239127" y="3970959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77838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9" name="object 3299"/>
          <p:cNvSpPr/>
          <p:nvPr/>
        </p:nvSpPr>
        <p:spPr>
          <a:xfrm>
            <a:off x="5243069" y="396957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32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0" name="object 3300"/>
          <p:cNvSpPr/>
          <p:nvPr/>
        </p:nvSpPr>
        <p:spPr>
          <a:xfrm>
            <a:off x="5243859" y="4048798"/>
            <a:ext cx="0" cy="833119"/>
          </a:xfrm>
          <a:custGeom>
            <a:avLst/>
            <a:gdLst/>
            <a:ahLst/>
            <a:cxnLst/>
            <a:rect l="l" t="t" r="r" b="b"/>
            <a:pathLst>
              <a:path h="833120">
                <a:moveTo>
                  <a:pt x="0" y="0"/>
                </a:moveTo>
                <a:lnTo>
                  <a:pt x="0" y="832802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1" name="object 3301"/>
          <p:cNvSpPr/>
          <p:nvPr/>
        </p:nvSpPr>
        <p:spPr>
          <a:xfrm>
            <a:off x="5242282" y="4048798"/>
            <a:ext cx="0" cy="833755"/>
          </a:xfrm>
          <a:custGeom>
            <a:avLst/>
            <a:gdLst/>
            <a:ahLst/>
            <a:cxnLst/>
            <a:rect l="l" t="t" r="r" b="b"/>
            <a:pathLst>
              <a:path h="833754">
                <a:moveTo>
                  <a:pt x="0" y="833308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2" name="object 3302"/>
          <p:cNvSpPr/>
          <p:nvPr/>
        </p:nvSpPr>
        <p:spPr>
          <a:xfrm>
            <a:off x="5243859" y="3969574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22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3" name="object 3303"/>
          <p:cNvSpPr/>
          <p:nvPr/>
        </p:nvSpPr>
        <p:spPr>
          <a:xfrm>
            <a:off x="5242282" y="3970036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78762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4" name="object 3304"/>
          <p:cNvSpPr/>
          <p:nvPr/>
        </p:nvSpPr>
        <p:spPr>
          <a:xfrm>
            <a:off x="5244646" y="39691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88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5" name="object 3305"/>
          <p:cNvSpPr/>
          <p:nvPr/>
        </p:nvSpPr>
        <p:spPr>
          <a:xfrm>
            <a:off x="5245436" y="4048798"/>
            <a:ext cx="0" cy="832485"/>
          </a:xfrm>
          <a:custGeom>
            <a:avLst/>
            <a:gdLst/>
            <a:ahLst/>
            <a:cxnLst/>
            <a:rect l="l" t="t" r="r" b="b"/>
            <a:pathLst>
              <a:path h="832485">
                <a:moveTo>
                  <a:pt x="0" y="0"/>
                </a:moveTo>
                <a:lnTo>
                  <a:pt x="0" y="832295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6" name="object 3306"/>
          <p:cNvSpPr/>
          <p:nvPr/>
        </p:nvSpPr>
        <p:spPr>
          <a:xfrm>
            <a:off x="5243859" y="4048798"/>
            <a:ext cx="0" cy="833119"/>
          </a:xfrm>
          <a:custGeom>
            <a:avLst/>
            <a:gdLst/>
            <a:ahLst/>
            <a:cxnLst/>
            <a:rect l="l" t="t" r="r" b="b"/>
            <a:pathLst>
              <a:path h="833120">
                <a:moveTo>
                  <a:pt x="0" y="832801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7" name="object 3307"/>
          <p:cNvSpPr/>
          <p:nvPr/>
        </p:nvSpPr>
        <p:spPr>
          <a:xfrm>
            <a:off x="5245436" y="3969111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686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8" name="object 3308"/>
          <p:cNvSpPr/>
          <p:nvPr/>
        </p:nvSpPr>
        <p:spPr>
          <a:xfrm>
            <a:off x="5243859" y="3969573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79224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9" name="object 3309"/>
          <p:cNvSpPr/>
          <p:nvPr/>
        </p:nvSpPr>
        <p:spPr>
          <a:xfrm>
            <a:off x="5246223" y="396865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0" name="object 3310"/>
          <p:cNvSpPr/>
          <p:nvPr/>
        </p:nvSpPr>
        <p:spPr>
          <a:xfrm>
            <a:off x="5247014" y="4048798"/>
            <a:ext cx="0" cy="831850"/>
          </a:xfrm>
          <a:custGeom>
            <a:avLst/>
            <a:gdLst/>
            <a:ahLst/>
            <a:cxnLst/>
            <a:rect l="l" t="t" r="r" b="b"/>
            <a:pathLst>
              <a:path h="831850">
                <a:moveTo>
                  <a:pt x="0" y="0"/>
                </a:moveTo>
                <a:lnTo>
                  <a:pt x="0" y="831789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1" name="object 3311"/>
          <p:cNvSpPr/>
          <p:nvPr/>
        </p:nvSpPr>
        <p:spPr>
          <a:xfrm>
            <a:off x="5245437" y="4048798"/>
            <a:ext cx="0" cy="832485"/>
          </a:xfrm>
          <a:custGeom>
            <a:avLst/>
            <a:gdLst/>
            <a:ahLst/>
            <a:cxnLst/>
            <a:rect l="l" t="t" r="r" b="b"/>
            <a:pathLst>
              <a:path h="832485">
                <a:moveTo>
                  <a:pt x="0" y="832295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2" name="object 3312"/>
          <p:cNvSpPr/>
          <p:nvPr/>
        </p:nvSpPr>
        <p:spPr>
          <a:xfrm>
            <a:off x="5247014" y="3968650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0"/>
                </a:moveTo>
                <a:lnTo>
                  <a:pt x="0" y="80148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3" name="object 3313"/>
          <p:cNvSpPr/>
          <p:nvPr/>
        </p:nvSpPr>
        <p:spPr>
          <a:xfrm>
            <a:off x="5245437" y="3969111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686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4" name="object 3314"/>
          <p:cNvSpPr/>
          <p:nvPr/>
        </p:nvSpPr>
        <p:spPr>
          <a:xfrm>
            <a:off x="5247800" y="3968188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99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5" name="object 3315"/>
          <p:cNvSpPr/>
          <p:nvPr/>
        </p:nvSpPr>
        <p:spPr>
          <a:xfrm>
            <a:off x="5248591" y="4048798"/>
            <a:ext cx="0" cy="831850"/>
          </a:xfrm>
          <a:custGeom>
            <a:avLst/>
            <a:gdLst/>
            <a:ahLst/>
            <a:cxnLst/>
            <a:rect l="l" t="t" r="r" b="b"/>
            <a:pathLst>
              <a:path h="831850">
                <a:moveTo>
                  <a:pt x="0" y="0"/>
                </a:moveTo>
                <a:lnTo>
                  <a:pt x="0" y="83128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6" name="object 3316"/>
          <p:cNvSpPr/>
          <p:nvPr/>
        </p:nvSpPr>
        <p:spPr>
          <a:xfrm>
            <a:off x="5247014" y="4048798"/>
            <a:ext cx="0" cy="831850"/>
          </a:xfrm>
          <a:custGeom>
            <a:avLst/>
            <a:gdLst/>
            <a:ahLst/>
            <a:cxnLst/>
            <a:rect l="l" t="t" r="r" b="b"/>
            <a:pathLst>
              <a:path h="831850">
                <a:moveTo>
                  <a:pt x="0" y="831789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7" name="object 3317"/>
          <p:cNvSpPr/>
          <p:nvPr/>
        </p:nvSpPr>
        <p:spPr>
          <a:xfrm>
            <a:off x="5248591" y="3968188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0"/>
                </a:moveTo>
                <a:lnTo>
                  <a:pt x="0" y="8061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8" name="object 3318"/>
          <p:cNvSpPr/>
          <p:nvPr/>
        </p:nvSpPr>
        <p:spPr>
          <a:xfrm>
            <a:off x="5247014" y="3968650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80148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9" name="object 3319"/>
          <p:cNvSpPr/>
          <p:nvPr/>
        </p:nvSpPr>
        <p:spPr>
          <a:xfrm>
            <a:off x="5249378" y="3967726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55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0" name="object 3320"/>
          <p:cNvSpPr/>
          <p:nvPr/>
        </p:nvSpPr>
        <p:spPr>
          <a:xfrm>
            <a:off x="5250169" y="4048798"/>
            <a:ext cx="0" cy="831215"/>
          </a:xfrm>
          <a:custGeom>
            <a:avLst/>
            <a:gdLst/>
            <a:ahLst/>
            <a:cxnLst/>
            <a:rect l="l" t="t" r="r" b="b"/>
            <a:pathLst>
              <a:path h="831214">
                <a:moveTo>
                  <a:pt x="0" y="0"/>
                </a:moveTo>
                <a:lnTo>
                  <a:pt x="0" y="83077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1" name="object 3321"/>
          <p:cNvSpPr/>
          <p:nvPr/>
        </p:nvSpPr>
        <p:spPr>
          <a:xfrm>
            <a:off x="5248592" y="4048798"/>
            <a:ext cx="0" cy="831850"/>
          </a:xfrm>
          <a:custGeom>
            <a:avLst/>
            <a:gdLst/>
            <a:ahLst/>
            <a:cxnLst/>
            <a:rect l="l" t="t" r="r" b="b"/>
            <a:pathLst>
              <a:path h="831850">
                <a:moveTo>
                  <a:pt x="0" y="83128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2" name="object 3322"/>
          <p:cNvSpPr/>
          <p:nvPr/>
        </p:nvSpPr>
        <p:spPr>
          <a:xfrm>
            <a:off x="5250169" y="3967726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1072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3" name="object 3323"/>
          <p:cNvSpPr/>
          <p:nvPr/>
        </p:nvSpPr>
        <p:spPr>
          <a:xfrm>
            <a:off x="5248592" y="3968188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8061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4" name="object 3324"/>
          <p:cNvSpPr/>
          <p:nvPr/>
        </p:nvSpPr>
        <p:spPr>
          <a:xfrm>
            <a:off x="5250955" y="396726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1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5" name="object 3325"/>
          <p:cNvSpPr/>
          <p:nvPr/>
        </p:nvSpPr>
        <p:spPr>
          <a:xfrm>
            <a:off x="5251746" y="4048798"/>
            <a:ext cx="0" cy="830580"/>
          </a:xfrm>
          <a:custGeom>
            <a:avLst/>
            <a:gdLst/>
            <a:ahLst/>
            <a:cxnLst/>
            <a:rect l="l" t="t" r="r" b="b"/>
            <a:pathLst>
              <a:path h="830579">
                <a:moveTo>
                  <a:pt x="0" y="0"/>
                </a:moveTo>
                <a:lnTo>
                  <a:pt x="0" y="83027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6" name="object 3326"/>
          <p:cNvSpPr/>
          <p:nvPr/>
        </p:nvSpPr>
        <p:spPr>
          <a:xfrm>
            <a:off x="5250169" y="4048798"/>
            <a:ext cx="0" cy="831215"/>
          </a:xfrm>
          <a:custGeom>
            <a:avLst/>
            <a:gdLst/>
            <a:ahLst/>
            <a:cxnLst/>
            <a:rect l="l" t="t" r="r" b="b"/>
            <a:pathLst>
              <a:path h="831214">
                <a:moveTo>
                  <a:pt x="0" y="830777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7" name="object 3327"/>
          <p:cNvSpPr/>
          <p:nvPr/>
        </p:nvSpPr>
        <p:spPr>
          <a:xfrm>
            <a:off x="5251746" y="3967264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53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8" name="object 3328"/>
          <p:cNvSpPr/>
          <p:nvPr/>
        </p:nvSpPr>
        <p:spPr>
          <a:xfrm>
            <a:off x="5250169" y="396772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81072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9" name="object 3329"/>
          <p:cNvSpPr/>
          <p:nvPr/>
        </p:nvSpPr>
        <p:spPr>
          <a:xfrm>
            <a:off x="5252532" y="396672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45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0" name="object 3330"/>
          <p:cNvSpPr/>
          <p:nvPr/>
        </p:nvSpPr>
        <p:spPr>
          <a:xfrm>
            <a:off x="5253323" y="4048798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765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1" name="object 3331"/>
          <p:cNvSpPr/>
          <p:nvPr/>
        </p:nvSpPr>
        <p:spPr>
          <a:xfrm>
            <a:off x="5251746" y="4048798"/>
            <a:ext cx="0" cy="830580"/>
          </a:xfrm>
          <a:custGeom>
            <a:avLst/>
            <a:gdLst/>
            <a:ahLst/>
            <a:cxnLst/>
            <a:rect l="l" t="t" r="r" b="b"/>
            <a:pathLst>
              <a:path h="830579">
                <a:moveTo>
                  <a:pt x="0" y="830271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2" name="object 3332"/>
          <p:cNvSpPr/>
          <p:nvPr/>
        </p:nvSpPr>
        <p:spPr>
          <a:xfrm>
            <a:off x="5253323" y="3966724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07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3" name="object 3333"/>
          <p:cNvSpPr/>
          <p:nvPr/>
        </p:nvSpPr>
        <p:spPr>
          <a:xfrm>
            <a:off x="5251746" y="3967264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534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4" name="object 3334"/>
          <p:cNvSpPr/>
          <p:nvPr/>
        </p:nvSpPr>
        <p:spPr>
          <a:xfrm>
            <a:off x="5254109" y="3966184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79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5" name="object 3335"/>
          <p:cNvSpPr/>
          <p:nvPr/>
        </p:nvSpPr>
        <p:spPr>
          <a:xfrm>
            <a:off x="5254901" y="4048798"/>
            <a:ext cx="0" cy="829310"/>
          </a:xfrm>
          <a:custGeom>
            <a:avLst/>
            <a:gdLst/>
            <a:ahLst/>
            <a:cxnLst/>
            <a:rect l="l" t="t" r="r" b="b"/>
            <a:pathLst>
              <a:path h="829310">
                <a:moveTo>
                  <a:pt x="0" y="0"/>
                </a:moveTo>
                <a:lnTo>
                  <a:pt x="0" y="829258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6" name="object 3336"/>
          <p:cNvSpPr/>
          <p:nvPr/>
        </p:nvSpPr>
        <p:spPr>
          <a:xfrm>
            <a:off x="5253324" y="4048798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829764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7" name="object 3337"/>
          <p:cNvSpPr/>
          <p:nvPr/>
        </p:nvSpPr>
        <p:spPr>
          <a:xfrm>
            <a:off x="5254901" y="3966183"/>
            <a:ext cx="0" cy="83185"/>
          </a:xfrm>
          <a:custGeom>
            <a:avLst/>
            <a:gdLst/>
            <a:ahLst/>
            <a:cxnLst/>
            <a:rect l="l" t="t" r="r" b="b"/>
            <a:pathLst>
              <a:path h="83185">
                <a:moveTo>
                  <a:pt x="0" y="0"/>
                </a:moveTo>
                <a:lnTo>
                  <a:pt x="0" y="82615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8" name="object 3338"/>
          <p:cNvSpPr/>
          <p:nvPr/>
        </p:nvSpPr>
        <p:spPr>
          <a:xfrm>
            <a:off x="5253324" y="3966723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074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9" name="object 3339"/>
          <p:cNvSpPr/>
          <p:nvPr/>
        </p:nvSpPr>
        <p:spPr>
          <a:xfrm>
            <a:off x="5255686" y="396564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1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0" name="object 3340"/>
          <p:cNvSpPr/>
          <p:nvPr/>
        </p:nvSpPr>
        <p:spPr>
          <a:xfrm>
            <a:off x="5256478" y="4048798"/>
            <a:ext cx="0" cy="829310"/>
          </a:xfrm>
          <a:custGeom>
            <a:avLst/>
            <a:gdLst/>
            <a:ahLst/>
            <a:cxnLst/>
            <a:rect l="l" t="t" r="r" b="b"/>
            <a:pathLst>
              <a:path h="829310">
                <a:moveTo>
                  <a:pt x="0" y="0"/>
                </a:moveTo>
                <a:lnTo>
                  <a:pt x="0" y="828752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1" name="object 3341"/>
          <p:cNvSpPr/>
          <p:nvPr/>
        </p:nvSpPr>
        <p:spPr>
          <a:xfrm>
            <a:off x="5254901" y="4048798"/>
            <a:ext cx="0" cy="829310"/>
          </a:xfrm>
          <a:custGeom>
            <a:avLst/>
            <a:gdLst/>
            <a:ahLst/>
            <a:cxnLst/>
            <a:rect l="l" t="t" r="r" b="b"/>
            <a:pathLst>
              <a:path h="829310">
                <a:moveTo>
                  <a:pt x="0" y="829258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2" name="object 3342"/>
          <p:cNvSpPr/>
          <p:nvPr/>
        </p:nvSpPr>
        <p:spPr>
          <a:xfrm>
            <a:off x="5256478" y="3965642"/>
            <a:ext cx="0" cy="83185"/>
          </a:xfrm>
          <a:custGeom>
            <a:avLst/>
            <a:gdLst/>
            <a:ahLst/>
            <a:cxnLst/>
            <a:rect l="l" t="t" r="r" b="b"/>
            <a:pathLst>
              <a:path h="83185">
                <a:moveTo>
                  <a:pt x="0" y="0"/>
                </a:moveTo>
                <a:lnTo>
                  <a:pt x="0" y="83156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3" name="object 3343"/>
          <p:cNvSpPr/>
          <p:nvPr/>
        </p:nvSpPr>
        <p:spPr>
          <a:xfrm>
            <a:off x="5254901" y="3966183"/>
            <a:ext cx="0" cy="83185"/>
          </a:xfrm>
          <a:custGeom>
            <a:avLst/>
            <a:gdLst/>
            <a:ahLst/>
            <a:cxnLst/>
            <a:rect l="l" t="t" r="r" b="b"/>
            <a:pathLst>
              <a:path h="83185">
                <a:moveTo>
                  <a:pt x="0" y="82615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4" name="object 3344"/>
          <p:cNvSpPr/>
          <p:nvPr/>
        </p:nvSpPr>
        <p:spPr>
          <a:xfrm>
            <a:off x="5257267" y="39651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9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5" name="object 3345"/>
          <p:cNvSpPr/>
          <p:nvPr/>
        </p:nvSpPr>
        <p:spPr>
          <a:xfrm>
            <a:off x="5258056" y="4048798"/>
            <a:ext cx="0" cy="828675"/>
          </a:xfrm>
          <a:custGeom>
            <a:avLst/>
            <a:gdLst/>
            <a:ahLst/>
            <a:cxnLst/>
            <a:rect l="l" t="t" r="r" b="b"/>
            <a:pathLst>
              <a:path h="828675">
                <a:moveTo>
                  <a:pt x="0" y="0"/>
                </a:moveTo>
                <a:lnTo>
                  <a:pt x="0" y="828246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6" name="object 3346"/>
          <p:cNvSpPr/>
          <p:nvPr/>
        </p:nvSpPr>
        <p:spPr>
          <a:xfrm>
            <a:off x="5256479" y="4048798"/>
            <a:ext cx="0" cy="829310"/>
          </a:xfrm>
          <a:custGeom>
            <a:avLst/>
            <a:gdLst/>
            <a:ahLst/>
            <a:cxnLst/>
            <a:rect l="l" t="t" r="r" b="b"/>
            <a:pathLst>
              <a:path h="829310">
                <a:moveTo>
                  <a:pt x="0" y="828752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7" name="object 3347"/>
          <p:cNvSpPr/>
          <p:nvPr/>
        </p:nvSpPr>
        <p:spPr>
          <a:xfrm>
            <a:off x="5258056" y="3965100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0"/>
                </a:moveTo>
                <a:lnTo>
                  <a:pt x="0" y="83697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8" name="object 3348"/>
          <p:cNvSpPr/>
          <p:nvPr/>
        </p:nvSpPr>
        <p:spPr>
          <a:xfrm>
            <a:off x="5256479" y="3965642"/>
            <a:ext cx="0" cy="83185"/>
          </a:xfrm>
          <a:custGeom>
            <a:avLst/>
            <a:gdLst/>
            <a:ahLst/>
            <a:cxnLst/>
            <a:rect l="l" t="t" r="r" b="b"/>
            <a:pathLst>
              <a:path h="83185">
                <a:moveTo>
                  <a:pt x="0" y="83156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9" name="object 3349"/>
          <p:cNvSpPr/>
          <p:nvPr/>
        </p:nvSpPr>
        <p:spPr>
          <a:xfrm>
            <a:off x="5258844" y="396456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84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0" name="object 3350"/>
          <p:cNvSpPr/>
          <p:nvPr/>
        </p:nvSpPr>
        <p:spPr>
          <a:xfrm>
            <a:off x="5259633" y="4048798"/>
            <a:ext cx="0" cy="828040"/>
          </a:xfrm>
          <a:custGeom>
            <a:avLst/>
            <a:gdLst/>
            <a:ahLst/>
            <a:cxnLst/>
            <a:rect l="l" t="t" r="r" b="b"/>
            <a:pathLst>
              <a:path h="828039">
                <a:moveTo>
                  <a:pt x="0" y="0"/>
                </a:moveTo>
                <a:lnTo>
                  <a:pt x="0" y="82774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1" name="object 3351"/>
          <p:cNvSpPr/>
          <p:nvPr/>
        </p:nvSpPr>
        <p:spPr>
          <a:xfrm>
            <a:off x="5258056" y="4048798"/>
            <a:ext cx="0" cy="828675"/>
          </a:xfrm>
          <a:custGeom>
            <a:avLst/>
            <a:gdLst/>
            <a:ahLst/>
            <a:cxnLst/>
            <a:rect l="l" t="t" r="r" b="b"/>
            <a:pathLst>
              <a:path h="828675">
                <a:moveTo>
                  <a:pt x="0" y="828246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2" name="object 3352"/>
          <p:cNvSpPr/>
          <p:nvPr/>
        </p:nvSpPr>
        <p:spPr>
          <a:xfrm>
            <a:off x="5259633" y="3964560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0"/>
                </a:moveTo>
                <a:lnTo>
                  <a:pt x="0" y="84238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3" name="object 3353"/>
          <p:cNvSpPr/>
          <p:nvPr/>
        </p:nvSpPr>
        <p:spPr>
          <a:xfrm>
            <a:off x="5258056" y="3965100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83697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4" name="object 3354"/>
          <p:cNvSpPr/>
          <p:nvPr/>
        </p:nvSpPr>
        <p:spPr>
          <a:xfrm>
            <a:off x="5260421" y="396401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19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5" name="object 3355"/>
          <p:cNvSpPr/>
          <p:nvPr/>
        </p:nvSpPr>
        <p:spPr>
          <a:xfrm>
            <a:off x="5261211" y="4048798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0" y="0"/>
                </a:moveTo>
                <a:lnTo>
                  <a:pt x="0" y="827234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6" name="object 3356"/>
          <p:cNvSpPr/>
          <p:nvPr/>
        </p:nvSpPr>
        <p:spPr>
          <a:xfrm>
            <a:off x="5259633" y="4048798"/>
            <a:ext cx="0" cy="828040"/>
          </a:xfrm>
          <a:custGeom>
            <a:avLst/>
            <a:gdLst/>
            <a:ahLst/>
            <a:cxnLst/>
            <a:rect l="l" t="t" r="r" b="b"/>
            <a:pathLst>
              <a:path h="828039">
                <a:moveTo>
                  <a:pt x="0" y="827740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7" name="object 3357"/>
          <p:cNvSpPr/>
          <p:nvPr/>
        </p:nvSpPr>
        <p:spPr>
          <a:xfrm>
            <a:off x="5261211" y="3964019"/>
            <a:ext cx="0" cy="85090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4779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8" name="object 3358"/>
          <p:cNvSpPr/>
          <p:nvPr/>
        </p:nvSpPr>
        <p:spPr>
          <a:xfrm>
            <a:off x="5259633" y="3964559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84238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9" name="object 3359"/>
          <p:cNvSpPr/>
          <p:nvPr/>
        </p:nvSpPr>
        <p:spPr>
          <a:xfrm>
            <a:off x="5261998" y="396347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54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0" name="object 3360"/>
          <p:cNvSpPr/>
          <p:nvPr/>
        </p:nvSpPr>
        <p:spPr>
          <a:xfrm>
            <a:off x="5262788" y="4048798"/>
            <a:ext cx="0" cy="826769"/>
          </a:xfrm>
          <a:custGeom>
            <a:avLst/>
            <a:gdLst/>
            <a:ahLst/>
            <a:cxnLst/>
            <a:rect l="l" t="t" r="r" b="b"/>
            <a:pathLst>
              <a:path h="826770">
                <a:moveTo>
                  <a:pt x="0" y="0"/>
                </a:moveTo>
                <a:lnTo>
                  <a:pt x="0" y="826728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1" name="object 3361"/>
          <p:cNvSpPr/>
          <p:nvPr/>
        </p:nvSpPr>
        <p:spPr>
          <a:xfrm>
            <a:off x="5261211" y="4048798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4">
                <a:moveTo>
                  <a:pt x="0" y="827234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2" name="object 3362"/>
          <p:cNvSpPr/>
          <p:nvPr/>
        </p:nvSpPr>
        <p:spPr>
          <a:xfrm>
            <a:off x="5262788" y="3963478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319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3" name="object 3363"/>
          <p:cNvSpPr/>
          <p:nvPr/>
        </p:nvSpPr>
        <p:spPr>
          <a:xfrm>
            <a:off x="5261211" y="3964019"/>
            <a:ext cx="0" cy="85090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84779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4" name="object 3364"/>
          <p:cNvSpPr/>
          <p:nvPr/>
        </p:nvSpPr>
        <p:spPr>
          <a:xfrm>
            <a:off x="5264364" y="396239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129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5" name="object 3365"/>
          <p:cNvSpPr/>
          <p:nvPr/>
        </p:nvSpPr>
        <p:spPr>
          <a:xfrm>
            <a:off x="5265942" y="4048798"/>
            <a:ext cx="0" cy="826135"/>
          </a:xfrm>
          <a:custGeom>
            <a:avLst/>
            <a:gdLst/>
            <a:ahLst/>
            <a:cxnLst/>
            <a:rect l="l" t="t" r="r" b="b"/>
            <a:pathLst>
              <a:path h="826135">
                <a:moveTo>
                  <a:pt x="0" y="0"/>
                </a:moveTo>
                <a:lnTo>
                  <a:pt x="0" y="825715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6" name="object 3366"/>
          <p:cNvSpPr/>
          <p:nvPr/>
        </p:nvSpPr>
        <p:spPr>
          <a:xfrm>
            <a:off x="5262788" y="4048798"/>
            <a:ext cx="0" cy="826769"/>
          </a:xfrm>
          <a:custGeom>
            <a:avLst/>
            <a:gdLst/>
            <a:ahLst/>
            <a:cxnLst/>
            <a:rect l="l" t="t" r="r" b="b"/>
            <a:pathLst>
              <a:path h="826770">
                <a:moveTo>
                  <a:pt x="0" y="826727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7" name="object 3367"/>
          <p:cNvSpPr/>
          <p:nvPr/>
        </p:nvSpPr>
        <p:spPr>
          <a:xfrm>
            <a:off x="5265942" y="3962396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401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8" name="object 3368"/>
          <p:cNvSpPr/>
          <p:nvPr/>
        </p:nvSpPr>
        <p:spPr>
          <a:xfrm>
            <a:off x="5262788" y="3963478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85320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9" name="object 3369"/>
          <p:cNvSpPr/>
          <p:nvPr/>
        </p:nvSpPr>
        <p:spPr>
          <a:xfrm>
            <a:off x="5266729" y="396185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58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0" name="object 3370"/>
          <p:cNvSpPr/>
          <p:nvPr/>
        </p:nvSpPr>
        <p:spPr>
          <a:xfrm>
            <a:off x="5267520" y="4048798"/>
            <a:ext cx="0" cy="825500"/>
          </a:xfrm>
          <a:custGeom>
            <a:avLst/>
            <a:gdLst/>
            <a:ahLst/>
            <a:cxnLst/>
            <a:rect l="l" t="t" r="r" b="b"/>
            <a:pathLst>
              <a:path h="825500">
                <a:moveTo>
                  <a:pt x="0" y="0"/>
                </a:moveTo>
                <a:lnTo>
                  <a:pt x="0" y="825209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1" name="object 3371"/>
          <p:cNvSpPr/>
          <p:nvPr/>
        </p:nvSpPr>
        <p:spPr>
          <a:xfrm>
            <a:off x="5265943" y="4048798"/>
            <a:ext cx="0" cy="826135"/>
          </a:xfrm>
          <a:custGeom>
            <a:avLst/>
            <a:gdLst/>
            <a:ahLst/>
            <a:cxnLst/>
            <a:rect l="l" t="t" r="r" b="b"/>
            <a:pathLst>
              <a:path h="826135">
                <a:moveTo>
                  <a:pt x="0" y="825715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2" name="object 3372"/>
          <p:cNvSpPr/>
          <p:nvPr/>
        </p:nvSpPr>
        <p:spPr>
          <a:xfrm>
            <a:off x="5267520" y="3961855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942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3" name="object 3373"/>
          <p:cNvSpPr/>
          <p:nvPr/>
        </p:nvSpPr>
        <p:spPr>
          <a:xfrm>
            <a:off x="5265943" y="3962396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86402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4" name="object 3374"/>
          <p:cNvSpPr/>
          <p:nvPr/>
        </p:nvSpPr>
        <p:spPr>
          <a:xfrm>
            <a:off x="5268306" y="396131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93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5" name="object 3375"/>
          <p:cNvSpPr/>
          <p:nvPr/>
        </p:nvSpPr>
        <p:spPr>
          <a:xfrm>
            <a:off x="5269097" y="4048798"/>
            <a:ext cx="0" cy="824865"/>
          </a:xfrm>
          <a:custGeom>
            <a:avLst/>
            <a:gdLst/>
            <a:ahLst/>
            <a:cxnLst/>
            <a:rect l="l" t="t" r="r" b="b"/>
            <a:pathLst>
              <a:path h="824864">
                <a:moveTo>
                  <a:pt x="0" y="0"/>
                </a:moveTo>
                <a:lnTo>
                  <a:pt x="0" y="824703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6" name="object 3376"/>
          <p:cNvSpPr/>
          <p:nvPr/>
        </p:nvSpPr>
        <p:spPr>
          <a:xfrm>
            <a:off x="5267520" y="4048798"/>
            <a:ext cx="0" cy="825500"/>
          </a:xfrm>
          <a:custGeom>
            <a:avLst/>
            <a:gdLst/>
            <a:ahLst/>
            <a:cxnLst/>
            <a:rect l="l" t="t" r="r" b="b"/>
            <a:pathLst>
              <a:path h="825500">
                <a:moveTo>
                  <a:pt x="0" y="825209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7" name="object 3377"/>
          <p:cNvSpPr/>
          <p:nvPr/>
        </p:nvSpPr>
        <p:spPr>
          <a:xfrm>
            <a:off x="5269097" y="3961314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483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8" name="object 3378"/>
          <p:cNvSpPr/>
          <p:nvPr/>
        </p:nvSpPr>
        <p:spPr>
          <a:xfrm>
            <a:off x="5267520" y="3961855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86942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9" name="object 3379"/>
          <p:cNvSpPr/>
          <p:nvPr/>
        </p:nvSpPr>
        <p:spPr>
          <a:xfrm>
            <a:off x="5269883" y="396077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28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0" name="object 3380"/>
          <p:cNvSpPr/>
          <p:nvPr/>
        </p:nvSpPr>
        <p:spPr>
          <a:xfrm>
            <a:off x="5270675" y="4048798"/>
            <a:ext cx="0" cy="824230"/>
          </a:xfrm>
          <a:custGeom>
            <a:avLst/>
            <a:gdLst/>
            <a:ahLst/>
            <a:cxnLst/>
            <a:rect l="l" t="t" r="r" b="b"/>
            <a:pathLst>
              <a:path h="824229">
                <a:moveTo>
                  <a:pt x="0" y="0"/>
                </a:moveTo>
                <a:lnTo>
                  <a:pt x="0" y="824197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1" name="object 3381"/>
          <p:cNvSpPr/>
          <p:nvPr/>
        </p:nvSpPr>
        <p:spPr>
          <a:xfrm>
            <a:off x="5269098" y="4048798"/>
            <a:ext cx="0" cy="824865"/>
          </a:xfrm>
          <a:custGeom>
            <a:avLst/>
            <a:gdLst/>
            <a:ahLst/>
            <a:cxnLst/>
            <a:rect l="l" t="t" r="r" b="b"/>
            <a:pathLst>
              <a:path h="824864">
                <a:moveTo>
                  <a:pt x="0" y="824703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2" name="object 3382"/>
          <p:cNvSpPr/>
          <p:nvPr/>
        </p:nvSpPr>
        <p:spPr>
          <a:xfrm>
            <a:off x="5270675" y="3960773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8024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3" name="object 3383"/>
          <p:cNvSpPr/>
          <p:nvPr/>
        </p:nvSpPr>
        <p:spPr>
          <a:xfrm>
            <a:off x="5269098" y="3961314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87484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4" name="object 3384"/>
          <p:cNvSpPr/>
          <p:nvPr/>
        </p:nvSpPr>
        <p:spPr>
          <a:xfrm>
            <a:off x="5271463" y="396023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63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5" name="object 3385"/>
          <p:cNvSpPr/>
          <p:nvPr/>
        </p:nvSpPr>
        <p:spPr>
          <a:xfrm>
            <a:off x="5272252" y="4048798"/>
            <a:ext cx="0" cy="824230"/>
          </a:xfrm>
          <a:custGeom>
            <a:avLst/>
            <a:gdLst/>
            <a:ahLst/>
            <a:cxnLst/>
            <a:rect l="l" t="t" r="r" b="b"/>
            <a:pathLst>
              <a:path h="824229">
                <a:moveTo>
                  <a:pt x="0" y="0"/>
                </a:moveTo>
                <a:lnTo>
                  <a:pt x="0" y="823691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6" name="object 3386"/>
          <p:cNvSpPr/>
          <p:nvPr/>
        </p:nvSpPr>
        <p:spPr>
          <a:xfrm>
            <a:off x="5270675" y="4048798"/>
            <a:ext cx="0" cy="824230"/>
          </a:xfrm>
          <a:custGeom>
            <a:avLst/>
            <a:gdLst/>
            <a:ahLst/>
            <a:cxnLst/>
            <a:rect l="l" t="t" r="r" b="b"/>
            <a:pathLst>
              <a:path h="824229">
                <a:moveTo>
                  <a:pt x="0" y="824197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7" name="object 3387"/>
          <p:cNvSpPr/>
          <p:nvPr/>
        </p:nvSpPr>
        <p:spPr>
          <a:xfrm>
            <a:off x="5272252" y="3960232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565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8" name="object 3388"/>
          <p:cNvSpPr/>
          <p:nvPr/>
        </p:nvSpPr>
        <p:spPr>
          <a:xfrm>
            <a:off x="5270675" y="3960773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88025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9" name="object 3389"/>
          <p:cNvSpPr/>
          <p:nvPr/>
        </p:nvSpPr>
        <p:spPr>
          <a:xfrm>
            <a:off x="5273040" y="395969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97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0" name="object 3390"/>
          <p:cNvSpPr/>
          <p:nvPr/>
        </p:nvSpPr>
        <p:spPr>
          <a:xfrm>
            <a:off x="5273830" y="4048798"/>
            <a:ext cx="0" cy="823594"/>
          </a:xfrm>
          <a:custGeom>
            <a:avLst/>
            <a:gdLst/>
            <a:ahLst/>
            <a:cxnLst/>
            <a:rect l="l" t="t" r="r" b="b"/>
            <a:pathLst>
              <a:path h="823595">
                <a:moveTo>
                  <a:pt x="0" y="0"/>
                </a:moveTo>
                <a:lnTo>
                  <a:pt x="0" y="823184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1" name="object 3391"/>
          <p:cNvSpPr/>
          <p:nvPr/>
        </p:nvSpPr>
        <p:spPr>
          <a:xfrm>
            <a:off x="5272252" y="4048798"/>
            <a:ext cx="0" cy="824230"/>
          </a:xfrm>
          <a:custGeom>
            <a:avLst/>
            <a:gdLst/>
            <a:ahLst/>
            <a:cxnLst/>
            <a:rect l="l" t="t" r="r" b="b"/>
            <a:pathLst>
              <a:path h="824229">
                <a:moveTo>
                  <a:pt x="0" y="823691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2" name="object 3392"/>
          <p:cNvSpPr/>
          <p:nvPr/>
        </p:nvSpPr>
        <p:spPr>
          <a:xfrm>
            <a:off x="5273830" y="3959691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106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3" name="object 3393"/>
          <p:cNvSpPr/>
          <p:nvPr/>
        </p:nvSpPr>
        <p:spPr>
          <a:xfrm>
            <a:off x="5272252" y="3960232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88565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4" name="object 3394"/>
          <p:cNvSpPr/>
          <p:nvPr/>
        </p:nvSpPr>
        <p:spPr>
          <a:xfrm>
            <a:off x="5275407" y="4048798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0" y="822678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5" name="object 3395"/>
          <p:cNvSpPr/>
          <p:nvPr/>
        </p:nvSpPr>
        <p:spPr>
          <a:xfrm>
            <a:off x="5273830" y="4048798"/>
            <a:ext cx="0" cy="823594"/>
          </a:xfrm>
          <a:custGeom>
            <a:avLst/>
            <a:gdLst/>
            <a:ahLst/>
            <a:cxnLst/>
            <a:rect l="l" t="t" r="r" b="b"/>
            <a:pathLst>
              <a:path h="823595">
                <a:moveTo>
                  <a:pt x="0" y="823184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6" name="object 3396"/>
          <p:cNvSpPr/>
          <p:nvPr/>
        </p:nvSpPr>
        <p:spPr>
          <a:xfrm>
            <a:off x="5275407" y="3959150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647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7" name="object 3397"/>
          <p:cNvSpPr/>
          <p:nvPr/>
        </p:nvSpPr>
        <p:spPr>
          <a:xfrm>
            <a:off x="5273830" y="3959691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106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8" name="object 3398"/>
          <p:cNvSpPr/>
          <p:nvPr/>
        </p:nvSpPr>
        <p:spPr>
          <a:xfrm>
            <a:off x="5276021" y="395915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32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9" name="object 3399"/>
          <p:cNvSpPr/>
          <p:nvPr/>
        </p:nvSpPr>
        <p:spPr>
          <a:xfrm>
            <a:off x="5276984" y="4048798"/>
            <a:ext cx="0" cy="822325"/>
          </a:xfrm>
          <a:custGeom>
            <a:avLst/>
            <a:gdLst/>
            <a:ahLst/>
            <a:cxnLst/>
            <a:rect l="l" t="t" r="r" b="b"/>
            <a:pathLst>
              <a:path h="822325">
                <a:moveTo>
                  <a:pt x="0" y="0"/>
                </a:moveTo>
                <a:lnTo>
                  <a:pt x="0" y="822104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0" name="object 3400"/>
          <p:cNvSpPr/>
          <p:nvPr/>
        </p:nvSpPr>
        <p:spPr>
          <a:xfrm>
            <a:off x="5275407" y="4048798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822678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1" name="object 3401"/>
          <p:cNvSpPr/>
          <p:nvPr/>
        </p:nvSpPr>
        <p:spPr>
          <a:xfrm>
            <a:off x="5276984" y="3958609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188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2" name="object 3402"/>
          <p:cNvSpPr/>
          <p:nvPr/>
        </p:nvSpPr>
        <p:spPr>
          <a:xfrm>
            <a:off x="5275407" y="3959150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647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3" name="object 3403"/>
          <p:cNvSpPr/>
          <p:nvPr/>
        </p:nvSpPr>
        <p:spPr>
          <a:xfrm>
            <a:off x="5277772" y="395806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34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4" name="object 3404"/>
          <p:cNvSpPr/>
          <p:nvPr/>
        </p:nvSpPr>
        <p:spPr>
          <a:xfrm>
            <a:off x="5278562" y="4048798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0"/>
                </a:moveTo>
                <a:lnTo>
                  <a:pt x="0" y="821517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5" name="object 3405"/>
          <p:cNvSpPr/>
          <p:nvPr/>
        </p:nvSpPr>
        <p:spPr>
          <a:xfrm>
            <a:off x="5276985" y="4048798"/>
            <a:ext cx="0" cy="822325"/>
          </a:xfrm>
          <a:custGeom>
            <a:avLst/>
            <a:gdLst/>
            <a:ahLst/>
            <a:cxnLst/>
            <a:rect l="l" t="t" r="r" b="b"/>
            <a:pathLst>
              <a:path h="822325">
                <a:moveTo>
                  <a:pt x="0" y="822104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6" name="object 3406"/>
          <p:cNvSpPr/>
          <p:nvPr/>
        </p:nvSpPr>
        <p:spPr>
          <a:xfrm>
            <a:off x="5278562" y="3958068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729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7" name="object 3407"/>
          <p:cNvSpPr/>
          <p:nvPr/>
        </p:nvSpPr>
        <p:spPr>
          <a:xfrm>
            <a:off x="5276985" y="3958609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90189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8" name="object 3408"/>
          <p:cNvSpPr/>
          <p:nvPr/>
        </p:nvSpPr>
        <p:spPr>
          <a:xfrm>
            <a:off x="5279349" y="395752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88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9" name="object 3409"/>
          <p:cNvSpPr/>
          <p:nvPr/>
        </p:nvSpPr>
        <p:spPr>
          <a:xfrm>
            <a:off x="5280139" y="4048798"/>
            <a:ext cx="0" cy="821055"/>
          </a:xfrm>
          <a:custGeom>
            <a:avLst/>
            <a:gdLst/>
            <a:ahLst/>
            <a:cxnLst/>
            <a:rect l="l" t="t" r="r" b="b"/>
            <a:pathLst>
              <a:path h="821054">
                <a:moveTo>
                  <a:pt x="0" y="0"/>
                </a:moveTo>
                <a:lnTo>
                  <a:pt x="0" y="820931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0" name="object 3410"/>
          <p:cNvSpPr/>
          <p:nvPr/>
        </p:nvSpPr>
        <p:spPr>
          <a:xfrm>
            <a:off x="5278562" y="4048798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821517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1" name="object 3411"/>
          <p:cNvSpPr/>
          <p:nvPr/>
        </p:nvSpPr>
        <p:spPr>
          <a:xfrm>
            <a:off x="5280139" y="3957527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27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2" name="object 3412"/>
          <p:cNvSpPr/>
          <p:nvPr/>
        </p:nvSpPr>
        <p:spPr>
          <a:xfrm>
            <a:off x="5278562" y="3958068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90729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3" name="object 3413"/>
          <p:cNvSpPr/>
          <p:nvPr/>
        </p:nvSpPr>
        <p:spPr>
          <a:xfrm>
            <a:off x="5280926" y="395698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42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4" name="object 3414"/>
          <p:cNvSpPr/>
          <p:nvPr/>
        </p:nvSpPr>
        <p:spPr>
          <a:xfrm>
            <a:off x="5281717" y="4048798"/>
            <a:ext cx="0" cy="820419"/>
          </a:xfrm>
          <a:custGeom>
            <a:avLst/>
            <a:gdLst/>
            <a:ahLst/>
            <a:cxnLst/>
            <a:rect l="l" t="t" r="r" b="b"/>
            <a:pathLst>
              <a:path h="820420">
                <a:moveTo>
                  <a:pt x="0" y="0"/>
                </a:moveTo>
                <a:lnTo>
                  <a:pt x="0" y="820344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5" name="object 3415"/>
          <p:cNvSpPr/>
          <p:nvPr/>
        </p:nvSpPr>
        <p:spPr>
          <a:xfrm>
            <a:off x="5280140" y="4048798"/>
            <a:ext cx="0" cy="821055"/>
          </a:xfrm>
          <a:custGeom>
            <a:avLst/>
            <a:gdLst/>
            <a:ahLst/>
            <a:cxnLst/>
            <a:rect l="l" t="t" r="r" b="b"/>
            <a:pathLst>
              <a:path h="821054">
                <a:moveTo>
                  <a:pt x="0" y="820931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6" name="object 3416"/>
          <p:cNvSpPr/>
          <p:nvPr/>
        </p:nvSpPr>
        <p:spPr>
          <a:xfrm>
            <a:off x="5281717" y="395698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811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7" name="object 3417"/>
          <p:cNvSpPr/>
          <p:nvPr/>
        </p:nvSpPr>
        <p:spPr>
          <a:xfrm>
            <a:off x="5280140" y="3957527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91270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8" name="object 3418"/>
          <p:cNvSpPr/>
          <p:nvPr/>
        </p:nvSpPr>
        <p:spPr>
          <a:xfrm>
            <a:off x="5282503" y="395644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97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9" name="object 3419"/>
          <p:cNvSpPr/>
          <p:nvPr/>
        </p:nvSpPr>
        <p:spPr>
          <a:xfrm>
            <a:off x="5283294" y="4048798"/>
            <a:ext cx="0" cy="819785"/>
          </a:xfrm>
          <a:custGeom>
            <a:avLst/>
            <a:gdLst/>
            <a:ahLst/>
            <a:cxnLst/>
            <a:rect l="l" t="t" r="r" b="b"/>
            <a:pathLst>
              <a:path h="819785">
                <a:moveTo>
                  <a:pt x="0" y="0"/>
                </a:moveTo>
                <a:lnTo>
                  <a:pt x="0" y="819757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0" name="object 3420"/>
          <p:cNvSpPr/>
          <p:nvPr/>
        </p:nvSpPr>
        <p:spPr>
          <a:xfrm>
            <a:off x="5281717" y="4048798"/>
            <a:ext cx="0" cy="820419"/>
          </a:xfrm>
          <a:custGeom>
            <a:avLst/>
            <a:gdLst/>
            <a:ahLst/>
            <a:cxnLst/>
            <a:rect l="l" t="t" r="r" b="b"/>
            <a:pathLst>
              <a:path h="820420">
                <a:moveTo>
                  <a:pt x="0" y="820344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1" name="object 3421"/>
          <p:cNvSpPr/>
          <p:nvPr/>
        </p:nvSpPr>
        <p:spPr>
          <a:xfrm>
            <a:off x="5283294" y="3956445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352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2" name="object 3422"/>
          <p:cNvSpPr/>
          <p:nvPr/>
        </p:nvSpPr>
        <p:spPr>
          <a:xfrm>
            <a:off x="5281717" y="3956985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811"/>
                </a:moveTo>
                <a:lnTo>
                  <a:pt x="0" y="0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3" name="object 3423"/>
          <p:cNvSpPr/>
          <p:nvPr/>
        </p:nvSpPr>
        <p:spPr>
          <a:xfrm>
            <a:off x="5284083" y="395590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51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4" name="object 3424"/>
          <p:cNvSpPr/>
          <p:nvPr/>
        </p:nvSpPr>
        <p:spPr>
          <a:xfrm>
            <a:off x="5284871" y="4048798"/>
            <a:ext cx="0" cy="819785"/>
          </a:xfrm>
          <a:custGeom>
            <a:avLst/>
            <a:gdLst/>
            <a:ahLst/>
            <a:cxnLst/>
            <a:rect l="l" t="t" r="r" b="b"/>
            <a:pathLst>
              <a:path h="819785">
                <a:moveTo>
                  <a:pt x="0" y="0"/>
                </a:moveTo>
                <a:lnTo>
                  <a:pt x="0" y="81917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5" name="object 3425"/>
          <p:cNvSpPr/>
          <p:nvPr/>
        </p:nvSpPr>
        <p:spPr>
          <a:xfrm>
            <a:off x="5283294" y="4048798"/>
            <a:ext cx="0" cy="819785"/>
          </a:xfrm>
          <a:custGeom>
            <a:avLst/>
            <a:gdLst/>
            <a:ahLst/>
            <a:cxnLst/>
            <a:rect l="l" t="t" r="r" b="b"/>
            <a:pathLst>
              <a:path h="819785">
                <a:moveTo>
                  <a:pt x="0" y="819757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6" name="object 3426"/>
          <p:cNvSpPr/>
          <p:nvPr/>
        </p:nvSpPr>
        <p:spPr>
          <a:xfrm>
            <a:off x="5284871" y="3955904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2893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7" name="object 3427"/>
          <p:cNvSpPr/>
          <p:nvPr/>
        </p:nvSpPr>
        <p:spPr>
          <a:xfrm>
            <a:off x="5283294" y="3956445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92352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8" name="object 3428"/>
          <p:cNvSpPr/>
          <p:nvPr/>
        </p:nvSpPr>
        <p:spPr>
          <a:xfrm>
            <a:off x="5285660" y="395536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05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9" name="object 3429"/>
          <p:cNvSpPr/>
          <p:nvPr/>
        </p:nvSpPr>
        <p:spPr>
          <a:xfrm>
            <a:off x="5286449" y="4048798"/>
            <a:ext cx="0" cy="819150"/>
          </a:xfrm>
          <a:custGeom>
            <a:avLst/>
            <a:gdLst/>
            <a:ahLst/>
            <a:cxnLst/>
            <a:rect l="l" t="t" r="r" b="b"/>
            <a:pathLst>
              <a:path h="819150">
                <a:moveTo>
                  <a:pt x="0" y="0"/>
                </a:moveTo>
                <a:lnTo>
                  <a:pt x="0" y="818583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0" name="object 3430"/>
          <p:cNvSpPr/>
          <p:nvPr/>
        </p:nvSpPr>
        <p:spPr>
          <a:xfrm>
            <a:off x="5284872" y="4048798"/>
            <a:ext cx="0" cy="819785"/>
          </a:xfrm>
          <a:custGeom>
            <a:avLst/>
            <a:gdLst/>
            <a:ahLst/>
            <a:cxnLst/>
            <a:rect l="l" t="t" r="r" b="b"/>
            <a:pathLst>
              <a:path h="819785">
                <a:moveTo>
                  <a:pt x="0" y="819170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1" name="object 3431"/>
          <p:cNvSpPr/>
          <p:nvPr/>
        </p:nvSpPr>
        <p:spPr>
          <a:xfrm>
            <a:off x="5286449" y="3955363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0"/>
                </a:moveTo>
                <a:lnTo>
                  <a:pt x="0" y="93434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2" name="object 3432"/>
          <p:cNvSpPr/>
          <p:nvPr/>
        </p:nvSpPr>
        <p:spPr>
          <a:xfrm>
            <a:off x="5284872" y="3955904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2893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3" name="object 3433"/>
          <p:cNvSpPr/>
          <p:nvPr/>
        </p:nvSpPr>
        <p:spPr>
          <a:xfrm>
            <a:off x="5288026" y="395428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10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4" name="object 3434"/>
          <p:cNvSpPr/>
          <p:nvPr/>
        </p:nvSpPr>
        <p:spPr>
          <a:xfrm>
            <a:off x="5289603" y="4048798"/>
            <a:ext cx="0" cy="817880"/>
          </a:xfrm>
          <a:custGeom>
            <a:avLst/>
            <a:gdLst/>
            <a:ahLst/>
            <a:cxnLst/>
            <a:rect l="l" t="t" r="r" b="b"/>
            <a:pathLst>
              <a:path h="817879">
                <a:moveTo>
                  <a:pt x="0" y="0"/>
                </a:moveTo>
                <a:lnTo>
                  <a:pt x="0" y="81741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5" name="object 3435"/>
          <p:cNvSpPr/>
          <p:nvPr/>
        </p:nvSpPr>
        <p:spPr>
          <a:xfrm>
            <a:off x="5286449" y="4048798"/>
            <a:ext cx="0" cy="819150"/>
          </a:xfrm>
          <a:custGeom>
            <a:avLst/>
            <a:gdLst/>
            <a:ahLst/>
            <a:cxnLst/>
            <a:rect l="l" t="t" r="r" b="b"/>
            <a:pathLst>
              <a:path h="819150">
                <a:moveTo>
                  <a:pt x="0" y="818583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6" name="object 3436"/>
          <p:cNvSpPr/>
          <p:nvPr/>
        </p:nvSpPr>
        <p:spPr>
          <a:xfrm>
            <a:off x="5289603" y="3954281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516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7" name="object 3437"/>
          <p:cNvSpPr/>
          <p:nvPr/>
        </p:nvSpPr>
        <p:spPr>
          <a:xfrm>
            <a:off x="5286449" y="3955363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93434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8" name="object 3438"/>
          <p:cNvSpPr/>
          <p:nvPr/>
        </p:nvSpPr>
        <p:spPr>
          <a:xfrm>
            <a:off x="5290391" y="395374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67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9" name="object 3439"/>
          <p:cNvSpPr/>
          <p:nvPr/>
        </p:nvSpPr>
        <p:spPr>
          <a:xfrm>
            <a:off x="5291181" y="4048798"/>
            <a:ext cx="0" cy="817244"/>
          </a:xfrm>
          <a:custGeom>
            <a:avLst/>
            <a:gdLst/>
            <a:ahLst/>
            <a:cxnLst/>
            <a:rect l="l" t="t" r="r" b="b"/>
            <a:pathLst>
              <a:path h="817245">
                <a:moveTo>
                  <a:pt x="0" y="0"/>
                </a:moveTo>
                <a:lnTo>
                  <a:pt x="0" y="816823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0" name="object 3440"/>
          <p:cNvSpPr/>
          <p:nvPr/>
        </p:nvSpPr>
        <p:spPr>
          <a:xfrm>
            <a:off x="5289604" y="4048798"/>
            <a:ext cx="0" cy="817880"/>
          </a:xfrm>
          <a:custGeom>
            <a:avLst/>
            <a:gdLst/>
            <a:ahLst/>
            <a:cxnLst/>
            <a:rect l="l" t="t" r="r" b="b"/>
            <a:pathLst>
              <a:path h="817879">
                <a:moveTo>
                  <a:pt x="0" y="817410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1" name="object 3441"/>
          <p:cNvSpPr/>
          <p:nvPr/>
        </p:nvSpPr>
        <p:spPr>
          <a:xfrm>
            <a:off x="5291181" y="395374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057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2" name="object 3442"/>
          <p:cNvSpPr/>
          <p:nvPr/>
        </p:nvSpPr>
        <p:spPr>
          <a:xfrm>
            <a:off x="5289604" y="3954281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516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3" name="object 3443"/>
          <p:cNvSpPr/>
          <p:nvPr/>
        </p:nvSpPr>
        <p:spPr>
          <a:xfrm>
            <a:off x="5291968" y="3953200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22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4" name="object 3444"/>
          <p:cNvSpPr/>
          <p:nvPr/>
        </p:nvSpPr>
        <p:spPr>
          <a:xfrm>
            <a:off x="5292758" y="4048798"/>
            <a:ext cx="0" cy="816610"/>
          </a:xfrm>
          <a:custGeom>
            <a:avLst/>
            <a:gdLst/>
            <a:ahLst/>
            <a:cxnLst/>
            <a:rect l="l" t="t" r="r" b="b"/>
            <a:pathLst>
              <a:path h="816610">
                <a:moveTo>
                  <a:pt x="0" y="0"/>
                </a:moveTo>
                <a:lnTo>
                  <a:pt x="0" y="816236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5" name="object 3445"/>
          <p:cNvSpPr/>
          <p:nvPr/>
        </p:nvSpPr>
        <p:spPr>
          <a:xfrm>
            <a:off x="5291181" y="4048798"/>
            <a:ext cx="0" cy="817244"/>
          </a:xfrm>
          <a:custGeom>
            <a:avLst/>
            <a:gdLst/>
            <a:ahLst/>
            <a:cxnLst/>
            <a:rect l="l" t="t" r="r" b="b"/>
            <a:pathLst>
              <a:path h="817245">
                <a:moveTo>
                  <a:pt x="0" y="816823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6" name="object 3446"/>
          <p:cNvSpPr/>
          <p:nvPr/>
        </p:nvSpPr>
        <p:spPr>
          <a:xfrm>
            <a:off x="5292758" y="3953199"/>
            <a:ext cx="0" cy="95885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598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7" name="object 3447"/>
          <p:cNvSpPr/>
          <p:nvPr/>
        </p:nvSpPr>
        <p:spPr>
          <a:xfrm>
            <a:off x="5291181" y="395374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057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8" name="object 3448"/>
          <p:cNvSpPr/>
          <p:nvPr/>
        </p:nvSpPr>
        <p:spPr>
          <a:xfrm>
            <a:off x="5293545" y="3952659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376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9" name="object 3449"/>
          <p:cNvSpPr/>
          <p:nvPr/>
        </p:nvSpPr>
        <p:spPr>
          <a:xfrm>
            <a:off x="5294336" y="4048798"/>
            <a:ext cx="0" cy="815975"/>
          </a:xfrm>
          <a:custGeom>
            <a:avLst/>
            <a:gdLst/>
            <a:ahLst/>
            <a:cxnLst/>
            <a:rect l="l" t="t" r="r" b="b"/>
            <a:pathLst>
              <a:path h="815975">
                <a:moveTo>
                  <a:pt x="0" y="0"/>
                </a:moveTo>
                <a:lnTo>
                  <a:pt x="0" y="815649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0" name="object 3450"/>
          <p:cNvSpPr/>
          <p:nvPr/>
        </p:nvSpPr>
        <p:spPr>
          <a:xfrm>
            <a:off x="5292759" y="4048798"/>
            <a:ext cx="0" cy="816610"/>
          </a:xfrm>
          <a:custGeom>
            <a:avLst/>
            <a:gdLst/>
            <a:ahLst/>
            <a:cxnLst/>
            <a:rect l="l" t="t" r="r" b="b"/>
            <a:pathLst>
              <a:path h="816610">
                <a:moveTo>
                  <a:pt x="0" y="816236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1" name="object 3451"/>
          <p:cNvSpPr/>
          <p:nvPr/>
        </p:nvSpPr>
        <p:spPr>
          <a:xfrm>
            <a:off x="5294336" y="3952658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139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2" name="object 3452"/>
          <p:cNvSpPr/>
          <p:nvPr/>
        </p:nvSpPr>
        <p:spPr>
          <a:xfrm>
            <a:off x="5292759" y="3953199"/>
            <a:ext cx="0" cy="95885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95598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3" name="object 3453"/>
          <p:cNvSpPr/>
          <p:nvPr/>
        </p:nvSpPr>
        <p:spPr>
          <a:xfrm>
            <a:off x="5295913" y="4048798"/>
            <a:ext cx="0" cy="815340"/>
          </a:xfrm>
          <a:custGeom>
            <a:avLst/>
            <a:gdLst/>
            <a:ahLst/>
            <a:cxnLst/>
            <a:rect l="l" t="t" r="r" b="b"/>
            <a:pathLst>
              <a:path h="815339">
                <a:moveTo>
                  <a:pt x="0" y="0"/>
                </a:moveTo>
                <a:lnTo>
                  <a:pt x="0" y="815063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4" name="object 3454"/>
          <p:cNvSpPr/>
          <p:nvPr/>
        </p:nvSpPr>
        <p:spPr>
          <a:xfrm>
            <a:off x="5294336" y="4048798"/>
            <a:ext cx="0" cy="815975"/>
          </a:xfrm>
          <a:custGeom>
            <a:avLst/>
            <a:gdLst/>
            <a:ahLst/>
            <a:cxnLst/>
            <a:rect l="l" t="t" r="r" b="b"/>
            <a:pathLst>
              <a:path h="815975">
                <a:moveTo>
                  <a:pt x="0" y="815649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5" name="object 3455"/>
          <p:cNvSpPr/>
          <p:nvPr/>
        </p:nvSpPr>
        <p:spPr>
          <a:xfrm>
            <a:off x="5295913" y="3952051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747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6" name="object 3456"/>
          <p:cNvSpPr/>
          <p:nvPr/>
        </p:nvSpPr>
        <p:spPr>
          <a:xfrm>
            <a:off x="5294336" y="3952658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96139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7" name="object 3457"/>
          <p:cNvSpPr/>
          <p:nvPr/>
        </p:nvSpPr>
        <p:spPr>
          <a:xfrm>
            <a:off x="5296699" y="3951415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46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8" name="object 3458"/>
          <p:cNvSpPr/>
          <p:nvPr/>
        </p:nvSpPr>
        <p:spPr>
          <a:xfrm>
            <a:off x="5297490" y="4048798"/>
            <a:ext cx="0" cy="814705"/>
          </a:xfrm>
          <a:custGeom>
            <a:avLst/>
            <a:gdLst/>
            <a:ahLst/>
            <a:cxnLst/>
            <a:rect l="l" t="t" r="r" b="b"/>
            <a:pathLst>
              <a:path h="814704">
                <a:moveTo>
                  <a:pt x="0" y="0"/>
                </a:moveTo>
                <a:lnTo>
                  <a:pt x="0" y="814476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9" name="object 3459"/>
          <p:cNvSpPr/>
          <p:nvPr/>
        </p:nvSpPr>
        <p:spPr>
          <a:xfrm>
            <a:off x="5295913" y="4048798"/>
            <a:ext cx="0" cy="815340"/>
          </a:xfrm>
          <a:custGeom>
            <a:avLst/>
            <a:gdLst/>
            <a:ahLst/>
            <a:cxnLst/>
            <a:rect l="l" t="t" r="r" b="b"/>
            <a:pathLst>
              <a:path h="815339">
                <a:moveTo>
                  <a:pt x="0" y="815062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0" name="object 3460"/>
          <p:cNvSpPr/>
          <p:nvPr/>
        </p:nvSpPr>
        <p:spPr>
          <a:xfrm>
            <a:off x="5297490" y="3951414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384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1" name="object 3461"/>
          <p:cNvSpPr/>
          <p:nvPr/>
        </p:nvSpPr>
        <p:spPr>
          <a:xfrm>
            <a:off x="5295913" y="3952051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96747"/>
                </a:moveTo>
                <a:lnTo>
                  <a:pt x="0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2" name="object 3462"/>
          <p:cNvSpPr/>
          <p:nvPr/>
        </p:nvSpPr>
        <p:spPr>
          <a:xfrm>
            <a:off x="5298279" y="3950777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97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3" name="object 3463"/>
          <p:cNvSpPr/>
          <p:nvPr/>
        </p:nvSpPr>
        <p:spPr>
          <a:xfrm>
            <a:off x="5299068" y="4048798"/>
            <a:ext cx="0" cy="814069"/>
          </a:xfrm>
          <a:custGeom>
            <a:avLst/>
            <a:gdLst/>
            <a:ahLst/>
            <a:cxnLst/>
            <a:rect l="l" t="t" r="r" b="b"/>
            <a:pathLst>
              <a:path h="814070">
                <a:moveTo>
                  <a:pt x="0" y="0"/>
                </a:moveTo>
                <a:lnTo>
                  <a:pt x="0" y="813889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4" name="object 3464"/>
          <p:cNvSpPr/>
          <p:nvPr/>
        </p:nvSpPr>
        <p:spPr>
          <a:xfrm>
            <a:off x="5297491" y="4048798"/>
            <a:ext cx="0" cy="814705"/>
          </a:xfrm>
          <a:custGeom>
            <a:avLst/>
            <a:gdLst/>
            <a:ahLst/>
            <a:cxnLst/>
            <a:rect l="l" t="t" r="r" b="b"/>
            <a:pathLst>
              <a:path h="814704">
                <a:moveTo>
                  <a:pt x="0" y="814476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5" name="object 3465"/>
          <p:cNvSpPr/>
          <p:nvPr/>
        </p:nvSpPr>
        <p:spPr>
          <a:xfrm>
            <a:off x="5299068" y="3950777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02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6" name="object 3466"/>
          <p:cNvSpPr/>
          <p:nvPr/>
        </p:nvSpPr>
        <p:spPr>
          <a:xfrm>
            <a:off x="5297491" y="3951413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97384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7" name="object 3467"/>
          <p:cNvSpPr/>
          <p:nvPr/>
        </p:nvSpPr>
        <p:spPr>
          <a:xfrm>
            <a:off x="5299856" y="395014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47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8" name="object 3468"/>
          <p:cNvSpPr/>
          <p:nvPr/>
        </p:nvSpPr>
        <p:spPr>
          <a:xfrm>
            <a:off x="5300645" y="4048798"/>
            <a:ext cx="0" cy="813435"/>
          </a:xfrm>
          <a:custGeom>
            <a:avLst/>
            <a:gdLst/>
            <a:ahLst/>
            <a:cxnLst/>
            <a:rect l="l" t="t" r="r" b="b"/>
            <a:pathLst>
              <a:path h="813435">
                <a:moveTo>
                  <a:pt x="0" y="0"/>
                </a:moveTo>
                <a:lnTo>
                  <a:pt x="0" y="813302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9" name="object 3469"/>
          <p:cNvSpPr/>
          <p:nvPr/>
        </p:nvSpPr>
        <p:spPr>
          <a:xfrm>
            <a:off x="5299068" y="4048798"/>
            <a:ext cx="0" cy="814069"/>
          </a:xfrm>
          <a:custGeom>
            <a:avLst/>
            <a:gdLst/>
            <a:ahLst/>
            <a:cxnLst/>
            <a:rect l="l" t="t" r="r" b="b"/>
            <a:pathLst>
              <a:path h="814070">
                <a:moveTo>
                  <a:pt x="0" y="813889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0" name="object 3470"/>
          <p:cNvSpPr/>
          <p:nvPr/>
        </p:nvSpPr>
        <p:spPr>
          <a:xfrm>
            <a:off x="5300645" y="3950140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57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1" name="object 3471"/>
          <p:cNvSpPr/>
          <p:nvPr/>
        </p:nvSpPr>
        <p:spPr>
          <a:xfrm>
            <a:off x="5299068" y="3950777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98021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2" name="object 3472"/>
          <p:cNvSpPr/>
          <p:nvPr/>
        </p:nvSpPr>
        <p:spPr>
          <a:xfrm>
            <a:off x="5301433" y="394950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7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3" name="object 3473"/>
          <p:cNvSpPr/>
          <p:nvPr/>
        </p:nvSpPr>
        <p:spPr>
          <a:xfrm>
            <a:off x="5302223" y="4048798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715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4" name="object 3474"/>
          <p:cNvSpPr/>
          <p:nvPr/>
        </p:nvSpPr>
        <p:spPr>
          <a:xfrm>
            <a:off x="5300646" y="4048798"/>
            <a:ext cx="0" cy="813435"/>
          </a:xfrm>
          <a:custGeom>
            <a:avLst/>
            <a:gdLst/>
            <a:ahLst/>
            <a:cxnLst/>
            <a:rect l="l" t="t" r="r" b="b"/>
            <a:pathLst>
              <a:path h="813435">
                <a:moveTo>
                  <a:pt x="0" y="813302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5" name="object 3475"/>
          <p:cNvSpPr/>
          <p:nvPr/>
        </p:nvSpPr>
        <p:spPr>
          <a:xfrm>
            <a:off x="5302223" y="3949503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0"/>
                </a:moveTo>
                <a:lnTo>
                  <a:pt x="0" y="99294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6" name="object 3476"/>
          <p:cNvSpPr/>
          <p:nvPr/>
        </p:nvSpPr>
        <p:spPr>
          <a:xfrm>
            <a:off x="5300646" y="3950140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98657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7" name="object 3477"/>
          <p:cNvSpPr/>
          <p:nvPr/>
        </p:nvSpPr>
        <p:spPr>
          <a:xfrm>
            <a:off x="5303010" y="394886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47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8" name="object 3478"/>
          <p:cNvSpPr/>
          <p:nvPr/>
        </p:nvSpPr>
        <p:spPr>
          <a:xfrm>
            <a:off x="5303800" y="4048798"/>
            <a:ext cx="0" cy="812165"/>
          </a:xfrm>
          <a:custGeom>
            <a:avLst/>
            <a:gdLst/>
            <a:ahLst/>
            <a:cxnLst/>
            <a:rect l="l" t="t" r="r" b="b"/>
            <a:pathLst>
              <a:path h="812164">
                <a:moveTo>
                  <a:pt x="0" y="0"/>
                </a:moveTo>
                <a:lnTo>
                  <a:pt x="0" y="812128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9" name="object 3479"/>
          <p:cNvSpPr/>
          <p:nvPr/>
        </p:nvSpPr>
        <p:spPr>
          <a:xfrm>
            <a:off x="5302223" y="4048798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812715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0" name="object 3480"/>
          <p:cNvSpPr/>
          <p:nvPr/>
        </p:nvSpPr>
        <p:spPr>
          <a:xfrm>
            <a:off x="5303800" y="3948866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99931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1" name="object 3481"/>
          <p:cNvSpPr/>
          <p:nvPr/>
        </p:nvSpPr>
        <p:spPr>
          <a:xfrm>
            <a:off x="5302223" y="3949503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294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2" name="object 3482"/>
          <p:cNvSpPr/>
          <p:nvPr/>
        </p:nvSpPr>
        <p:spPr>
          <a:xfrm>
            <a:off x="5304587" y="394823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97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3" name="object 3483"/>
          <p:cNvSpPr/>
          <p:nvPr/>
        </p:nvSpPr>
        <p:spPr>
          <a:xfrm>
            <a:off x="5305378" y="4048798"/>
            <a:ext cx="0" cy="811530"/>
          </a:xfrm>
          <a:custGeom>
            <a:avLst/>
            <a:gdLst/>
            <a:ahLst/>
            <a:cxnLst/>
            <a:rect l="l" t="t" r="r" b="b"/>
            <a:pathLst>
              <a:path h="811529">
                <a:moveTo>
                  <a:pt x="0" y="0"/>
                </a:moveTo>
                <a:lnTo>
                  <a:pt x="0" y="811542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4" name="object 3484"/>
          <p:cNvSpPr/>
          <p:nvPr/>
        </p:nvSpPr>
        <p:spPr>
          <a:xfrm>
            <a:off x="5303801" y="4048798"/>
            <a:ext cx="0" cy="812165"/>
          </a:xfrm>
          <a:custGeom>
            <a:avLst/>
            <a:gdLst/>
            <a:ahLst/>
            <a:cxnLst/>
            <a:rect l="l" t="t" r="r" b="b"/>
            <a:pathLst>
              <a:path h="812164">
                <a:moveTo>
                  <a:pt x="0" y="812128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5" name="object 3485"/>
          <p:cNvSpPr/>
          <p:nvPr/>
        </p:nvSpPr>
        <p:spPr>
          <a:xfrm>
            <a:off x="5305378" y="3948229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68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6" name="object 3486"/>
          <p:cNvSpPr/>
          <p:nvPr/>
        </p:nvSpPr>
        <p:spPr>
          <a:xfrm>
            <a:off x="5303801" y="3948866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931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7" name="object 3487"/>
          <p:cNvSpPr/>
          <p:nvPr/>
        </p:nvSpPr>
        <p:spPr>
          <a:xfrm>
            <a:off x="5306164" y="394759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47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8" name="object 3488"/>
          <p:cNvSpPr/>
          <p:nvPr/>
        </p:nvSpPr>
        <p:spPr>
          <a:xfrm>
            <a:off x="5306955" y="4048798"/>
            <a:ext cx="0" cy="811530"/>
          </a:xfrm>
          <a:custGeom>
            <a:avLst/>
            <a:gdLst/>
            <a:ahLst/>
            <a:cxnLst/>
            <a:rect l="l" t="t" r="r" b="b"/>
            <a:pathLst>
              <a:path h="811529">
                <a:moveTo>
                  <a:pt x="0" y="0"/>
                </a:moveTo>
                <a:lnTo>
                  <a:pt x="0" y="810955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9" name="object 3489"/>
          <p:cNvSpPr/>
          <p:nvPr/>
        </p:nvSpPr>
        <p:spPr>
          <a:xfrm>
            <a:off x="5305378" y="4048798"/>
            <a:ext cx="0" cy="811530"/>
          </a:xfrm>
          <a:custGeom>
            <a:avLst/>
            <a:gdLst/>
            <a:ahLst/>
            <a:cxnLst/>
            <a:rect l="l" t="t" r="r" b="b"/>
            <a:pathLst>
              <a:path h="811529">
                <a:moveTo>
                  <a:pt x="0" y="811542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0" name="object 3490"/>
          <p:cNvSpPr/>
          <p:nvPr/>
        </p:nvSpPr>
        <p:spPr>
          <a:xfrm>
            <a:off x="5306955" y="3947592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205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1" name="object 3491"/>
          <p:cNvSpPr/>
          <p:nvPr/>
        </p:nvSpPr>
        <p:spPr>
          <a:xfrm>
            <a:off x="5305378" y="3948229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100568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2" name="object 3492"/>
          <p:cNvSpPr/>
          <p:nvPr/>
        </p:nvSpPr>
        <p:spPr>
          <a:xfrm>
            <a:off x="5307741" y="394695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97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3" name="object 3493"/>
          <p:cNvSpPr/>
          <p:nvPr/>
        </p:nvSpPr>
        <p:spPr>
          <a:xfrm>
            <a:off x="5308532" y="4048798"/>
            <a:ext cx="0" cy="810895"/>
          </a:xfrm>
          <a:custGeom>
            <a:avLst/>
            <a:gdLst/>
            <a:ahLst/>
            <a:cxnLst/>
            <a:rect l="l" t="t" r="r" b="b"/>
            <a:pathLst>
              <a:path h="810895">
                <a:moveTo>
                  <a:pt x="0" y="0"/>
                </a:moveTo>
                <a:lnTo>
                  <a:pt x="0" y="810368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4" name="object 3494"/>
          <p:cNvSpPr/>
          <p:nvPr/>
        </p:nvSpPr>
        <p:spPr>
          <a:xfrm>
            <a:off x="5306955" y="4048798"/>
            <a:ext cx="0" cy="811530"/>
          </a:xfrm>
          <a:custGeom>
            <a:avLst/>
            <a:gdLst/>
            <a:ahLst/>
            <a:cxnLst/>
            <a:rect l="l" t="t" r="r" b="b"/>
            <a:pathLst>
              <a:path h="811529">
                <a:moveTo>
                  <a:pt x="0" y="810955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5" name="object 3495"/>
          <p:cNvSpPr/>
          <p:nvPr/>
        </p:nvSpPr>
        <p:spPr>
          <a:xfrm>
            <a:off x="5308532" y="394695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842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6" name="object 3496"/>
          <p:cNvSpPr/>
          <p:nvPr/>
        </p:nvSpPr>
        <p:spPr>
          <a:xfrm>
            <a:off x="5306955" y="3947592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205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7" name="object 3497"/>
          <p:cNvSpPr/>
          <p:nvPr/>
        </p:nvSpPr>
        <p:spPr>
          <a:xfrm>
            <a:off x="5309321" y="394631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47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8" name="object 3498"/>
          <p:cNvSpPr/>
          <p:nvPr/>
        </p:nvSpPr>
        <p:spPr>
          <a:xfrm>
            <a:off x="5310110" y="4048798"/>
            <a:ext cx="0" cy="810260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78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9" name="object 3499"/>
          <p:cNvSpPr/>
          <p:nvPr/>
        </p:nvSpPr>
        <p:spPr>
          <a:xfrm>
            <a:off x="5308533" y="4048798"/>
            <a:ext cx="0" cy="810895"/>
          </a:xfrm>
          <a:custGeom>
            <a:avLst/>
            <a:gdLst/>
            <a:ahLst/>
            <a:cxnLst/>
            <a:rect l="l" t="t" r="r" b="b"/>
            <a:pathLst>
              <a:path h="810895">
                <a:moveTo>
                  <a:pt x="0" y="810368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0" name="object 3500"/>
          <p:cNvSpPr/>
          <p:nvPr/>
        </p:nvSpPr>
        <p:spPr>
          <a:xfrm>
            <a:off x="5310110" y="3946318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479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1" name="object 3501"/>
          <p:cNvSpPr/>
          <p:nvPr/>
        </p:nvSpPr>
        <p:spPr>
          <a:xfrm>
            <a:off x="5308533" y="394695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101842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2" name="object 3502"/>
          <p:cNvSpPr/>
          <p:nvPr/>
        </p:nvSpPr>
        <p:spPr>
          <a:xfrm>
            <a:off x="5311687" y="3945045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3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3" name="object 3503"/>
          <p:cNvSpPr/>
          <p:nvPr/>
        </p:nvSpPr>
        <p:spPr>
          <a:xfrm>
            <a:off x="5313264" y="4048798"/>
            <a:ext cx="0" cy="808990"/>
          </a:xfrm>
          <a:custGeom>
            <a:avLst/>
            <a:gdLst/>
            <a:ahLst/>
            <a:cxnLst/>
            <a:rect l="l" t="t" r="r" b="b"/>
            <a:pathLst>
              <a:path h="808989">
                <a:moveTo>
                  <a:pt x="0" y="0"/>
                </a:moveTo>
                <a:lnTo>
                  <a:pt x="0" y="808608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4" name="object 3504"/>
          <p:cNvSpPr/>
          <p:nvPr/>
        </p:nvSpPr>
        <p:spPr>
          <a:xfrm>
            <a:off x="5310110" y="4048798"/>
            <a:ext cx="0" cy="810260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809781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5" name="object 3505"/>
          <p:cNvSpPr/>
          <p:nvPr/>
        </p:nvSpPr>
        <p:spPr>
          <a:xfrm>
            <a:off x="5313264" y="3945045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752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6" name="object 3506"/>
          <p:cNvSpPr/>
          <p:nvPr/>
        </p:nvSpPr>
        <p:spPr>
          <a:xfrm>
            <a:off x="5310110" y="3946318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102479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7" name="object 3507"/>
          <p:cNvSpPr/>
          <p:nvPr/>
        </p:nvSpPr>
        <p:spPr>
          <a:xfrm>
            <a:off x="5314052" y="3561572"/>
            <a:ext cx="0" cy="1296670"/>
          </a:xfrm>
          <a:custGeom>
            <a:avLst/>
            <a:gdLst/>
            <a:ahLst/>
            <a:cxnLst/>
            <a:rect l="l" t="t" r="r" b="b"/>
            <a:pathLst>
              <a:path h="1296670">
                <a:moveTo>
                  <a:pt x="0" y="0"/>
                </a:moveTo>
                <a:lnTo>
                  <a:pt x="0" y="129622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8" name="object 3508"/>
          <p:cNvSpPr/>
          <p:nvPr/>
        </p:nvSpPr>
        <p:spPr>
          <a:xfrm>
            <a:off x="5314842" y="4048798"/>
            <a:ext cx="0" cy="808355"/>
          </a:xfrm>
          <a:custGeom>
            <a:avLst/>
            <a:gdLst/>
            <a:ahLst/>
            <a:cxnLst/>
            <a:rect l="l" t="t" r="r" b="b"/>
            <a:pathLst>
              <a:path h="808354">
                <a:moveTo>
                  <a:pt x="0" y="0"/>
                </a:moveTo>
                <a:lnTo>
                  <a:pt x="0" y="807938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9" name="object 3509"/>
          <p:cNvSpPr/>
          <p:nvPr/>
        </p:nvSpPr>
        <p:spPr>
          <a:xfrm>
            <a:off x="5313265" y="4048798"/>
            <a:ext cx="0" cy="808990"/>
          </a:xfrm>
          <a:custGeom>
            <a:avLst/>
            <a:gdLst/>
            <a:ahLst/>
            <a:cxnLst/>
            <a:rect l="l" t="t" r="r" b="b"/>
            <a:pathLst>
              <a:path h="808989">
                <a:moveTo>
                  <a:pt x="0" y="808607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0" name="object 3510"/>
          <p:cNvSpPr/>
          <p:nvPr/>
        </p:nvSpPr>
        <p:spPr>
          <a:xfrm>
            <a:off x="5314842" y="3944408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389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1" name="object 3511"/>
          <p:cNvSpPr/>
          <p:nvPr/>
        </p:nvSpPr>
        <p:spPr>
          <a:xfrm>
            <a:off x="5313265" y="3945045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103753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2" name="object 3512"/>
          <p:cNvSpPr/>
          <p:nvPr/>
        </p:nvSpPr>
        <p:spPr>
          <a:xfrm>
            <a:off x="5315629" y="394377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6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3" name="object 3513"/>
          <p:cNvSpPr/>
          <p:nvPr/>
        </p:nvSpPr>
        <p:spPr>
          <a:xfrm>
            <a:off x="5316419" y="4048798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0"/>
                </a:moveTo>
                <a:lnTo>
                  <a:pt x="0" y="807253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4" name="object 3514"/>
          <p:cNvSpPr/>
          <p:nvPr/>
        </p:nvSpPr>
        <p:spPr>
          <a:xfrm>
            <a:off x="5314842" y="4048798"/>
            <a:ext cx="0" cy="808355"/>
          </a:xfrm>
          <a:custGeom>
            <a:avLst/>
            <a:gdLst/>
            <a:ahLst/>
            <a:cxnLst/>
            <a:rect l="l" t="t" r="r" b="b"/>
            <a:pathLst>
              <a:path h="808354">
                <a:moveTo>
                  <a:pt x="0" y="807937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5" name="object 3515"/>
          <p:cNvSpPr/>
          <p:nvPr/>
        </p:nvSpPr>
        <p:spPr>
          <a:xfrm>
            <a:off x="5316419" y="3943771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026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6" name="object 3516"/>
          <p:cNvSpPr/>
          <p:nvPr/>
        </p:nvSpPr>
        <p:spPr>
          <a:xfrm>
            <a:off x="5314842" y="3944408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104389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7" name="object 3517"/>
          <p:cNvSpPr/>
          <p:nvPr/>
        </p:nvSpPr>
        <p:spPr>
          <a:xfrm>
            <a:off x="5317206" y="394313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16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8" name="object 3518"/>
          <p:cNvSpPr/>
          <p:nvPr/>
        </p:nvSpPr>
        <p:spPr>
          <a:xfrm>
            <a:off x="5317997" y="4048798"/>
            <a:ext cx="0" cy="807085"/>
          </a:xfrm>
          <a:custGeom>
            <a:avLst/>
            <a:gdLst/>
            <a:ahLst/>
            <a:cxnLst/>
            <a:rect l="l" t="t" r="r" b="b"/>
            <a:pathLst>
              <a:path h="807085">
                <a:moveTo>
                  <a:pt x="0" y="0"/>
                </a:moveTo>
                <a:lnTo>
                  <a:pt x="0" y="806568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9" name="object 3519"/>
          <p:cNvSpPr/>
          <p:nvPr/>
        </p:nvSpPr>
        <p:spPr>
          <a:xfrm>
            <a:off x="5316420" y="4048798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807253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0" name="object 3520"/>
          <p:cNvSpPr/>
          <p:nvPr/>
        </p:nvSpPr>
        <p:spPr>
          <a:xfrm>
            <a:off x="5317997" y="3943134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5">
                <a:moveTo>
                  <a:pt x="0" y="0"/>
                </a:moveTo>
                <a:lnTo>
                  <a:pt x="0" y="105663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1" name="object 3521"/>
          <p:cNvSpPr/>
          <p:nvPr/>
        </p:nvSpPr>
        <p:spPr>
          <a:xfrm>
            <a:off x="5316420" y="3943771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105026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2" name="object 3522"/>
          <p:cNvSpPr/>
          <p:nvPr/>
        </p:nvSpPr>
        <p:spPr>
          <a:xfrm>
            <a:off x="5318783" y="394249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68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3" name="object 3523"/>
          <p:cNvSpPr/>
          <p:nvPr/>
        </p:nvSpPr>
        <p:spPr>
          <a:xfrm>
            <a:off x="5319574" y="4048798"/>
            <a:ext cx="0" cy="806450"/>
          </a:xfrm>
          <a:custGeom>
            <a:avLst/>
            <a:gdLst/>
            <a:ahLst/>
            <a:cxnLst/>
            <a:rect l="l" t="t" r="r" b="b"/>
            <a:pathLst>
              <a:path h="806450">
                <a:moveTo>
                  <a:pt x="0" y="0"/>
                </a:moveTo>
                <a:lnTo>
                  <a:pt x="0" y="805883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4" name="object 3524"/>
          <p:cNvSpPr/>
          <p:nvPr/>
        </p:nvSpPr>
        <p:spPr>
          <a:xfrm>
            <a:off x="5317997" y="4048798"/>
            <a:ext cx="0" cy="807085"/>
          </a:xfrm>
          <a:custGeom>
            <a:avLst/>
            <a:gdLst/>
            <a:ahLst/>
            <a:cxnLst/>
            <a:rect l="l" t="t" r="r" b="b"/>
            <a:pathLst>
              <a:path h="807085">
                <a:moveTo>
                  <a:pt x="0" y="806568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5" name="object 3525"/>
          <p:cNvSpPr/>
          <p:nvPr/>
        </p:nvSpPr>
        <p:spPr>
          <a:xfrm>
            <a:off x="5319574" y="3942497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30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6" name="object 3526"/>
          <p:cNvSpPr/>
          <p:nvPr/>
        </p:nvSpPr>
        <p:spPr>
          <a:xfrm>
            <a:off x="5317997" y="3943134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5">
                <a:moveTo>
                  <a:pt x="0" y="105663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7" name="object 3527"/>
          <p:cNvSpPr/>
          <p:nvPr/>
        </p:nvSpPr>
        <p:spPr>
          <a:xfrm>
            <a:off x="5320360" y="394186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2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8" name="object 3528"/>
          <p:cNvSpPr/>
          <p:nvPr/>
        </p:nvSpPr>
        <p:spPr>
          <a:xfrm>
            <a:off x="5321151" y="4048798"/>
            <a:ext cx="0" cy="805815"/>
          </a:xfrm>
          <a:custGeom>
            <a:avLst/>
            <a:gdLst/>
            <a:ahLst/>
            <a:cxnLst/>
            <a:rect l="l" t="t" r="r" b="b"/>
            <a:pathLst>
              <a:path h="805814">
                <a:moveTo>
                  <a:pt x="0" y="0"/>
                </a:moveTo>
                <a:lnTo>
                  <a:pt x="0" y="805198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9" name="object 3529"/>
          <p:cNvSpPr/>
          <p:nvPr/>
        </p:nvSpPr>
        <p:spPr>
          <a:xfrm>
            <a:off x="5319574" y="4048798"/>
            <a:ext cx="0" cy="806450"/>
          </a:xfrm>
          <a:custGeom>
            <a:avLst/>
            <a:gdLst/>
            <a:ahLst/>
            <a:cxnLst/>
            <a:rect l="l" t="t" r="r" b="b"/>
            <a:pathLst>
              <a:path h="806450">
                <a:moveTo>
                  <a:pt x="0" y="805883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0" name="object 3530"/>
          <p:cNvSpPr/>
          <p:nvPr/>
        </p:nvSpPr>
        <p:spPr>
          <a:xfrm>
            <a:off x="5321151" y="3941860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0"/>
                </a:moveTo>
                <a:lnTo>
                  <a:pt x="0" y="106937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1" name="object 3531"/>
          <p:cNvSpPr/>
          <p:nvPr/>
        </p:nvSpPr>
        <p:spPr>
          <a:xfrm>
            <a:off x="5319574" y="3942497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106300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2" name="object 3532"/>
          <p:cNvSpPr/>
          <p:nvPr/>
        </p:nvSpPr>
        <p:spPr>
          <a:xfrm>
            <a:off x="5321937" y="394122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72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3" name="object 3533"/>
          <p:cNvSpPr/>
          <p:nvPr/>
        </p:nvSpPr>
        <p:spPr>
          <a:xfrm>
            <a:off x="5322729" y="4048798"/>
            <a:ext cx="0" cy="804545"/>
          </a:xfrm>
          <a:custGeom>
            <a:avLst/>
            <a:gdLst/>
            <a:ahLst/>
            <a:cxnLst/>
            <a:rect l="l" t="t" r="r" b="b"/>
            <a:pathLst>
              <a:path h="804545">
                <a:moveTo>
                  <a:pt x="0" y="0"/>
                </a:moveTo>
                <a:lnTo>
                  <a:pt x="0" y="804513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4" name="object 3534"/>
          <p:cNvSpPr/>
          <p:nvPr/>
        </p:nvSpPr>
        <p:spPr>
          <a:xfrm>
            <a:off x="5321152" y="4048798"/>
            <a:ext cx="0" cy="805815"/>
          </a:xfrm>
          <a:custGeom>
            <a:avLst/>
            <a:gdLst/>
            <a:ahLst/>
            <a:cxnLst/>
            <a:rect l="l" t="t" r="r" b="b"/>
            <a:pathLst>
              <a:path h="805814">
                <a:moveTo>
                  <a:pt x="0" y="805198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5" name="object 3535"/>
          <p:cNvSpPr/>
          <p:nvPr/>
        </p:nvSpPr>
        <p:spPr>
          <a:xfrm>
            <a:off x="5322729" y="3941224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57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6" name="object 3536"/>
          <p:cNvSpPr/>
          <p:nvPr/>
        </p:nvSpPr>
        <p:spPr>
          <a:xfrm>
            <a:off x="5321152" y="3941860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106937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7" name="object 3537"/>
          <p:cNvSpPr/>
          <p:nvPr/>
        </p:nvSpPr>
        <p:spPr>
          <a:xfrm>
            <a:off x="5323514" y="394058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2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8" name="object 3538"/>
          <p:cNvSpPr/>
          <p:nvPr/>
        </p:nvSpPr>
        <p:spPr>
          <a:xfrm>
            <a:off x="5324306" y="4048798"/>
            <a:ext cx="0" cy="803910"/>
          </a:xfrm>
          <a:custGeom>
            <a:avLst/>
            <a:gdLst/>
            <a:ahLst/>
            <a:cxnLst/>
            <a:rect l="l" t="t" r="r" b="b"/>
            <a:pathLst>
              <a:path h="803910">
                <a:moveTo>
                  <a:pt x="0" y="0"/>
                </a:moveTo>
                <a:lnTo>
                  <a:pt x="0" y="803828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9" name="object 3539"/>
          <p:cNvSpPr/>
          <p:nvPr/>
        </p:nvSpPr>
        <p:spPr>
          <a:xfrm>
            <a:off x="5322729" y="4048798"/>
            <a:ext cx="0" cy="804545"/>
          </a:xfrm>
          <a:custGeom>
            <a:avLst/>
            <a:gdLst/>
            <a:ahLst/>
            <a:cxnLst/>
            <a:rect l="l" t="t" r="r" b="b"/>
            <a:pathLst>
              <a:path h="804545">
                <a:moveTo>
                  <a:pt x="0" y="804513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0" name="object 3540"/>
          <p:cNvSpPr/>
          <p:nvPr/>
        </p:nvSpPr>
        <p:spPr>
          <a:xfrm>
            <a:off x="5324306" y="3940586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1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1" name="object 3541"/>
          <p:cNvSpPr/>
          <p:nvPr/>
        </p:nvSpPr>
        <p:spPr>
          <a:xfrm>
            <a:off x="5322729" y="3941223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574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2" name="object 3542"/>
          <p:cNvSpPr/>
          <p:nvPr/>
        </p:nvSpPr>
        <p:spPr>
          <a:xfrm>
            <a:off x="5325092" y="393995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76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3" name="object 3543"/>
          <p:cNvSpPr/>
          <p:nvPr/>
        </p:nvSpPr>
        <p:spPr>
          <a:xfrm>
            <a:off x="5325884" y="4048798"/>
            <a:ext cx="0" cy="803275"/>
          </a:xfrm>
          <a:custGeom>
            <a:avLst/>
            <a:gdLst/>
            <a:ahLst/>
            <a:cxnLst/>
            <a:rect l="l" t="t" r="r" b="b"/>
            <a:pathLst>
              <a:path h="803275">
                <a:moveTo>
                  <a:pt x="0" y="0"/>
                </a:moveTo>
                <a:lnTo>
                  <a:pt x="0" y="803143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4" name="object 3544"/>
          <p:cNvSpPr/>
          <p:nvPr/>
        </p:nvSpPr>
        <p:spPr>
          <a:xfrm>
            <a:off x="5324307" y="4048798"/>
            <a:ext cx="0" cy="803910"/>
          </a:xfrm>
          <a:custGeom>
            <a:avLst/>
            <a:gdLst/>
            <a:ahLst/>
            <a:cxnLst/>
            <a:rect l="l" t="t" r="r" b="b"/>
            <a:pathLst>
              <a:path h="803910">
                <a:moveTo>
                  <a:pt x="0" y="803828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5" name="object 3545"/>
          <p:cNvSpPr/>
          <p:nvPr/>
        </p:nvSpPr>
        <p:spPr>
          <a:xfrm>
            <a:off x="5325884" y="3939950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848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6" name="object 3546"/>
          <p:cNvSpPr/>
          <p:nvPr/>
        </p:nvSpPr>
        <p:spPr>
          <a:xfrm>
            <a:off x="5324307" y="3940586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108211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7" name="object 3547"/>
          <p:cNvSpPr/>
          <p:nvPr/>
        </p:nvSpPr>
        <p:spPr>
          <a:xfrm>
            <a:off x="5326669" y="393931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28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8" name="object 3548"/>
          <p:cNvSpPr/>
          <p:nvPr/>
        </p:nvSpPr>
        <p:spPr>
          <a:xfrm>
            <a:off x="5327461" y="4048798"/>
            <a:ext cx="0" cy="802640"/>
          </a:xfrm>
          <a:custGeom>
            <a:avLst/>
            <a:gdLst/>
            <a:ahLst/>
            <a:cxnLst/>
            <a:rect l="l" t="t" r="r" b="b"/>
            <a:pathLst>
              <a:path h="802639">
                <a:moveTo>
                  <a:pt x="0" y="0"/>
                </a:moveTo>
                <a:lnTo>
                  <a:pt x="0" y="802458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9" name="object 3549"/>
          <p:cNvSpPr/>
          <p:nvPr/>
        </p:nvSpPr>
        <p:spPr>
          <a:xfrm>
            <a:off x="5325884" y="4048798"/>
            <a:ext cx="0" cy="803275"/>
          </a:xfrm>
          <a:custGeom>
            <a:avLst/>
            <a:gdLst/>
            <a:ahLst/>
            <a:cxnLst/>
            <a:rect l="l" t="t" r="r" b="b"/>
            <a:pathLst>
              <a:path h="803275">
                <a:moveTo>
                  <a:pt x="0" y="803143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0" name="object 3550"/>
          <p:cNvSpPr/>
          <p:nvPr/>
        </p:nvSpPr>
        <p:spPr>
          <a:xfrm>
            <a:off x="5327461" y="3939313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48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1" name="object 3551"/>
          <p:cNvSpPr/>
          <p:nvPr/>
        </p:nvSpPr>
        <p:spPr>
          <a:xfrm>
            <a:off x="5325884" y="3939949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8848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2" name="object 3552"/>
          <p:cNvSpPr/>
          <p:nvPr/>
        </p:nvSpPr>
        <p:spPr>
          <a:xfrm>
            <a:off x="5328250" y="393867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8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3" name="object 3553"/>
          <p:cNvSpPr/>
          <p:nvPr/>
        </p:nvSpPr>
        <p:spPr>
          <a:xfrm>
            <a:off x="5329039" y="4048798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0"/>
                </a:moveTo>
                <a:lnTo>
                  <a:pt x="0" y="801773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4" name="object 3554"/>
          <p:cNvSpPr/>
          <p:nvPr/>
        </p:nvSpPr>
        <p:spPr>
          <a:xfrm>
            <a:off x="5327462" y="4048798"/>
            <a:ext cx="0" cy="802640"/>
          </a:xfrm>
          <a:custGeom>
            <a:avLst/>
            <a:gdLst/>
            <a:ahLst/>
            <a:cxnLst/>
            <a:rect l="l" t="t" r="r" b="b"/>
            <a:pathLst>
              <a:path h="802639">
                <a:moveTo>
                  <a:pt x="0" y="802458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5" name="object 3555"/>
          <p:cNvSpPr/>
          <p:nvPr/>
        </p:nvSpPr>
        <p:spPr>
          <a:xfrm>
            <a:off x="5329039" y="3938676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12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6" name="object 3556"/>
          <p:cNvSpPr/>
          <p:nvPr/>
        </p:nvSpPr>
        <p:spPr>
          <a:xfrm>
            <a:off x="5327462" y="3939313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109485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7" name="object 3557"/>
          <p:cNvSpPr/>
          <p:nvPr/>
        </p:nvSpPr>
        <p:spPr>
          <a:xfrm>
            <a:off x="5329827" y="393803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32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8" name="object 3558"/>
          <p:cNvSpPr/>
          <p:nvPr/>
        </p:nvSpPr>
        <p:spPr>
          <a:xfrm>
            <a:off x="5330616" y="4048798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0"/>
                </a:moveTo>
                <a:lnTo>
                  <a:pt x="0" y="801088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9" name="object 3559"/>
          <p:cNvSpPr/>
          <p:nvPr/>
        </p:nvSpPr>
        <p:spPr>
          <a:xfrm>
            <a:off x="5329039" y="4048798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801773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0" name="object 3560"/>
          <p:cNvSpPr/>
          <p:nvPr/>
        </p:nvSpPr>
        <p:spPr>
          <a:xfrm>
            <a:off x="5330616" y="3938039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758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1" name="object 3561"/>
          <p:cNvSpPr/>
          <p:nvPr/>
        </p:nvSpPr>
        <p:spPr>
          <a:xfrm>
            <a:off x="5329039" y="3938676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110121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2" name="object 3562"/>
          <p:cNvSpPr/>
          <p:nvPr/>
        </p:nvSpPr>
        <p:spPr>
          <a:xfrm>
            <a:off x="5331404" y="3937403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48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3" name="object 3563"/>
          <p:cNvSpPr/>
          <p:nvPr/>
        </p:nvSpPr>
        <p:spPr>
          <a:xfrm>
            <a:off x="5332193" y="4048798"/>
            <a:ext cx="0" cy="800735"/>
          </a:xfrm>
          <a:custGeom>
            <a:avLst/>
            <a:gdLst/>
            <a:ahLst/>
            <a:cxnLst/>
            <a:rect l="l" t="t" r="r" b="b"/>
            <a:pathLst>
              <a:path h="800735">
                <a:moveTo>
                  <a:pt x="0" y="0"/>
                </a:moveTo>
                <a:lnTo>
                  <a:pt x="0" y="800403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4" name="object 3564"/>
          <p:cNvSpPr/>
          <p:nvPr/>
        </p:nvSpPr>
        <p:spPr>
          <a:xfrm>
            <a:off x="5330616" y="4048798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088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5" name="object 3565"/>
          <p:cNvSpPr/>
          <p:nvPr/>
        </p:nvSpPr>
        <p:spPr>
          <a:xfrm>
            <a:off x="5332193" y="3937402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395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6" name="object 3566"/>
          <p:cNvSpPr/>
          <p:nvPr/>
        </p:nvSpPr>
        <p:spPr>
          <a:xfrm>
            <a:off x="5330616" y="3938039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0758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7" name="object 3567"/>
          <p:cNvSpPr/>
          <p:nvPr/>
        </p:nvSpPr>
        <p:spPr>
          <a:xfrm>
            <a:off x="5332981" y="3561555"/>
            <a:ext cx="0" cy="1287780"/>
          </a:xfrm>
          <a:custGeom>
            <a:avLst/>
            <a:gdLst/>
            <a:ahLst/>
            <a:cxnLst/>
            <a:rect l="l" t="t" r="r" b="b"/>
            <a:pathLst>
              <a:path h="1287779">
                <a:moveTo>
                  <a:pt x="0" y="0"/>
                </a:moveTo>
                <a:lnTo>
                  <a:pt x="0" y="1287339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8" name="object 3568"/>
          <p:cNvSpPr/>
          <p:nvPr/>
        </p:nvSpPr>
        <p:spPr>
          <a:xfrm>
            <a:off x="5333771" y="4048798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799719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9" name="object 3569"/>
          <p:cNvSpPr/>
          <p:nvPr/>
        </p:nvSpPr>
        <p:spPr>
          <a:xfrm>
            <a:off x="5332194" y="4048798"/>
            <a:ext cx="0" cy="800735"/>
          </a:xfrm>
          <a:custGeom>
            <a:avLst/>
            <a:gdLst/>
            <a:ahLst/>
            <a:cxnLst/>
            <a:rect l="l" t="t" r="r" b="b"/>
            <a:pathLst>
              <a:path h="800735">
                <a:moveTo>
                  <a:pt x="0" y="800403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0" name="object 3570"/>
          <p:cNvSpPr/>
          <p:nvPr/>
        </p:nvSpPr>
        <p:spPr>
          <a:xfrm>
            <a:off x="5333771" y="3936762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2035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1" name="object 3571"/>
          <p:cNvSpPr/>
          <p:nvPr/>
        </p:nvSpPr>
        <p:spPr>
          <a:xfrm>
            <a:off x="5332194" y="3937402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95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2" name="object 3572"/>
          <p:cNvSpPr/>
          <p:nvPr/>
        </p:nvSpPr>
        <p:spPr>
          <a:xfrm>
            <a:off x="5335346" y="3935247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69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3" name="object 3573"/>
          <p:cNvSpPr/>
          <p:nvPr/>
        </p:nvSpPr>
        <p:spPr>
          <a:xfrm>
            <a:off x="5336925" y="4048798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0"/>
                </a:moveTo>
                <a:lnTo>
                  <a:pt x="0" y="798349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4" name="object 3574"/>
          <p:cNvSpPr/>
          <p:nvPr/>
        </p:nvSpPr>
        <p:spPr>
          <a:xfrm>
            <a:off x="5333771" y="4048798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799718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5" name="object 3575"/>
          <p:cNvSpPr/>
          <p:nvPr/>
        </p:nvSpPr>
        <p:spPr>
          <a:xfrm>
            <a:off x="5336925" y="3935247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55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6" name="object 3576"/>
          <p:cNvSpPr/>
          <p:nvPr/>
        </p:nvSpPr>
        <p:spPr>
          <a:xfrm>
            <a:off x="5333771" y="3936762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112036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7" name="object 3577"/>
          <p:cNvSpPr/>
          <p:nvPr/>
        </p:nvSpPr>
        <p:spPr>
          <a:xfrm>
            <a:off x="5337712" y="393449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58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8" name="object 3578"/>
          <p:cNvSpPr/>
          <p:nvPr/>
        </p:nvSpPr>
        <p:spPr>
          <a:xfrm>
            <a:off x="5338503" y="4048798"/>
            <a:ext cx="0" cy="798195"/>
          </a:xfrm>
          <a:custGeom>
            <a:avLst/>
            <a:gdLst/>
            <a:ahLst/>
            <a:cxnLst/>
            <a:rect l="l" t="t" r="r" b="b"/>
            <a:pathLst>
              <a:path h="798195">
                <a:moveTo>
                  <a:pt x="0" y="0"/>
                </a:moveTo>
                <a:lnTo>
                  <a:pt x="0" y="79766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9" name="object 3579"/>
          <p:cNvSpPr/>
          <p:nvPr/>
        </p:nvSpPr>
        <p:spPr>
          <a:xfrm>
            <a:off x="5336926" y="4048798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798348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0" name="object 3580"/>
          <p:cNvSpPr/>
          <p:nvPr/>
        </p:nvSpPr>
        <p:spPr>
          <a:xfrm>
            <a:off x="5338503" y="393448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9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1" name="object 3581"/>
          <p:cNvSpPr/>
          <p:nvPr/>
        </p:nvSpPr>
        <p:spPr>
          <a:xfrm>
            <a:off x="5336926" y="3935246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113551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2" name="object 3582"/>
          <p:cNvSpPr/>
          <p:nvPr/>
        </p:nvSpPr>
        <p:spPr>
          <a:xfrm>
            <a:off x="5339289" y="393373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3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3" name="object 3583"/>
          <p:cNvSpPr/>
          <p:nvPr/>
        </p:nvSpPr>
        <p:spPr>
          <a:xfrm>
            <a:off x="5340080" y="4048798"/>
            <a:ext cx="0" cy="797560"/>
          </a:xfrm>
          <a:custGeom>
            <a:avLst/>
            <a:gdLst/>
            <a:ahLst/>
            <a:cxnLst/>
            <a:rect l="l" t="t" r="r" b="b"/>
            <a:pathLst>
              <a:path h="797560">
                <a:moveTo>
                  <a:pt x="0" y="0"/>
                </a:moveTo>
                <a:lnTo>
                  <a:pt x="0" y="796979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4" name="object 3584"/>
          <p:cNvSpPr/>
          <p:nvPr/>
        </p:nvSpPr>
        <p:spPr>
          <a:xfrm>
            <a:off x="5338503" y="4048798"/>
            <a:ext cx="0" cy="798195"/>
          </a:xfrm>
          <a:custGeom>
            <a:avLst/>
            <a:gdLst/>
            <a:ahLst/>
            <a:cxnLst/>
            <a:rect l="l" t="t" r="r" b="b"/>
            <a:pathLst>
              <a:path h="798195">
                <a:moveTo>
                  <a:pt x="0" y="797664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5" name="object 3585"/>
          <p:cNvSpPr/>
          <p:nvPr/>
        </p:nvSpPr>
        <p:spPr>
          <a:xfrm>
            <a:off x="5340080" y="3933731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066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6" name="object 3586"/>
          <p:cNvSpPr/>
          <p:nvPr/>
        </p:nvSpPr>
        <p:spPr>
          <a:xfrm>
            <a:off x="5338503" y="3934488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309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7" name="object 3587"/>
          <p:cNvSpPr/>
          <p:nvPr/>
        </p:nvSpPr>
        <p:spPr>
          <a:xfrm>
            <a:off x="5340866" y="393297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03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8" name="object 3588"/>
          <p:cNvSpPr/>
          <p:nvPr/>
        </p:nvSpPr>
        <p:spPr>
          <a:xfrm>
            <a:off x="5341658" y="4048798"/>
            <a:ext cx="0" cy="796290"/>
          </a:xfrm>
          <a:custGeom>
            <a:avLst/>
            <a:gdLst/>
            <a:ahLst/>
            <a:cxnLst/>
            <a:rect l="l" t="t" r="r" b="b"/>
            <a:pathLst>
              <a:path h="796289">
                <a:moveTo>
                  <a:pt x="0" y="0"/>
                </a:moveTo>
                <a:lnTo>
                  <a:pt x="0" y="79629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9" name="object 3589"/>
          <p:cNvSpPr/>
          <p:nvPr/>
        </p:nvSpPr>
        <p:spPr>
          <a:xfrm>
            <a:off x="5340081" y="4048798"/>
            <a:ext cx="0" cy="797560"/>
          </a:xfrm>
          <a:custGeom>
            <a:avLst/>
            <a:gdLst/>
            <a:ahLst/>
            <a:cxnLst/>
            <a:rect l="l" t="t" r="r" b="b"/>
            <a:pathLst>
              <a:path h="797560">
                <a:moveTo>
                  <a:pt x="0" y="796979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0" name="object 3590"/>
          <p:cNvSpPr/>
          <p:nvPr/>
        </p:nvSpPr>
        <p:spPr>
          <a:xfrm>
            <a:off x="5341658" y="393297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1" name="object 3591"/>
          <p:cNvSpPr/>
          <p:nvPr/>
        </p:nvSpPr>
        <p:spPr>
          <a:xfrm>
            <a:off x="5340081" y="3933730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115067"/>
                </a:moveTo>
                <a:lnTo>
                  <a:pt x="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2" name="object 3592"/>
          <p:cNvSpPr/>
          <p:nvPr/>
        </p:nvSpPr>
        <p:spPr>
          <a:xfrm>
            <a:off x="5342446" y="393221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76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3" name="object 3593"/>
          <p:cNvSpPr/>
          <p:nvPr/>
        </p:nvSpPr>
        <p:spPr>
          <a:xfrm>
            <a:off x="5343235" y="4048798"/>
            <a:ext cx="0" cy="795655"/>
          </a:xfrm>
          <a:custGeom>
            <a:avLst/>
            <a:gdLst/>
            <a:ahLst/>
            <a:cxnLst/>
            <a:rect l="l" t="t" r="r" b="b"/>
            <a:pathLst>
              <a:path h="795654">
                <a:moveTo>
                  <a:pt x="0" y="0"/>
                </a:moveTo>
                <a:lnTo>
                  <a:pt x="0" y="795609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4" name="object 3594"/>
          <p:cNvSpPr/>
          <p:nvPr/>
        </p:nvSpPr>
        <p:spPr>
          <a:xfrm>
            <a:off x="5341658" y="4048798"/>
            <a:ext cx="0" cy="796290"/>
          </a:xfrm>
          <a:custGeom>
            <a:avLst/>
            <a:gdLst/>
            <a:ahLst/>
            <a:cxnLst/>
            <a:rect l="l" t="t" r="r" b="b"/>
            <a:pathLst>
              <a:path h="796289">
                <a:moveTo>
                  <a:pt x="0" y="796294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5" name="object 3595"/>
          <p:cNvSpPr/>
          <p:nvPr/>
        </p:nvSpPr>
        <p:spPr>
          <a:xfrm>
            <a:off x="5343235" y="3932215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0"/>
                </a:moveTo>
                <a:lnTo>
                  <a:pt x="0" y="116582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6" name="object 3596"/>
          <p:cNvSpPr/>
          <p:nvPr/>
        </p:nvSpPr>
        <p:spPr>
          <a:xfrm>
            <a:off x="5341658" y="393297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115825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7" name="object 3597"/>
          <p:cNvSpPr/>
          <p:nvPr/>
        </p:nvSpPr>
        <p:spPr>
          <a:xfrm>
            <a:off x="5344023" y="393145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49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8" name="object 3598"/>
          <p:cNvSpPr/>
          <p:nvPr/>
        </p:nvSpPr>
        <p:spPr>
          <a:xfrm>
            <a:off x="5344812" y="4048798"/>
            <a:ext cx="0" cy="795020"/>
          </a:xfrm>
          <a:custGeom>
            <a:avLst/>
            <a:gdLst/>
            <a:ahLst/>
            <a:cxnLst/>
            <a:rect l="l" t="t" r="r" b="b"/>
            <a:pathLst>
              <a:path h="795020">
                <a:moveTo>
                  <a:pt x="0" y="0"/>
                </a:moveTo>
                <a:lnTo>
                  <a:pt x="0" y="794924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9" name="object 3599"/>
          <p:cNvSpPr/>
          <p:nvPr/>
        </p:nvSpPr>
        <p:spPr>
          <a:xfrm>
            <a:off x="5343235" y="4048798"/>
            <a:ext cx="0" cy="795655"/>
          </a:xfrm>
          <a:custGeom>
            <a:avLst/>
            <a:gdLst/>
            <a:ahLst/>
            <a:cxnLst/>
            <a:rect l="l" t="t" r="r" b="b"/>
            <a:pathLst>
              <a:path h="795654">
                <a:moveTo>
                  <a:pt x="0" y="795609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0" name="object 3600"/>
          <p:cNvSpPr/>
          <p:nvPr/>
        </p:nvSpPr>
        <p:spPr>
          <a:xfrm>
            <a:off x="5344812" y="3931457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34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1" name="object 3601"/>
          <p:cNvSpPr/>
          <p:nvPr/>
        </p:nvSpPr>
        <p:spPr>
          <a:xfrm>
            <a:off x="5343235" y="3932215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116582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2" name="object 3602"/>
          <p:cNvSpPr/>
          <p:nvPr/>
        </p:nvSpPr>
        <p:spPr>
          <a:xfrm>
            <a:off x="5345600" y="393070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022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3" name="object 3603"/>
          <p:cNvSpPr/>
          <p:nvPr/>
        </p:nvSpPr>
        <p:spPr>
          <a:xfrm>
            <a:off x="5346390" y="4048798"/>
            <a:ext cx="0" cy="794385"/>
          </a:xfrm>
          <a:custGeom>
            <a:avLst/>
            <a:gdLst/>
            <a:ahLst/>
            <a:cxnLst/>
            <a:rect l="l" t="t" r="r" b="b"/>
            <a:pathLst>
              <a:path h="794385">
                <a:moveTo>
                  <a:pt x="0" y="0"/>
                </a:moveTo>
                <a:lnTo>
                  <a:pt x="0" y="794239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4" name="object 3604"/>
          <p:cNvSpPr/>
          <p:nvPr/>
        </p:nvSpPr>
        <p:spPr>
          <a:xfrm>
            <a:off x="5344813" y="4048798"/>
            <a:ext cx="0" cy="795020"/>
          </a:xfrm>
          <a:custGeom>
            <a:avLst/>
            <a:gdLst/>
            <a:ahLst/>
            <a:cxnLst/>
            <a:rect l="l" t="t" r="r" b="b"/>
            <a:pathLst>
              <a:path h="795020">
                <a:moveTo>
                  <a:pt x="0" y="794924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5" name="object 3605"/>
          <p:cNvSpPr/>
          <p:nvPr/>
        </p:nvSpPr>
        <p:spPr>
          <a:xfrm>
            <a:off x="5346390" y="3930699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8098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6" name="object 3606"/>
          <p:cNvSpPr/>
          <p:nvPr/>
        </p:nvSpPr>
        <p:spPr>
          <a:xfrm>
            <a:off x="5344813" y="3931457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0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7" name="object 3607"/>
          <p:cNvSpPr/>
          <p:nvPr/>
        </p:nvSpPr>
        <p:spPr>
          <a:xfrm>
            <a:off x="5347967" y="4048798"/>
            <a:ext cx="0" cy="793750"/>
          </a:xfrm>
          <a:custGeom>
            <a:avLst/>
            <a:gdLst/>
            <a:ahLst/>
            <a:cxnLst/>
            <a:rect l="l" t="t" r="r" b="b"/>
            <a:pathLst>
              <a:path h="793750">
                <a:moveTo>
                  <a:pt x="0" y="0"/>
                </a:moveTo>
                <a:lnTo>
                  <a:pt x="0" y="793535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8" name="object 3608"/>
          <p:cNvSpPr/>
          <p:nvPr/>
        </p:nvSpPr>
        <p:spPr>
          <a:xfrm>
            <a:off x="5346390" y="4048798"/>
            <a:ext cx="0" cy="794385"/>
          </a:xfrm>
          <a:custGeom>
            <a:avLst/>
            <a:gdLst/>
            <a:ahLst/>
            <a:cxnLst/>
            <a:rect l="l" t="t" r="r" b="b"/>
            <a:pathLst>
              <a:path h="794385">
                <a:moveTo>
                  <a:pt x="0" y="794239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9" name="object 3609"/>
          <p:cNvSpPr/>
          <p:nvPr/>
        </p:nvSpPr>
        <p:spPr>
          <a:xfrm>
            <a:off x="5347967" y="3929941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56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0" name="object 3610"/>
          <p:cNvSpPr/>
          <p:nvPr/>
        </p:nvSpPr>
        <p:spPr>
          <a:xfrm>
            <a:off x="5346390" y="3930699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118098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1" name="object 3611"/>
          <p:cNvSpPr/>
          <p:nvPr/>
        </p:nvSpPr>
        <p:spPr>
          <a:xfrm>
            <a:off x="5348754" y="3929184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149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2" name="object 3612"/>
          <p:cNvSpPr/>
          <p:nvPr/>
        </p:nvSpPr>
        <p:spPr>
          <a:xfrm>
            <a:off x="5349545" y="4048798"/>
            <a:ext cx="0" cy="793115"/>
          </a:xfrm>
          <a:custGeom>
            <a:avLst/>
            <a:gdLst/>
            <a:ahLst/>
            <a:cxnLst/>
            <a:rect l="l" t="t" r="r" b="b"/>
            <a:pathLst>
              <a:path h="793114">
                <a:moveTo>
                  <a:pt x="0" y="0"/>
                </a:moveTo>
                <a:lnTo>
                  <a:pt x="0" y="792727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3" name="object 3613"/>
          <p:cNvSpPr/>
          <p:nvPr/>
        </p:nvSpPr>
        <p:spPr>
          <a:xfrm>
            <a:off x="5347968" y="4048798"/>
            <a:ext cx="0" cy="793750"/>
          </a:xfrm>
          <a:custGeom>
            <a:avLst/>
            <a:gdLst/>
            <a:ahLst/>
            <a:cxnLst/>
            <a:rect l="l" t="t" r="r" b="b"/>
            <a:pathLst>
              <a:path h="793750">
                <a:moveTo>
                  <a:pt x="0" y="793535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4" name="object 3614"/>
          <p:cNvSpPr/>
          <p:nvPr/>
        </p:nvSpPr>
        <p:spPr>
          <a:xfrm>
            <a:off x="5349545" y="3929184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19613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5" name="object 3615"/>
          <p:cNvSpPr/>
          <p:nvPr/>
        </p:nvSpPr>
        <p:spPr>
          <a:xfrm>
            <a:off x="5347968" y="3929941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118856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6" name="object 3616"/>
          <p:cNvSpPr/>
          <p:nvPr/>
        </p:nvSpPr>
        <p:spPr>
          <a:xfrm>
            <a:off x="5350331" y="392842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098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7" name="object 3617"/>
          <p:cNvSpPr/>
          <p:nvPr/>
        </p:nvSpPr>
        <p:spPr>
          <a:xfrm>
            <a:off x="5351122" y="4048798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1918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8" name="object 3618"/>
          <p:cNvSpPr/>
          <p:nvPr/>
        </p:nvSpPr>
        <p:spPr>
          <a:xfrm>
            <a:off x="5349545" y="4048798"/>
            <a:ext cx="0" cy="793115"/>
          </a:xfrm>
          <a:custGeom>
            <a:avLst/>
            <a:gdLst/>
            <a:ahLst/>
            <a:cxnLst/>
            <a:rect l="l" t="t" r="r" b="b"/>
            <a:pathLst>
              <a:path h="793114">
                <a:moveTo>
                  <a:pt x="0" y="792726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9" name="object 3619"/>
          <p:cNvSpPr/>
          <p:nvPr/>
        </p:nvSpPr>
        <p:spPr>
          <a:xfrm>
            <a:off x="5351122" y="392842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371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0" name="object 3620"/>
          <p:cNvSpPr/>
          <p:nvPr/>
        </p:nvSpPr>
        <p:spPr>
          <a:xfrm>
            <a:off x="5349545" y="3929184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11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1" name="object 3621"/>
          <p:cNvSpPr/>
          <p:nvPr/>
        </p:nvSpPr>
        <p:spPr>
          <a:xfrm>
            <a:off x="5351908" y="392766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047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2" name="object 3622"/>
          <p:cNvSpPr/>
          <p:nvPr/>
        </p:nvSpPr>
        <p:spPr>
          <a:xfrm>
            <a:off x="5352700" y="4048798"/>
            <a:ext cx="0" cy="791210"/>
          </a:xfrm>
          <a:custGeom>
            <a:avLst/>
            <a:gdLst/>
            <a:ahLst/>
            <a:cxnLst/>
            <a:rect l="l" t="t" r="r" b="b"/>
            <a:pathLst>
              <a:path h="791210">
                <a:moveTo>
                  <a:pt x="0" y="0"/>
                </a:moveTo>
                <a:lnTo>
                  <a:pt x="0" y="79111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3" name="object 3623"/>
          <p:cNvSpPr/>
          <p:nvPr/>
        </p:nvSpPr>
        <p:spPr>
          <a:xfrm>
            <a:off x="5351122" y="4048798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18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4" name="object 3624"/>
          <p:cNvSpPr/>
          <p:nvPr/>
        </p:nvSpPr>
        <p:spPr>
          <a:xfrm>
            <a:off x="5352700" y="392766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29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5" name="object 3625"/>
          <p:cNvSpPr/>
          <p:nvPr/>
        </p:nvSpPr>
        <p:spPr>
          <a:xfrm>
            <a:off x="5351122" y="392842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371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6" name="object 3626"/>
          <p:cNvSpPr/>
          <p:nvPr/>
        </p:nvSpPr>
        <p:spPr>
          <a:xfrm>
            <a:off x="5353486" y="392691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97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7" name="object 3627"/>
          <p:cNvSpPr/>
          <p:nvPr/>
        </p:nvSpPr>
        <p:spPr>
          <a:xfrm>
            <a:off x="5354277" y="4048798"/>
            <a:ext cx="0" cy="790575"/>
          </a:xfrm>
          <a:custGeom>
            <a:avLst/>
            <a:gdLst/>
            <a:ahLst/>
            <a:cxnLst/>
            <a:rect l="l" t="t" r="r" b="b"/>
            <a:pathLst>
              <a:path h="790575">
                <a:moveTo>
                  <a:pt x="0" y="0"/>
                </a:moveTo>
                <a:lnTo>
                  <a:pt x="0" y="790301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8" name="object 3628"/>
          <p:cNvSpPr/>
          <p:nvPr/>
        </p:nvSpPr>
        <p:spPr>
          <a:xfrm>
            <a:off x="5352700" y="4048798"/>
            <a:ext cx="0" cy="791210"/>
          </a:xfrm>
          <a:custGeom>
            <a:avLst/>
            <a:gdLst/>
            <a:ahLst/>
            <a:cxnLst/>
            <a:rect l="l" t="t" r="r" b="b"/>
            <a:pathLst>
              <a:path h="791210">
                <a:moveTo>
                  <a:pt x="0" y="791109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9" name="object 3629"/>
          <p:cNvSpPr/>
          <p:nvPr/>
        </p:nvSpPr>
        <p:spPr>
          <a:xfrm>
            <a:off x="5354277" y="3926910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887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0" name="object 3630"/>
          <p:cNvSpPr/>
          <p:nvPr/>
        </p:nvSpPr>
        <p:spPr>
          <a:xfrm>
            <a:off x="5352700" y="392766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121129"/>
                </a:moveTo>
                <a:lnTo>
                  <a:pt x="0" y="0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1" name="object 3631"/>
          <p:cNvSpPr/>
          <p:nvPr/>
        </p:nvSpPr>
        <p:spPr>
          <a:xfrm>
            <a:off x="5355066" y="392615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46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2" name="object 3632"/>
          <p:cNvSpPr/>
          <p:nvPr/>
        </p:nvSpPr>
        <p:spPr>
          <a:xfrm>
            <a:off x="5355854" y="4048798"/>
            <a:ext cx="0" cy="789940"/>
          </a:xfrm>
          <a:custGeom>
            <a:avLst/>
            <a:gdLst/>
            <a:ahLst/>
            <a:cxnLst/>
            <a:rect l="l" t="t" r="r" b="b"/>
            <a:pathLst>
              <a:path h="789939">
                <a:moveTo>
                  <a:pt x="0" y="0"/>
                </a:moveTo>
                <a:lnTo>
                  <a:pt x="0" y="789493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3" name="object 3633"/>
          <p:cNvSpPr/>
          <p:nvPr/>
        </p:nvSpPr>
        <p:spPr>
          <a:xfrm>
            <a:off x="5354277" y="4048798"/>
            <a:ext cx="0" cy="790575"/>
          </a:xfrm>
          <a:custGeom>
            <a:avLst/>
            <a:gdLst/>
            <a:ahLst/>
            <a:cxnLst/>
            <a:rect l="l" t="t" r="r" b="b"/>
            <a:pathLst>
              <a:path h="790575">
                <a:moveTo>
                  <a:pt x="0" y="790301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4" name="object 3634"/>
          <p:cNvSpPr/>
          <p:nvPr/>
        </p:nvSpPr>
        <p:spPr>
          <a:xfrm>
            <a:off x="5355854" y="3926152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2645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5" name="object 3635"/>
          <p:cNvSpPr/>
          <p:nvPr/>
        </p:nvSpPr>
        <p:spPr>
          <a:xfrm>
            <a:off x="5354277" y="3926910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121887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6" name="object 3636"/>
          <p:cNvSpPr/>
          <p:nvPr/>
        </p:nvSpPr>
        <p:spPr>
          <a:xfrm>
            <a:off x="5356643" y="392539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95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7" name="object 3637"/>
          <p:cNvSpPr/>
          <p:nvPr/>
        </p:nvSpPr>
        <p:spPr>
          <a:xfrm>
            <a:off x="5357432" y="4048798"/>
            <a:ext cx="0" cy="789305"/>
          </a:xfrm>
          <a:custGeom>
            <a:avLst/>
            <a:gdLst/>
            <a:ahLst/>
            <a:cxnLst/>
            <a:rect l="l" t="t" r="r" b="b"/>
            <a:pathLst>
              <a:path h="789304">
                <a:moveTo>
                  <a:pt x="0" y="0"/>
                </a:moveTo>
                <a:lnTo>
                  <a:pt x="0" y="788684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8" name="object 3638"/>
          <p:cNvSpPr/>
          <p:nvPr/>
        </p:nvSpPr>
        <p:spPr>
          <a:xfrm>
            <a:off x="5355855" y="4048798"/>
            <a:ext cx="0" cy="789940"/>
          </a:xfrm>
          <a:custGeom>
            <a:avLst/>
            <a:gdLst/>
            <a:ahLst/>
            <a:cxnLst/>
            <a:rect l="l" t="t" r="r" b="b"/>
            <a:pathLst>
              <a:path h="789939">
                <a:moveTo>
                  <a:pt x="0" y="789492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9" name="object 3639"/>
          <p:cNvSpPr/>
          <p:nvPr/>
        </p:nvSpPr>
        <p:spPr>
          <a:xfrm>
            <a:off x="5357432" y="3925395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402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0" name="object 3640"/>
          <p:cNvSpPr/>
          <p:nvPr/>
        </p:nvSpPr>
        <p:spPr>
          <a:xfrm>
            <a:off x="5355855" y="3926152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122645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1" name="object 3641"/>
          <p:cNvSpPr/>
          <p:nvPr/>
        </p:nvSpPr>
        <p:spPr>
          <a:xfrm>
            <a:off x="5359008" y="3923880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602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2" name="object 3642"/>
          <p:cNvSpPr/>
          <p:nvPr/>
        </p:nvSpPr>
        <p:spPr>
          <a:xfrm>
            <a:off x="5360586" y="4048798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067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3" name="object 3643"/>
          <p:cNvSpPr/>
          <p:nvPr/>
        </p:nvSpPr>
        <p:spPr>
          <a:xfrm>
            <a:off x="5357432" y="4048798"/>
            <a:ext cx="0" cy="789305"/>
          </a:xfrm>
          <a:custGeom>
            <a:avLst/>
            <a:gdLst/>
            <a:ahLst/>
            <a:cxnLst/>
            <a:rect l="l" t="t" r="r" b="b"/>
            <a:pathLst>
              <a:path h="789304">
                <a:moveTo>
                  <a:pt x="0" y="788684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4" name="object 3644"/>
          <p:cNvSpPr/>
          <p:nvPr/>
        </p:nvSpPr>
        <p:spPr>
          <a:xfrm>
            <a:off x="5360586" y="3923879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18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5" name="object 3645"/>
          <p:cNvSpPr/>
          <p:nvPr/>
        </p:nvSpPr>
        <p:spPr>
          <a:xfrm>
            <a:off x="5357432" y="3925394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123403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6" name="object 3646"/>
          <p:cNvSpPr/>
          <p:nvPr/>
        </p:nvSpPr>
        <p:spPr>
          <a:xfrm>
            <a:off x="5361374" y="392312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43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7" name="object 3647"/>
          <p:cNvSpPr/>
          <p:nvPr/>
        </p:nvSpPr>
        <p:spPr>
          <a:xfrm>
            <a:off x="5362164" y="4048798"/>
            <a:ext cx="0" cy="786765"/>
          </a:xfrm>
          <a:custGeom>
            <a:avLst/>
            <a:gdLst/>
            <a:ahLst/>
            <a:cxnLst/>
            <a:rect l="l" t="t" r="r" b="b"/>
            <a:pathLst>
              <a:path h="786764">
                <a:moveTo>
                  <a:pt x="0" y="0"/>
                </a:moveTo>
                <a:lnTo>
                  <a:pt x="0" y="786259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8" name="object 3648"/>
          <p:cNvSpPr/>
          <p:nvPr/>
        </p:nvSpPr>
        <p:spPr>
          <a:xfrm>
            <a:off x="5360587" y="4048798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787067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9" name="object 3649"/>
          <p:cNvSpPr/>
          <p:nvPr/>
        </p:nvSpPr>
        <p:spPr>
          <a:xfrm>
            <a:off x="5362164" y="3923122"/>
            <a:ext cx="0" cy="125730"/>
          </a:xfrm>
          <a:custGeom>
            <a:avLst/>
            <a:gdLst/>
            <a:ahLst/>
            <a:cxnLst/>
            <a:rect l="l" t="t" r="r" b="b"/>
            <a:pathLst>
              <a:path h="125729">
                <a:moveTo>
                  <a:pt x="0" y="0"/>
                </a:moveTo>
                <a:lnTo>
                  <a:pt x="0" y="125676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0" name="object 3650"/>
          <p:cNvSpPr/>
          <p:nvPr/>
        </p:nvSpPr>
        <p:spPr>
          <a:xfrm>
            <a:off x="5360587" y="3923879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124918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1" name="object 3651"/>
          <p:cNvSpPr/>
          <p:nvPr/>
        </p:nvSpPr>
        <p:spPr>
          <a:xfrm>
            <a:off x="5362951" y="392236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92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2" name="object 3652"/>
          <p:cNvSpPr/>
          <p:nvPr/>
        </p:nvSpPr>
        <p:spPr>
          <a:xfrm>
            <a:off x="5363741" y="4048798"/>
            <a:ext cx="0" cy="785495"/>
          </a:xfrm>
          <a:custGeom>
            <a:avLst/>
            <a:gdLst/>
            <a:ahLst/>
            <a:cxnLst/>
            <a:rect l="l" t="t" r="r" b="b"/>
            <a:pathLst>
              <a:path h="785495">
                <a:moveTo>
                  <a:pt x="0" y="0"/>
                </a:moveTo>
                <a:lnTo>
                  <a:pt x="0" y="78545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3" name="object 3653"/>
          <p:cNvSpPr/>
          <p:nvPr/>
        </p:nvSpPr>
        <p:spPr>
          <a:xfrm>
            <a:off x="5362164" y="4048798"/>
            <a:ext cx="0" cy="786765"/>
          </a:xfrm>
          <a:custGeom>
            <a:avLst/>
            <a:gdLst/>
            <a:ahLst/>
            <a:cxnLst/>
            <a:rect l="l" t="t" r="r" b="b"/>
            <a:pathLst>
              <a:path h="786764">
                <a:moveTo>
                  <a:pt x="0" y="786258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4" name="object 3654"/>
          <p:cNvSpPr/>
          <p:nvPr/>
        </p:nvSpPr>
        <p:spPr>
          <a:xfrm>
            <a:off x="5363741" y="3922364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6434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5" name="object 3655"/>
          <p:cNvSpPr/>
          <p:nvPr/>
        </p:nvSpPr>
        <p:spPr>
          <a:xfrm>
            <a:off x="5362164" y="3923121"/>
            <a:ext cx="0" cy="125730"/>
          </a:xfrm>
          <a:custGeom>
            <a:avLst/>
            <a:gdLst/>
            <a:ahLst/>
            <a:cxnLst/>
            <a:rect l="l" t="t" r="r" b="b"/>
            <a:pathLst>
              <a:path h="125729">
                <a:moveTo>
                  <a:pt x="0" y="125676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6" name="object 3656"/>
          <p:cNvSpPr/>
          <p:nvPr/>
        </p:nvSpPr>
        <p:spPr>
          <a:xfrm>
            <a:off x="5364528" y="392160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42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7" name="object 3657"/>
          <p:cNvSpPr/>
          <p:nvPr/>
        </p:nvSpPr>
        <p:spPr>
          <a:xfrm>
            <a:off x="5365319" y="4048798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641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8" name="object 3658"/>
          <p:cNvSpPr/>
          <p:nvPr/>
        </p:nvSpPr>
        <p:spPr>
          <a:xfrm>
            <a:off x="5363741" y="4048798"/>
            <a:ext cx="0" cy="785495"/>
          </a:xfrm>
          <a:custGeom>
            <a:avLst/>
            <a:gdLst/>
            <a:ahLst/>
            <a:cxnLst/>
            <a:rect l="l" t="t" r="r" b="b"/>
            <a:pathLst>
              <a:path h="785495">
                <a:moveTo>
                  <a:pt x="0" y="785450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9" name="object 3659"/>
          <p:cNvSpPr/>
          <p:nvPr/>
        </p:nvSpPr>
        <p:spPr>
          <a:xfrm>
            <a:off x="5365319" y="3921606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191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0" name="object 3660"/>
          <p:cNvSpPr/>
          <p:nvPr/>
        </p:nvSpPr>
        <p:spPr>
          <a:xfrm>
            <a:off x="5363741" y="3922364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6434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1" name="object 3661"/>
          <p:cNvSpPr/>
          <p:nvPr/>
        </p:nvSpPr>
        <p:spPr>
          <a:xfrm>
            <a:off x="5366105" y="392084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91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2" name="object 3662"/>
          <p:cNvSpPr/>
          <p:nvPr/>
        </p:nvSpPr>
        <p:spPr>
          <a:xfrm>
            <a:off x="5366896" y="4048798"/>
            <a:ext cx="0" cy="784225"/>
          </a:xfrm>
          <a:custGeom>
            <a:avLst/>
            <a:gdLst/>
            <a:ahLst/>
            <a:cxnLst/>
            <a:rect l="l" t="t" r="r" b="b"/>
            <a:pathLst>
              <a:path h="784225">
                <a:moveTo>
                  <a:pt x="0" y="0"/>
                </a:moveTo>
                <a:lnTo>
                  <a:pt x="0" y="783833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3" name="object 3663"/>
          <p:cNvSpPr/>
          <p:nvPr/>
        </p:nvSpPr>
        <p:spPr>
          <a:xfrm>
            <a:off x="5365319" y="4048798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784641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4" name="object 3664"/>
          <p:cNvSpPr/>
          <p:nvPr/>
        </p:nvSpPr>
        <p:spPr>
          <a:xfrm>
            <a:off x="5366896" y="3920848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7949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5" name="object 3665"/>
          <p:cNvSpPr/>
          <p:nvPr/>
        </p:nvSpPr>
        <p:spPr>
          <a:xfrm>
            <a:off x="5365319" y="3921606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127191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6" name="object 3666"/>
          <p:cNvSpPr/>
          <p:nvPr/>
        </p:nvSpPr>
        <p:spPr>
          <a:xfrm>
            <a:off x="5367682" y="3561531"/>
            <a:ext cx="0" cy="1271270"/>
          </a:xfrm>
          <a:custGeom>
            <a:avLst/>
            <a:gdLst/>
            <a:ahLst/>
            <a:cxnLst/>
            <a:rect l="l" t="t" r="r" b="b"/>
            <a:pathLst>
              <a:path h="1271270">
                <a:moveTo>
                  <a:pt x="0" y="0"/>
                </a:moveTo>
                <a:lnTo>
                  <a:pt x="0" y="1270838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7" name="object 3667"/>
          <p:cNvSpPr/>
          <p:nvPr/>
        </p:nvSpPr>
        <p:spPr>
          <a:xfrm>
            <a:off x="5368473" y="4048798"/>
            <a:ext cx="0" cy="783590"/>
          </a:xfrm>
          <a:custGeom>
            <a:avLst/>
            <a:gdLst/>
            <a:ahLst/>
            <a:cxnLst/>
            <a:rect l="l" t="t" r="r" b="b"/>
            <a:pathLst>
              <a:path h="783589">
                <a:moveTo>
                  <a:pt x="0" y="0"/>
                </a:moveTo>
                <a:lnTo>
                  <a:pt x="0" y="783024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8" name="object 3668"/>
          <p:cNvSpPr/>
          <p:nvPr/>
        </p:nvSpPr>
        <p:spPr>
          <a:xfrm>
            <a:off x="5366896" y="4048798"/>
            <a:ext cx="0" cy="784225"/>
          </a:xfrm>
          <a:custGeom>
            <a:avLst/>
            <a:gdLst/>
            <a:ahLst/>
            <a:cxnLst/>
            <a:rect l="l" t="t" r="r" b="b"/>
            <a:pathLst>
              <a:path h="784225">
                <a:moveTo>
                  <a:pt x="0" y="783833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9" name="object 3669"/>
          <p:cNvSpPr/>
          <p:nvPr/>
        </p:nvSpPr>
        <p:spPr>
          <a:xfrm>
            <a:off x="5368473" y="3920068"/>
            <a:ext cx="0" cy="128905"/>
          </a:xfrm>
          <a:custGeom>
            <a:avLst/>
            <a:gdLst/>
            <a:ahLst/>
            <a:cxnLst/>
            <a:rect l="l" t="t" r="r" b="b"/>
            <a:pathLst>
              <a:path h="128904">
                <a:moveTo>
                  <a:pt x="0" y="0"/>
                </a:moveTo>
                <a:lnTo>
                  <a:pt x="0" y="128729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0" name="object 3670"/>
          <p:cNvSpPr/>
          <p:nvPr/>
        </p:nvSpPr>
        <p:spPr>
          <a:xfrm>
            <a:off x="5366896" y="3920848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127949"/>
                </a:moveTo>
                <a:lnTo>
                  <a:pt x="0" y="0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1" name="object 3671"/>
          <p:cNvSpPr/>
          <p:nvPr/>
        </p:nvSpPr>
        <p:spPr>
          <a:xfrm>
            <a:off x="5369262" y="391915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71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2" name="object 3672"/>
          <p:cNvSpPr/>
          <p:nvPr/>
        </p:nvSpPr>
        <p:spPr>
          <a:xfrm>
            <a:off x="5370051" y="4048798"/>
            <a:ext cx="0" cy="782320"/>
          </a:xfrm>
          <a:custGeom>
            <a:avLst/>
            <a:gdLst/>
            <a:ahLst/>
            <a:cxnLst/>
            <a:rect l="l" t="t" r="r" b="b"/>
            <a:pathLst>
              <a:path h="782320">
                <a:moveTo>
                  <a:pt x="0" y="0"/>
                </a:moveTo>
                <a:lnTo>
                  <a:pt x="0" y="782216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3" name="object 3673"/>
          <p:cNvSpPr/>
          <p:nvPr/>
        </p:nvSpPr>
        <p:spPr>
          <a:xfrm>
            <a:off x="5368474" y="4048798"/>
            <a:ext cx="0" cy="783590"/>
          </a:xfrm>
          <a:custGeom>
            <a:avLst/>
            <a:gdLst/>
            <a:ahLst/>
            <a:cxnLst/>
            <a:rect l="l" t="t" r="r" b="b"/>
            <a:pathLst>
              <a:path h="783589">
                <a:moveTo>
                  <a:pt x="0" y="783024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4" name="object 3674"/>
          <p:cNvSpPr/>
          <p:nvPr/>
        </p:nvSpPr>
        <p:spPr>
          <a:xfrm>
            <a:off x="5370051" y="3919151"/>
            <a:ext cx="0" cy="130175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29646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5" name="object 3675"/>
          <p:cNvSpPr/>
          <p:nvPr/>
        </p:nvSpPr>
        <p:spPr>
          <a:xfrm>
            <a:off x="5368474" y="3920068"/>
            <a:ext cx="0" cy="128905"/>
          </a:xfrm>
          <a:custGeom>
            <a:avLst/>
            <a:gdLst/>
            <a:ahLst/>
            <a:cxnLst/>
            <a:rect l="l" t="t" r="r" b="b"/>
            <a:pathLst>
              <a:path h="128904">
                <a:moveTo>
                  <a:pt x="0" y="128729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6" name="object 3676"/>
          <p:cNvSpPr/>
          <p:nvPr/>
        </p:nvSpPr>
        <p:spPr>
          <a:xfrm>
            <a:off x="5370839" y="391823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8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7" name="object 3677"/>
          <p:cNvSpPr/>
          <p:nvPr/>
        </p:nvSpPr>
        <p:spPr>
          <a:xfrm>
            <a:off x="5371628" y="4048798"/>
            <a:ext cx="0" cy="781685"/>
          </a:xfrm>
          <a:custGeom>
            <a:avLst/>
            <a:gdLst/>
            <a:ahLst/>
            <a:cxnLst/>
            <a:rect l="l" t="t" r="r" b="b"/>
            <a:pathLst>
              <a:path h="781685">
                <a:moveTo>
                  <a:pt x="0" y="0"/>
                </a:moveTo>
                <a:lnTo>
                  <a:pt x="0" y="781407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8" name="object 3678"/>
          <p:cNvSpPr/>
          <p:nvPr/>
        </p:nvSpPr>
        <p:spPr>
          <a:xfrm>
            <a:off x="5370051" y="4048798"/>
            <a:ext cx="0" cy="782320"/>
          </a:xfrm>
          <a:custGeom>
            <a:avLst/>
            <a:gdLst/>
            <a:ahLst/>
            <a:cxnLst/>
            <a:rect l="l" t="t" r="r" b="b"/>
            <a:pathLst>
              <a:path h="782320">
                <a:moveTo>
                  <a:pt x="0" y="782216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9" name="object 3679"/>
          <p:cNvSpPr/>
          <p:nvPr/>
        </p:nvSpPr>
        <p:spPr>
          <a:xfrm>
            <a:off x="5371628" y="3918233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0"/>
                </a:moveTo>
                <a:lnTo>
                  <a:pt x="0" y="130564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0" name="object 3680"/>
          <p:cNvSpPr/>
          <p:nvPr/>
        </p:nvSpPr>
        <p:spPr>
          <a:xfrm>
            <a:off x="5370051" y="3919150"/>
            <a:ext cx="0" cy="130175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129647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1" name="object 3681"/>
          <p:cNvSpPr/>
          <p:nvPr/>
        </p:nvSpPr>
        <p:spPr>
          <a:xfrm>
            <a:off x="5372416" y="3917317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89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2" name="object 3682"/>
          <p:cNvSpPr/>
          <p:nvPr/>
        </p:nvSpPr>
        <p:spPr>
          <a:xfrm>
            <a:off x="5373206" y="4048798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0599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3" name="object 3683"/>
          <p:cNvSpPr/>
          <p:nvPr/>
        </p:nvSpPr>
        <p:spPr>
          <a:xfrm>
            <a:off x="5371629" y="4048798"/>
            <a:ext cx="0" cy="781685"/>
          </a:xfrm>
          <a:custGeom>
            <a:avLst/>
            <a:gdLst/>
            <a:ahLst/>
            <a:cxnLst/>
            <a:rect l="l" t="t" r="r" b="b"/>
            <a:pathLst>
              <a:path h="781685">
                <a:moveTo>
                  <a:pt x="0" y="781407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4" name="object 3684"/>
          <p:cNvSpPr/>
          <p:nvPr/>
        </p:nvSpPr>
        <p:spPr>
          <a:xfrm>
            <a:off x="5373206" y="3917315"/>
            <a:ext cx="0" cy="132080"/>
          </a:xfrm>
          <a:custGeom>
            <a:avLst/>
            <a:gdLst/>
            <a:ahLst/>
            <a:cxnLst/>
            <a:rect l="l" t="t" r="r" b="b"/>
            <a:pathLst>
              <a:path h="132079">
                <a:moveTo>
                  <a:pt x="0" y="0"/>
                </a:moveTo>
                <a:lnTo>
                  <a:pt x="0" y="131481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5" name="object 3685"/>
          <p:cNvSpPr/>
          <p:nvPr/>
        </p:nvSpPr>
        <p:spPr>
          <a:xfrm>
            <a:off x="5371629" y="3918233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130564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6" name="object 3686"/>
          <p:cNvSpPr/>
          <p:nvPr/>
        </p:nvSpPr>
        <p:spPr>
          <a:xfrm>
            <a:off x="5373993" y="391639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98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7" name="object 3687"/>
          <p:cNvSpPr/>
          <p:nvPr/>
        </p:nvSpPr>
        <p:spPr>
          <a:xfrm>
            <a:off x="5374783" y="4048798"/>
            <a:ext cx="0" cy="779780"/>
          </a:xfrm>
          <a:custGeom>
            <a:avLst/>
            <a:gdLst/>
            <a:ahLst/>
            <a:cxnLst/>
            <a:rect l="l" t="t" r="r" b="b"/>
            <a:pathLst>
              <a:path h="779779">
                <a:moveTo>
                  <a:pt x="0" y="0"/>
                </a:moveTo>
                <a:lnTo>
                  <a:pt x="0" y="77979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8" name="object 3688"/>
          <p:cNvSpPr/>
          <p:nvPr/>
        </p:nvSpPr>
        <p:spPr>
          <a:xfrm>
            <a:off x="5373206" y="4048798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780599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9" name="object 3689"/>
          <p:cNvSpPr/>
          <p:nvPr/>
        </p:nvSpPr>
        <p:spPr>
          <a:xfrm>
            <a:off x="5374783" y="3916398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399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0" name="object 3690"/>
          <p:cNvSpPr/>
          <p:nvPr/>
        </p:nvSpPr>
        <p:spPr>
          <a:xfrm>
            <a:off x="5373206" y="3917315"/>
            <a:ext cx="0" cy="132080"/>
          </a:xfrm>
          <a:custGeom>
            <a:avLst/>
            <a:gdLst/>
            <a:ahLst/>
            <a:cxnLst/>
            <a:rect l="l" t="t" r="r" b="b"/>
            <a:pathLst>
              <a:path h="132079">
                <a:moveTo>
                  <a:pt x="0" y="131482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1" name="object 3691"/>
          <p:cNvSpPr/>
          <p:nvPr/>
        </p:nvSpPr>
        <p:spPr>
          <a:xfrm>
            <a:off x="5375570" y="391548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107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2" name="object 3692"/>
          <p:cNvSpPr/>
          <p:nvPr/>
        </p:nvSpPr>
        <p:spPr>
          <a:xfrm>
            <a:off x="5376360" y="4048798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0"/>
                </a:moveTo>
                <a:lnTo>
                  <a:pt x="0" y="778982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3" name="object 3693"/>
          <p:cNvSpPr/>
          <p:nvPr/>
        </p:nvSpPr>
        <p:spPr>
          <a:xfrm>
            <a:off x="5374783" y="4048798"/>
            <a:ext cx="0" cy="779780"/>
          </a:xfrm>
          <a:custGeom>
            <a:avLst/>
            <a:gdLst/>
            <a:ahLst/>
            <a:cxnLst/>
            <a:rect l="l" t="t" r="r" b="b"/>
            <a:pathLst>
              <a:path h="779779">
                <a:moveTo>
                  <a:pt x="0" y="779790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4" name="object 3694"/>
          <p:cNvSpPr/>
          <p:nvPr/>
        </p:nvSpPr>
        <p:spPr>
          <a:xfrm>
            <a:off x="5376360" y="391548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317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5" name="object 3695"/>
          <p:cNvSpPr/>
          <p:nvPr/>
        </p:nvSpPr>
        <p:spPr>
          <a:xfrm>
            <a:off x="5374783" y="3916398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132399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6" name="object 3696"/>
          <p:cNvSpPr/>
          <p:nvPr/>
        </p:nvSpPr>
        <p:spPr>
          <a:xfrm>
            <a:off x="5377430" y="3914564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6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7" name="object 3697"/>
          <p:cNvSpPr/>
          <p:nvPr/>
        </p:nvSpPr>
        <p:spPr>
          <a:xfrm>
            <a:off x="5377938" y="4048798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173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8" name="object 3698"/>
          <p:cNvSpPr/>
          <p:nvPr/>
        </p:nvSpPr>
        <p:spPr>
          <a:xfrm>
            <a:off x="5376361" y="4048798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778982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9" name="object 3699"/>
          <p:cNvSpPr/>
          <p:nvPr/>
        </p:nvSpPr>
        <p:spPr>
          <a:xfrm>
            <a:off x="5377938" y="3914563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234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0" name="object 3700"/>
          <p:cNvSpPr/>
          <p:nvPr/>
        </p:nvSpPr>
        <p:spPr>
          <a:xfrm>
            <a:off x="5376361" y="391548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133317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1" name="object 3701"/>
          <p:cNvSpPr/>
          <p:nvPr/>
        </p:nvSpPr>
        <p:spPr>
          <a:xfrm>
            <a:off x="5378724" y="3914654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56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2" name="object 3702"/>
          <p:cNvSpPr/>
          <p:nvPr/>
        </p:nvSpPr>
        <p:spPr>
          <a:xfrm>
            <a:off x="5379515" y="4048798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22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3" name="object 3703"/>
          <p:cNvSpPr/>
          <p:nvPr/>
        </p:nvSpPr>
        <p:spPr>
          <a:xfrm>
            <a:off x="5377938" y="4048798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778173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4" name="object 3704"/>
          <p:cNvSpPr/>
          <p:nvPr/>
        </p:nvSpPr>
        <p:spPr>
          <a:xfrm>
            <a:off x="5379515" y="3913645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152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5" name="object 3705"/>
          <p:cNvSpPr/>
          <p:nvPr/>
        </p:nvSpPr>
        <p:spPr>
          <a:xfrm>
            <a:off x="5377938" y="3914562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134235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6" name="object 3706"/>
          <p:cNvSpPr/>
          <p:nvPr/>
        </p:nvSpPr>
        <p:spPr>
          <a:xfrm>
            <a:off x="5380301" y="3912730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92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7" name="object 3707"/>
          <p:cNvSpPr/>
          <p:nvPr/>
        </p:nvSpPr>
        <p:spPr>
          <a:xfrm>
            <a:off x="5381093" y="4048798"/>
            <a:ext cx="0" cy="776605"/>
          </a:xfrm>
          <a:custGeom>
            <a:avLst/>
            <a:gdLst/>
            <a:ahLst/>
            <a:cxnLst/>
            <a:rect l="l" t="t" r="r" b="b"/>
            <a:pathLst>
              <a:path h="776604">
                <a:moveTo>
                  <a:pt x="0" y="0"/>
                </a:moveTo>
                <a:lnTo>
                  <a:pt x="0" y="776251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8" name="object 3708"/>
          <p:cNvSpPr/>
          <p:nvPr/>
        </p:nvSpPr>
        <p:spPr>
          <a:xfrm>
            <a:off x="5379516" y="4048798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777222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9" name="object 3709"/>
          <p:cNvSpPr/>
          <p:nvPr/>
        </p:nvSpPr>
        <p:spPr>
          <a:xfrm>
            <a:off x="5381093" y="391272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07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0" name="object 3710"/>
          <p:cNvSpPr/>
          <p:nvPr/>
        </p:nvSpPr>
        <p:spPr>
          <a:xfrm>
            <a:off x="5379516" y="3913645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135152"/>
                </a:moveTo>
                <a:lnTo>
                  <a:pt x="0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1" name="object 3711"/>
          <p:cNvSpPr/>
          <p:nvPr/>
        </p:nvSpPr>
        <p:spPr>
          <a:xfrm>
            <a:off x="5381881" y="3911810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38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2" name="object 3712"/>
          <p:cNvSpPr/>
          <p:nvPr/>
        </p:nvSpPr>
        <p:spPr>
          <a:xfrm>
            <a:off x="5382670" y="4048798"/>
            <a:ext cx="0" cy="775335"/>
          </a:xfrm>
          <a:custGeom>
            <a:avLst/>
            <a:gdLst/>
            <a:ahLst/>
            <a:cxnLst/>
            <a:rect l="l" t="t" r="r" b="b"/>
            <a:pathLst>
              <a:path h="775335">
                <a:moveTo>
                  <a:pt x="0" y="0"/>
                </a:moveTo>
                <a:lnTo>
                  <a:pt x="0" y="77528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3" name="object 3713"/>
          <p:cNvSpPr/>
          <p:nvPr/>
        </p:nvSpPr>
        <p:spPr>
          <a:xfrm>
            <a:off x="5381093" y="4048798"/>
            <a:ext cx="0" cy="776605"/>
          </a:xfrm>
          <a:custGeom>
            <a:avLst/>
            <a:gdLst/>
            <a:ahLst/>
            <a:cxnLst/>
            <a:rect l="l" t="t" r="r" b="b"/>
            <a:pathLst>
              <a:path h="776604">
                <a:moveTo>
                  <a:pt x="0" y="776251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4" name="object 3714"/>
          <p:cNvSpPr/>
          <p:nvPr/>
        </p:nvSpPr>
        <p:spPr>
          <a:xfrm>
            <a:off x="5382670" y="391181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6987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5" name="object 3715"/>
          <p:cNvSpPr/>
          <p:nvPr/>
        </p:nvSpPr>
        <p:spPr>
          <a:xfrm>
            <a:off x="5381093" y="391272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136070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6" name="object 3716"/>
          <p:cNvSpPr/>
          <p:nvPr/>
        </p:nvSpPr>
        <p:spPr>
          <a:xfrm>
            <a:off x="5384247" y="3909976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102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7" name="object 3717"/>
          <p:cNvSpPr/>
          <p:nvPr/>
        </p:nvSpPr>
        <p:spPr>
          <a:xfrm>
            <a:off x="5385825" y="4048798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0"/>
                </a:moveTo>
                <a:lnTo>
                  <a:pt x="0" y="773338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8" name="object 3718"/>
          <p:cNvSpPr/>
          <p:nvPr/>
        </p:nvSpPr>
        <p:spPr>
          <a:xfrm>
            <a:off x="5382671" y="4048798"/>
            <a:ext cx="0" cy="775335"/>
          </a:xfrm>
          <a:custGeom>
            <a:avLst/>
            <a:gdLst/>
            <a:ahLst/>
            <a:cxnLst/>
            <a:rect l="l" t="t" r="r" b="b"/>
            <a:pathLst>
              <a:path h="775335">
                <a:moveTo>
                  <a:pt x="0" y="775280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9" name="object 3719"/>
          <p:cNvSpPr/>
          <p:nvPr/>
        </p:nvSpPr>
        <p:spPr>
          <a:xfrm>
            <a:off x="5385825" y="390997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822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0" name="object 3720"/>
          <p:cNvSpPr/>
          <p:nvPr/>
        </p:nvSpPr>
        <p:spPr>
          <a:xfrm>
            <a:off x="5382671" y="391181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6987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1" name="object 3721"/>
          <p:cNvSpPr/>
          <p:nvPr/>
        </p:nvSpPr>
        <p:spPr>
          <a:xfrm>
            <a:off x="5386613" y="390905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077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2" name="object 3722"/>
          <p:cNvSpPr/>
          <p:nvPr/>
        </p:nvSpPr>
        <p:spPr>
          <a:xfrm>
            <a:off x="5387402" y="4048798"/>
            <a:ext cx="0" cy="772795"/>
          </a:xfrm>
          <a:custGeom>
            <a:avLst/>
            <a:gdLst/>
            <a:ahLst/>
            <a:cxnLst/>
            <a:rect l="l" t="t" r="r" b="b"/>
            <a:pathLst>
              <a:path h="772795">
                <a:moveTo>
                  <a:pt x="0" y="0"/>
                </a:moveTo>
                <a:lnTo>
                  <a:pt x="0" y="772366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3" name="object 3723"/>
          <p:cNvSpPr/>
          <p:nvPr/>
        </p:nvSpPr>
        <p:spPr>
          <a:xfrm>
            <a:off x="5385825" y="4048798"/>
            <a:ext cx="0" cy="773430"/>
          </a:xfrm>
          <a:custGeom>
            <a:avLst/>
            <a:gdLst/>
            <a:ahLst/>
            <a:cxnLst/>
            <a:rect l="l" t="t" r="r" b="b"/>
            <a:pathLst>
              <a:path h="773429">
                <a:moveTo>
                  <a:pt x="0" y="773337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4" name="object 3724"/>
          <p:cNvSpPr/>
          <p:nvPr/>
        </p:nvSpPr>
        <p:spPr>
          <a:xfrm>
            <a:off x="5387402" y="3909057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3974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5" name="object 3725"/>
          <p:cNvSpPr/>
          <p:nvPr/>
        </p:nvSpPr>
        <p:spPr>
          <a:xfrm>
            <a:off x="5385825" y="3909975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138822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6" name="object 3726"/>
          <p:cNvSpPr/>
          <p:nvPr/>
        </p:nvSpPr>
        <p:spPr>
          <a:xfrm>
            <a:off x="5388190" y="3908141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024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7" name="object 3727"/>
          <p:cNvSpPr/>
          <p:nvPr/>
        </p:nvSpPr>
        <p:spPr>
          <a:xfrm>
            <a:off x="5388979" y="4048798"/>
            <a:ext cx="0" cy="771525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0"/>
                </a:moveTo>
                <a:lnTo>
                  <a:pt x="0" y="771395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8" name="object 3728"/>
          <p:cNvSpPr/>
          <p:nvPr/>
        </p:nvSpPr>
        <p:spPr>
          <a:xfrm>
            <a:off x="5387402" y="4048798"/>
            <a:ext cx="0" cy="772795"/>
          </a:xfrm>
          <a:custGeom>
            <a:avLst/>
            <a:gdLst/>
            <a:ahLst/>
            <a:cxnLst/>
            <a:rect l="l" t="t" r="r" b="b"/>
            <a:pathLst>
              <a:path h="772795">
                <a:moveTo>
                  <a:pt x="0" y="772366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9" name="object 3729"/>
          <p:cNvSpPr/>
          <p:nvPr/>
        </p:nvSpPr>
        <p:spPr>
          <a:xfrm>
            <a:off x="5388979" y="390814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657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0" name="object 3730"/>
          <p:cNvSpPr/>
          <p:nvPr/>
        </p:nvSpPr>
        <p:spPr>
          <a:xfrm>
            <a:off x="5387402" y="3909057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39740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1" name="object 3731"/>
          <p:cNvSpPr/>
          <p:nvPr/>
        </p:nvSpPr>
        <p:spPr>
          <a:xfrm>
            <a:off x="5389767" y="390722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7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2" name="object 3732"/>
          <p:cNvSpPr/>
          <p:nvPr/>
        </p:nvSpPr>
        <p:spPr>
          <a:xfrm>
            <a:off x="5390557" y="4048798"/>
            <a:ext cx="0" cy="770890"/>
          </a:xfrm>
          <a:custGeom>
            <a:avLst/>
            <a:gdLst/>
            <a:ahLst/>
            <a:cxnLst/>
            <a:rect l="l" t="t" r="r" b="b"/>
            <a:pathLst>
              <a:path h="770889">
                <a:moveTo>
                  <a:pt x="0" y="0"/>
                </a:moveTo>
                <a:lnTo>
                  <a:pt x="0" y="770424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3" name="object 3733"/>
          <p:cNvSpPr/>
          <p:nvPr/>
        </p:nvSpPr>
        <p:spPr>
          <a:xfrm>
            <a:off x="5388980" y="4048798"/>
            <a:ext cx="0" cy="771525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771395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4" name="object 3734"/>
          <p:cNvSpPr/>
          <p:nvPr/>
        </p:nvSpPr>
        <p:spPr>
          <a:xfrm>
            <a:off x="5390557" y="3907223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0"/>
                </a:moveTo>
                <a:lnTo>
                  <a:pt x="0" y="141575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5" name="object 3735"/>
          <p:cNvSpPr/>
          <p:nvPr/>
        </p:nvSpPr>
        <p:spPr>
          <a:xfrm>
            <a:off x="5388980" y="390814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140657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6" name="object 3736"/>
          <p:cNvSpPr/>
          <p:nvPr/>
        </p:nvSpPr>
        <p:spPr>
          <a:xfrm>
            <a:off x="5391344" y="390630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16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7" name="object 3737"/>
          <p:cNvSpPr/>
          <p:nvPr/>
        </p:nvSpPr>
        <p:spPr>
          <a:xfrm>
            <a:off x="5392134" y="4048798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52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8" name="object 3738"/>
          <p:cNvSpPr/>
          <p:nvPr/>
        </p:nvSpPr>
        <p:spPr>
          <a:xfrm>
            <a:off x="5390557" y="4048798"/>
            <a:ext cx="0" cy="770890"/>
          </a:xfrm>
          <a:custGeom>
            <a:avLst/>
            <a:gdLst/>
            <a:ahLst/>
            <a:cxnLst/>
            <a:rect l="l" t="t" r="r" b="b"/>
            <a:pathLst>
              <a:path h="770889">
                <a:moveTo>
                  <a:pt x="0" y="770423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9" name="object 3739"/>
          <p:cNvSpPr/>
          <p:nvPr/>
        </p:nvSpPr>
        <p:spPr>
          <a:xfrm>
            <a:off x="5392134" y="3906305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492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0" name="object 3740"/>
          <p:cNvSpPr/>
          <p:nvPr/>
        </p:nvSpPr>
        <p:spPr>
          <a:xfrm>
            <a:off x="5390557" y="390722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4">
                <a:moveTo>
                  <a:pt x="0" y="141575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1" name="object 3741"/>
          <p:cNvSpPr/>
          <p:nvPr/>
        </p:nvSpPr>
        <p:spPr>
          <a:xfrm>
            <a:off x="5392921" y="3905389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63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2" name="object 3742"/>
          <p:cNvSpPr/>
          <p:nvPr/>
        </p:nvSpPr>
        <p:spPr>
          <a:xfrm>
            <a:off x="5393712" y="4048798"/>
            <a:ext cx="0" cy="768985"/>
          </a:xfrm>
          <a:custGeom>
            <a:avLst/>
            <a:gdLst/>
            <a:ahLst/>
            <a:cxnLst/>
            <a:rect l="l" t="t" r="r" b="b"/>
            <a:pathLst>
              <a:path h="768985">
                <a:moveTo>
                  <a:pt x="0" y="0"/>
                </a:moveTo>
                <a:lnTo>
                  <a:pt x="0" y="768481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3" name="object 3743"/>
          <p:cNvSpPr/>
          <p:nvPr/>
        </p:nvSpPr>
        <p:spPr>
          <a:xfrm>
            <a:off x="5392135" y="4048798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769452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4" name="object 3744"/>
          <p:cNvSpPr/>
          <p:nvPr/>
        </p:nvSpPr>
        <p:spPr>
          <a:xfrm>
            <a:off x="5393712" y="390538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1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5" name="object 3745"/>
          <p:cNvSpPr/>
          <p:nvPr/>
        </p:nvSpPr>
        <p:spPr>
          <a:xfrm>
            <a:off x="5392135" y="3906305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142492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6" name="object 3746"/>
          <p:cNvSpPr/>
          <p:nvPr/>
        </p:nvSpPr>
        <p:spPr>
          <a:xfrm>
            <a:off x="5394498" y="390447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09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7" name="object 3747"/>
          <p:cNvSpPr/>
          <p:nvPr/>
        </p:nvSpPr>
        <p:spPr>
          <a:xfrm>
            <a:off x="5395289" y="4048798"/>
            <a:ext cx="0" cy="767715"/>
          </a:xfrm>
          <a:custGeom>
            <a:avLst/>
            <a:gdLst/>
            <a:ahLst/>
            <a:cxnLst/>
            <a:rect l="l" t="t" r="r" b="b"/>
            <a:pathLst>
              <a:path h="767714">
                <a:moveTo>
                  <a:pt x="0" y="0"/>
                </a:moveTo>
                <a:lnTo>
                  <a:pt x="0" y="76751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8" name="object 3748"/>
          <p:cNvSpPr/>
          <p:nvPr/>
        </p:nvSpPr>
        <p:spPr>
          <a:xfrm>
            <a:off x="5393712" y="4048798"/>
            <a:ext cx="0" cy="768985"/>
          </a:xfrm>
          <a:custGeom>
            <a:avLst/>
            <a:gdLst/>
            <a:ahLst/>
            <a:cxnLst/>
            <a:rect l="l" t="t" r="r" b="b"/>
            <a:pathLst>
              <a:path h="768985">
                <a:moveTo>
                  <a:pt x="0" y="768481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9" name="object 3749"/>
          <p:cNvSpPr/>
          <p:nvPr/>
        </p:nvSpPr>
        <p:spPr>
          <a:xfrm>
            <a:off x="5395289" y="390447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327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0" name="object 3750"/>
          <p:cNvSpPr/>
          <p:nvPr/>
        </p:nvSpPr>
        <p:spPr>
          <a:xfrm>
            <a:off x="5393712" y="390538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410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1" name="object 3751"/>
          <p:cNvSpPr/>
          <p:nvPr/>
        </p:nvSpPr>
        <p:spPr>
          <a:xfrm>
            <a:off x="5396075" y="390355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55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2" name="object 3752"/>
          <p:cNvSpPr/>
          <p:nvPr/>
        </p:nvSpPr>
        <p:spPr>
          <a:xfrm>
            <a:off x="5396867" y="4048798"/>
            <a:ext cx="0" cy="767080"/>
          </a:xfrm>
          <a:custGeom>
            <a:avLst/>
            <a:gdLst/>
            <a:ahLst/>
            <a:cxnLst/>
            <a:rect l="l" t="t" r="r" b="b"/>
            <a:pathLst>
              <a:path h="767079">
                <a:moveTo>
                  <a:pt x="0" y="0"/>
                </a:moveTo>
                <a:lnTo>
                  <a:pt x="0" y="766539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3" name="object 3753"/>
          <p:cNvSpPr/>
          <p:nvPr/>
        </p:nvSpPr>
        <p:spPr>
          <a:xfrm>
            <a:off x="5395290" y="4048798"/>
            <a:ext cx="0" cy="767715"/>
          </a:xfrm>
          <a:custGeom>
            <a:avLst/>
            <a:gdLst/>
            <a:ahLst/>
            <a:cxnLst/>
            <a:rect l="l" t="t" r="r" b="b"/>
            <a:pathLst>
              <a:path h="767714">
                <a:moveTo>
                  <a:pt x="0" y="767510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4" name="object 3754"/>
          <p:cNvSpPr/>
          <p:nvPr/>
        </p:nvSpPr>
        <p:spPr>
          <a:xfrm>
            <a:off x="5396867" y="3903552"/>
            <a:ext cx="0" cy="145415"/>
          </a:xfrm>
          <a:custGeom>
            <a:avLst/>
            <a:gdLst/>
            <a:ahLst/>
            <a:cxnLst/>
            <a:rect l="l" t="t" r="r" b="b"/>
            <a:pathLst>
              <a:path h="145414">
                <a:moveTo>
                  <a:pt x="0" y="0"/>
                </a:moveTo>
                <a:lnTo>
                  <a:pt x="0" y="145245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5" name="object 3755"/>
          <p:cNvSpPr/>
          <p:nvPr/>
        </p:nvSpPr>
        <p:spPr>
          <a:xfrm>
            <a:off x="5395290" y="390446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328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6" name="object 3756"/>
          <p:cNvSpPr/>
          <p:nvPr/>
        </p:nvSpPr>
        <p:spPr>
          <a:xfrm>
            <a:off x="5397652" y="390321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26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7" name="object 3757"/>
          <p:cNvSpPr/>
          <p:nvPr/>
        </p:nvSpPr>
        <p:spPr>
          <a:xfrm>
            <a:off x="5398444" y="4048798"/>
            <a:ext cx="0" cy="765810"/>
          </a:xfrm>
          <a:custGeom>
            <a:avLst/>
            <a:gdLst/>
            <a:ahLst/>
            <a:cxnLst/>
            <a:rect l="l" t="t" r="r" b="b"/>
            <a:pathLst>
              <a:path h="765810">
                <a:moveTo>
                  <a:pt x="0" y="0"/>
                </a:moveTo>
                <a:lnTo>
                  <a:pt x="0" y="765567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8" name="object 3758"/>
          <p:cNvSpPr/>
          <p:nvPr/>
        </p:nvSpPr>
        <p:spPr>
          <a:xfrm>
            <a:off x="5396867" y="4048798"/>
            <a:ext cx="0" cy="767080"/>
          </a:xfrm>
          <a:custGeom>
            <a:avLst/>
            <a:gdLst/>
            <a:ahLst/>
            <a:cxnLst/>
            <a:rect l="l" t="t" r="r" b="b"/>
            <a:pathLst>
              <a:path h="767079">
                <a:moveTo>
                  <a:pt x="0" y="766538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9" name="object 3759"/>
          <p:cNvSpPr/>
          <p:nvPr/>
        </p:nvSpPr>
        <p:spPr>
          <a:xfrm>
            <a:off x="5398444" y="3902596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201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0" name="object 3760"/>
          <p:cNvSpPr/>
          <p:nvPr/>
        </p:nvSpPr>
        <p:spPr>
          <a:xfrm>
            <a:off x="5396867" y="3903552"/>
            <a:ext cx="0" cy="145415"/>
          </a:xfrm>
          <a:custGeom>
            <a:avLst/>
            <a:gdLst/>
            <a:ahLst/>
            <a:cxnLst/>
            <a:rect l="l" t="t" r="r" b="b"/>
            <a:pathLst>
              <a:path h="145414">
                <a:moveTo>
                  <a:pt x="0" y="145245"/>
                </a:moveTo>
                <a:lnTo>
                  <a:pt x="0" y="0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1" name="object 3761"/>
          <p:cNvSpPr/>
          <p:nvPr/>
        </p:nvSpPr>
        <p:spPr>
          <a:xfrm>
            <a:off x="5399233" y="390145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11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2" name="object 3762"/>
          <p:cNvSpPr/>
          <p:nvPr/>
        </p:nvSpPr>
        <p:spPr>
          <a:xfrm>
            <a:off x="5400021" y="4048798"/>
            <a:ext cx="0" cy="765175"/>
          </a:xfrm>
          <a:custGeom>
            <a:avLst/>
            <a:gdLst/>
            <a:ahLst/>
            <a:cxnLst/>
            <a:rect l="l" t="t" r="r" b="b"/>
            <a:pathLst>
              <a:path h="765175">
                <a:moveTo>
                  <a:pt x="0" y="0"/>
                </a:moveTo>
                <a:lnTo>
                  <a:pt x="0" y="764596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3" name="object 3763"/>
          <p:cNvSpPr/>
          <p:nvPr/>
        </p:nvSpPr>
        <p:spPr>
          <a:xfrm>
            <a:off x="5398444" y="4048798"/>
            <a:ext cx="0" cy="765810"/>
          </a:xfrm>
          <a:custGeom>
            <a:avLst/>
            <a:gdLst/>
            <a:ahLst/>
            <a:cxnLst/>
            <a:rect l="l" t="t" r="r" b="b"/>
            <a:pathLst>
              <a:path h="765810">
                <a:moveTo>
                  <a:pt x="0" y="765567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4" name="object 3764"/>
          <p:cNvSpPr/>
          <p:nvPr/>
        </p:nvSpPr>
        <p:spPr>
          <a:xfrm>
            <a:off x="5400021" y="3901454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147343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5" name="object 3765"/>
          <p:cNvSpPr/>
          <p:nvPr/>
        </p:nvSpPr>
        <p:spPr>
          <a:xfrm>
            <a:off x="5398444" y="3902596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146201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6" name="object 3766"/>
          <p:cNvSpPr/>
          <p:nvPr/>
        </p:nvSpPr>
        <p:spPr>
          <a:xfrm>
            <a:off x="5400810" y="390031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081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7" name="object 3767"/>
          <p:cNvSpPr/>
          <p:nvPr/>
        </p:nvSpPr>
        <p:spPr>
          <a:xfrm>
            <a:off x="5401599" y="4048798"/>
            <a:ext cx="0" cy="763905"/>
          </a:xfrm>
          <a:custGeom>
            <a:avLst/>
            <a:gdLst/>
            <a:ahLst/>
            <a:cxnLst/>
            <a:rect l="l" t="t" r="r" b="b"/>
            <a:pathLst>
              <a:path h="763904">
                <a:moveTo>
                  <a:pt x="0" y="0"/>
                </a:moveTo>
                <a:lnTo>
                  <a:pt x="0" y="763625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8" name="object 3768"/>
          <p:cNvSpPr/>
          <p:nvPr/>
        </p:nvSpPr>
        <p:spPr>
          <a:xfrm>
            <a:off x="5400022" y="4048798"/>
            <a:ext cx="0" cy="765175"/>
          </a:xfrm>
          <a:custGeom>
            <a:avLst/>
            <a:gdLst/>
            <a:ahLst/>
            <a:cxnLst/>
            <a:rect l="l" t="t" r="r" b="b"/>
            <a:pathLst>
              <a:path h="765175">
                <a:moveTo>
                  <a:pt x="0" y="764596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9" name="object 3769"/>
          <p:cNvSpPr/>
          <p:nvPr/>
        </p:nvSpPr>
        <p:spPr>
          <a:xfrm>
            <a:off x="5401599" y="3900312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485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0" name="object 3770"/>
          <p:cNvSpPr/>
          <p:nvPr/>
        </p:nvSpPr>
        <p:spPr>
          <a:xfrm>
            <a:off x="5400022" y="3901454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147343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1" name="object 3771"/>
          <p:cNvSpPr/>
          <p:nvPr/>
        </p:nvSpPr>
        <p:spPr>
          <a:xfrm>
            <a:off x="5402441" y="3899171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52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2" name="object 3772"/>
          <p:cNvSpPr/>
          <p:nvPr/>
        </p:nvSpPr>
        <p:spPr>
          <a:xfrm>
            <a:off x="5403176" y="404879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70">
                <a:moveTo>
                  <a:pt x="0" y="0"/>
                </a:moveTo>
                <a:lnTo>
                  <a:pt x="0" y="762654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3" name="object 3773"/>
          <p:cNvSpPr/>
          <p:nvPr/>
        </p:nvSpPr>
        <p:spPr>
          <a:xfrm>
            <a:off x="5401599" y="4048798"/>
            <a:ext cx="0" cy="763905"/>
          </a:xfrm>
          <a:custGeom>
            <a:avLst/>
            <a:gdLst/>
            <a:ahLst/>
            <a:cxnLst/>
            <a:rect l="l" t="t" r="r" b="b"/>
            <a:pathLst>
              <a:path h="763904">
                <a:moveTo>
                  <a:pt x="0" y="763625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4" name="object 3774"/>
          <p:cNvSpPr/>
          <p:nvPr/>
        </p:nvSpPr>
        <p:spPr>
          <a:xfrm>
            <a:off x="5403176" y="3899170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627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5" name="object 3775"/>
          <p:cNvSpPr/>
          <p:nvPr/>
        </p:nvSpPr>
        <p:spPr>
          <a:xfrm>
            <a:off x="5401599" y="3900312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148485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6" name="object 3776"/>
          <p:cNvSpPr/>
          <p:nvPr/>
        </p:nvSpPr>
        <p:spPr>
          <a:xfrm>
            <a:off x="5403964" y="3899394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56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7" name="object 3777"/>
          <p:cNvSpPr/>
          <p:nvPr/>
        </p:nvSpPr>
        <p:spPr>
          <a:xfrm>
            <a:off x="5404754" y="4048798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647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8" name="object 3778"/>
          <p:cNvSpPr/>
          <p:nvPr/>
        </p:nvSpPr>
        <p:spPr>
          <a:xfrm>
            <a:off x="5403177" y="404879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70">
                <a:moveTo>
                  <a:pt x="0" y="762654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9" name="object 3779"/>
          <p:cNvSpPr/>
          <p:nvPr/>
        </p:nvSpPr>
        <p:spPr>
          <a:xfrm>
            <a:off x="5404754" y="3898028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769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0" name="object 3780"/>
          <p:cNvSpPr/>
          <p:nvPr/>
        </p:nvSpPr>
        <p:spPr>
          <a:xfrm>
            <a:off x="5403177" y="3899170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149627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1" name="object 3781"/>
          <p:cNvSpPr/>
          <p:nvPr/>
        </p:nvSpPr>
        <p:spPr>
          <a:xfrm>
            <a:off x="5405541" y="3560695"/>
            <a:ext cx="0" cy="1250315"/>
          </a:xfrm>
          <a:custGeom>
            <a:avLst/>
            <a:gdLst/>
            <a:ahLst/>
            <a:cxnLst/>
            <a:rect l="l" t="t" r="r" b="b"/>
            <a:pathLst>
              <a:path h="1250314">
                <a:moveTo>
                  <a:pt x="0" y="0"/>
                </a:moveTo>
                <a:lnTo>
                  <a:pt x="0" y="1249752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2" name="object 3782"/>
          <p:cNvSpPr/>
          <p:nvPr/>
        </p:nvSpPr>
        <p:spPr>
          <a:xfrm>
            <a:off x="5406331" y="4048798"/>
            <a:ext cx="0" cy="760730"/>
          </a:xfrm>
          <a:custGeom>
            <a:avLst/>
            <a:gdLst/>
            <a:ahLst/>
            <a:cxnLst/>
            <a:rect l="l" t="t" r="r" b="b"/>
            <a:pathLst>
              <a:path h="760729">
                <a:moveTo>
                  <a:pt x="0" y="0"/>
                </a:moveTo>
                <a:lnTo>
                  <a:pt x="0" y="760406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3" name="object 3783"/>
          <p:cNvSpPr/>
          <p:nvPr/>
        </p:nvSpPr>
        <p:spPr>
          <a:xfrm>
            <a:off x="5404754" y="4048798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647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4" name="object 3784"/>
          <p:cNvSpPr/>
          <p:nvPr/>
        </p:nvSpPr>
        <p:spPr>
          <a:xfrm>
            <a:off x="5406331" y="389688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1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5" name="object 3785"/>
          <p:cNvSpPr/>
          <p:nvPr/>
        </p:nvSpPr>
        <p:spPr>
          <a:xfrm>
            <a:off x="5404754" y="3898027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150770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6" name="object 3786"/>
          <p:cNvSpPr/>
          <p:nvPr/>
        </p:nvSpPr>
        <p:spPr>
          <a:xfrm>
            <a:off x="5407906" y="3894603"/>
            <a:ext cx="0" cy="915035"/>
          </a:xfrm>
          <a:custGeom>
            <a:avLst/>
            <a:gdLst/>
            <a:ahLst/>
            <a:cxnLst/>
            <a:rect l="l" t="t" r="r" b="b"/>
            <a:pathLst>
              <a:path h="915035">
                <a:moveTo>
                  <a:pt x="0" y="0"/>
                </a:moveTo>
                <a:lnTo>
                  <a:pt x="0" y="914601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7" name="object 3787"/>
          <p:cNvSpPr/>
          <p:nvPr/>
        </p:nvSpPr>
        <p:spPr>
          <a:xfrm>
            <a:off x="5409486" y="4048798"/>
            <a:ext cx="0" cy="758190"/>
          </a:xfrm>
          <a:custGeom>
            <a:avLst/>
            <a:gdLst/>
            <a:ahLst/>
            <a:cxnLst/>
            <a:rect l="l" t="t" r="r" b="b"/>
            <a:pathLst>
              <a:path h="758189">
                <a:moveTo>
                  <a:pt x="0" y="0"/>
                </a:moveTo>
                <a:lnTo>
                  <a:pt x="0" y="757922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8" name="object 3788"/>
          <p:cNvSpPr/>
          <p:nvPr/>
        </p:nvSpPr>
        <p:spPr>
          <a:xfrm>
            <a:off x="5406332" y="4048798"/>
            <a:ext cx="0" cy="760730"/>
          </a:xfrm>
          <a:custGeom>
            <a:avLst/>
            <a:gdLst/>
            <a:ahLst/>
            <a:cxnLst/>
            <a:rect l="l" t="t" r="r" b="b"/>
            <a:pathLst>
              <a:path h="760729">
                <a:moveTo>
                  <a:pt x="0" y="760405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9" name="object 3789"/>
          <p:cNvSpPr/>
          <p:nvPr/>
        </p:nvSpPr>
        <p:spPr>
          <a:xfrm>
            <a:off x="5409486" y="3894602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4196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0" name="object 3790"/>
          <p:cNvSpPr/>
          <p:nvPr/>
        </p:nvSpPr>
        <p:spPr>
          <a:xfrm>
            <a:off x="5406332" y="389688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912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1" name="object 3791"/>
          <p:cNvSpPr/>
          <p:nvPr/>
        </p:nvSpPr>
        <p:spPr>
          <a:xfrm>
            <a:off x="5410272" y="3893462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6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2" name="object 3792"/>
          <p:cNvSpPr/>
          <p:nvPr/>
        </p:nvSpPr>
        <p:spPr>
          <a:xfrm>
            <a:off x="5411063" y="4048798"/>
            <a:ext cx="0" cy="756920"/>
          </a:xfrm>
          <a:custGeom>
            <a:avLst/>
            <a:gdLst/>
            <a:ahLst/>
            <a:cxnLst/>
            <a:rect l="l" t="t" r="r" b="b"/>
            <a:pathLst>
              <a:path h="756920">
                <a:moveTo>
                  <a:pt x="0" y="0"/>
                </a:moveTo>
                <a:lnTo>
                  <a:pt x="0" y="756681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3" name="object 3793"/>
          <p:cNvSpPr/>
          <p:nvPr/>
        </p:nvSpPr>
        <p:spPr>
          <a:xfrm>
            <a:off x="5409486" y="4048798"/>
            <a:ext cx="0" cy="758190"/>
          </a:xfrm>
          <a:custGeom>
            <a:avLst/>
            <a:gdLst/>
            <a:ahLst/>
            <a:cxnLst/>
            <a:rect l="l" t="t" r="r" b="b"/>
            <a:pathLst>
              <a:path h="758189">
                <a:moveTo>
                  <a:pt x="0" y="757922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4" name="object 3794"/>
          <p:cNvSpPr/>
          <p:nvPr/>
        </p:nvSpPr>
        <p:spPr>
          <a:xfrm>
            <a:off x="5411063" y="3893460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338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5" name="object 3795"/>
          <p:cNvSpPr/>
          <p:nvPr/>
        </p:nvSpPr>
        <p:spPr>
          <a:xfrm>
            <a:off x="5409486" y="38946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154196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6" name="object 3796"/>
          <p:cNvSpPr/>
          <p:nvPr/>
        </p:nvSpPr>
        <p:spPr>
          <a:xfrm>
            <a:off x="5411849" y="3892320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161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7" name="object 3797"/>
          <p:cNvSpPr/>
          <p:nvPr/>
        </p:nvSpPr>
        <p:spPr>
          <a:xfrm>
            <a:off x="5412640" y="4048798"/>
            <a:ext cx="0" cy="755650"/>
          </a:xfrm>
          <a:custGeom>
            <a:avLst/>
            <a:gdLst/>
            <a:ahLst/>
            <a:cxnLst/>
            <a:rect l="l" t="t" r="r" b="b"/>
            <a:pathLst>
              <a:path h="755650">
                <a:moveTo>
                  <a:pt x="0" y="0"/>
                </a:moveTo>
                <a:lnTo>
                  <a:pt x="0" y="755439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8" name="object 3798"/>
          <p:cNvSpPr/>
          <p:nvPr/>
        </p:nvSpPr>
        <p:spPr>
          <a:xfrm>
            <a:off x="5411063" y="4048798"/>
            <a:ext cx="0" cy="756920"/>
          </a:xfrm>
          <a:custGeom>
            <a:avLst/>
            <a:gdLst/>
            <a:ahLst/>
            <a:cxnLst/>
            <a:rect l="l" t="t" r="r" b="b"/>
            <a:pathLst>
              <a:path h="756920">
                <a:moveTo>
                  <a:pt x="0" y="756680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9" name="object 3799"/>
          <p:cNvSpPr/>
          <p:nvPr/>
        </p:nvSpPr>
        <p:spPr>
          <a:xfrm>
            <a:off x="5412640" y="3892317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48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0" name="object 3800"/>
          <p:cNvSpPr/>
          <p:nvPr/>
        </p:nvSpPr>
        <p:spPr>
          <a:xfrm>
            <a:off x="5411063" y="3893459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155338"/>
                </a:moveTo>
                <a:lnTo>
                  <a:pt x="0" y="0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1" name="object 3801"/>
          <p:cNvSpPr/>
          <p:nvPr/>
        </p:nvSpPr>
        <p:spPr>
          <a:xfrm>
            <a:off x="5413429" y="389117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061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2" name="object 3802"/>
          <p:cNvSpPr/>
          <p:nvPr/>
        </p:nvSpPr>
        <p:spPr>
          <a:xfrm>
            <a:off x="5414218" y="4048798"/>
            <a:ext cx="0" cy="754380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197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3" name="object 3803"/>
          <p:cNvSpPr/>
          <p:nvPr/>
        </p:nvSpPr>
        <p:spPr>
          <a:xfrm>
            <a:off x="5412641" y="4048798"/>
            <a:ext cx="0" cy="755650"/>
          </a:xfrm>
          <a:custGeom>
            <a:avLst/>
            <a:gdLst/>
            <a:ahLst/>
            <a:cxnLst/>
            <a:rect l="l" t="t" r="r" b="b"/>
            <a:pathLst>
              <a:path h="755650">
                <a:moveTo>
                  <a:pt x="0" y="755438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4" name="object 3804"/>
          <p:cNvSpPr/>
          <p:nvPr/>
        </p:nvSpPr>
        <p:spPr>
          <a:xfrm>
            <a:off x="5414218" y="3891175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622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5" name="object 3805"/>
          <p:cNvSpPr/>
          <p:nvPr/>
        </p:nvSpPr>
        <p:spPr>
          <a:xfrm>
            <a:off x="5412641" y="3892317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156480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6" name="object 3806"/>
          <p:cNvSpPr/>
          <p:nvPr/>
        </p:nvSpPr>
        <p:spPr>
          <a:xfrm>
            <a:off x="5415006" y="3890034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961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7" name="object 3807"/>
          <p:cNvSpPr/>
          <p:nvPr/>
        </p:nvSpPr>
        <p:spPr>
          <a:xfrm>
            <a:off x="5415795" y="4048798"/>
            <a:ext cx="0" cy="753110"/>
          </a:xfrm>
          <a:custGeom>
            <a:avLst/>
            <a:gdLst/>
            <a:ahLst/>
            <a:cxnLst/>
            <a:rect l="l" t="t" r="r" b="b"/>
            <a:pathLst>
              <a:path h="753110">
                <a:moveTo>
                  <a:pt x="0" y="0"/>
                </a:moveTo>
                <a:lnTo>
                  <a:pt x="0" y="752955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8" name="object 3808"/>
          <p:cNvSpPr/>
          <p:nvPr/>
        </p:nvSpPr>
        <p:spPr>
          <a:xfrm>
            <a:off x="5414218" y="4048798"/>
            <a:ext cx="0" cy="754380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754197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9" name="object 3809"/>
          <p:cNvSpPr/>
          <p:nvPr/>
        </p:nvSpPr>
        <p:spPr>
          <a:xfrm>
            <a:off x="5415795" y="3890033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0"/>
                </a:moveTo>
                <a:lnTo>
                  <a:pt x="0" y="158764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0" name="object 3810"/>
          <p:cNvSpPr/>
          <p:nvPr/>
        </p:nvSpPr>
        <p:spPr>
          <a:xfrm>
            <a:off x="5414218" y="3891175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157622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1" name="object 3811"/>
          <p:cNvSpPr/>
          <p:nvPr/>
        </p:nvSpPr>
        <p:spPr>
          <a:xfrm>
            <a:off x="5416583" y="3888892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62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2" name="object 3812"/>
          <p:cNvSpPr/>
          <p:nvPr/>
        </p:nvSpPr>
        <p:spPr>
          <a:xfrm>
            <a:off x="5417373" y="4048798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714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3" name="object 3813"/>
          <p:cNvSpPr/>
          <p:nvPr/>
        </p:nvSpPr>
        <p:spPr>
          <a:xfrm>
            <a:off x="5415796" y="4048798"/>
            <a:ext cx="0" cy="753110"/>
          </a:xfrm>
          <a:custGeom>
            <a:avLst/>
            <a:gdLst/>
            <a:ahLst/>
            <a:cxnLst/>
            <a:rect l="l" t="t" r="r" b="b"/>
            <a:pathLst>
              <a:path h="753110">
                <a:moveTo>
                  <a:pt x="0" y="752955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4" name="object 3814"/>
          <p:cNvSpPr/>
          <p:nvPr/>
        </p:nvSpPr>
        <p:spPr>
          <a:xfrm>
            <a:off x="5417373" y="3888891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59906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5" name="object 3815"/>
          <p:cNvSpPr/>
          <p:nvPr/>
        </p:nvSpPr>
        <p:spPr>
          <a:xfrm>
            <a:off x="5415796" y="3890033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158764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6" name="object 3816"/>
          <p:cNvSpPr/>
          <p:nvPr/>
        </p:nvSpPr>
        <p:spPr>
          <a:xfrm>
            <a:off x="5418160" y="388775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62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7" name="object 3817"/>
          <p:cNvSpPr/>
          <p:nvPr/>
        </p:nvSpPr>
        <p:spPr>
          <a:xfrm>
            <a:off x="5418950" y="4048798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472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8" name="object 3818"/>
          <p:cNvSpPr/>
          <p:nvPr/>
        </p:nvSpPr>
        <p:spPr>
          <a:xfrm>
            <a:off x="5417373" y="4048798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751713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9" name="object 3819"/>
          <p:cNvSpPr/>
          <p:nvPr/>
        </p:nvSpPr>
        <p:spPr>
          <a:xfrm>
            <a:off x="5418950" y="3887749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1048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0" name="object 3820"/>
          <p:cNvSpPr/>
          <p:nvPr/>
        </p:nvSpPr>
        <p:spPr>
          <a:xfrm>
            <a:off x="5417373" y="3888891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159907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1" name="object 3821"/>
          <p:cNvSpPr/>
          <p:nvPr/>
        </p:nvSpPr>
        <p:spPr>
          <a:xfrm>
            <a:off x="5419737" y="388660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663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2" name="object 3822"/>
          <p:cNvSpPr/>
          <p:nvPr/>
        </p:nvSpPr>
        <p:spPr>
          <a:xfrm>
            <a:off x="5420528" y="4048798"/>
            <a:ext cx="0" cy="749300"/>
          </a:xfrm>
          <a:custGeom>
            <a:avLst/>
            <a:gdLst/>
            <a:ahLst/>
            <a:cxnLst/>
            <a:rect l="l" t="t" r="r" b="b"/>
            <a:pathLst>
              <a:path h="749300">
                <a:moveTo>
                  <a:pt x="0" y="0"/>
                </a:moveTo>
                <a:lnTo>
                  <a:pt x="0" y="74923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3" name="object 3823"/>
          <p:cNvSpPr/>
          <p:nvPr/>
        </p:nvSpPr>
        <p:spPr>
          <a:xfrm>
            <a:off x="5418951" y="4048798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750471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4" name="object 3824"/>
          <p:cNvSpPr/>
          <p:nvPr/>
        </p:nvSpPr>
        <p:spPr>
          <a:xfrm>
            <a:off x="5420528" y="3886606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191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5" name="object 3825"/>
          <p:cNvSpPr/>
          <p:nvPr/>
        </p:nvSpPr>
        <p:spPr>
          <a:xfrm>
            <a:off x="5418951" y="3887749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161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6" name="object 3826"/>
          <p:cNvSpPr/>
          <p:nvPr/>
        </p:nvSpPr>
        <p:spPr>
          <a:xfrm>
            <a:off x="5421314" y="388546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563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7" name="object 3827"/>
          <p:cNvSpPr/>
          <p:nvPr/>
        </p:nvSpPr>
        <p:spPr>
          <a:xfrm>
            <a:off x="5422105" y="4048798"/>
            <a:ext cx="0" cy="748030"/>
          </a:xfrm>
          <a:custGeom>
            <a:avLst/>
            <a:gdLst/>
            <a:ahLst/>
            <a:cxnLst/>
            <a:rect l="l" t="t" r="r" b="b"/>
            <a:pathLst>
              <a:path h="748029">
                <a:moveTo>
                  <a:pt x="0" y="0"/>
                </a:moveTo>
                <a:lnTo>
                  <a:pt x="0" y="747988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8" name="object 3828"/>
          <p:cNvSpPr/>
          <p:nvPr/>
        </p:nvSpPr>
        <p:spPr>
          <a:xfrm>
            <a:off x="5420528" y="4048798"/>
            <a:ext cx="0" cy="749300"/>
          </a:xfrm>
          <a:custGeom>
            <a:avLst/>
            <a:gdLst/>
            <a:ahLst/>
            <a:cxnLst/>
            <a:rect l="l" t="t" r="r" b="b"/>
            <a:pathLst>
              <a:path h="749300">
                <a:moveTo>
                  <a:pt x="0" y="749230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9" name="object 3829"/>
          <p:cNvSpPr/>
          <p:nvPr/>
        </p:nvSpPr>
        <p:spPr>
          <a:xfrm>
            <a:off x="5422105" y="3885465"/>
            <a:ext cx="0" cy="163830"/>
          </a:xfrm>
          <a:custGeom>
            <a:avLst/>
            <a:gdLst/>
            <a:ahLst/>
            <a:cxnLst/>
            <a:rect l="l" t="t" r="r" b="b"/>
            <a:pathLst>
              <a:path h="163829">
                <a:moveTo>
                  <a:pt x="0" y="0"/>
                </a:moveTo>
                <a:lnTo>
                  <a:pt x="0" y="163333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0" name="object 3830"/>
          <p:cNvSpPr/>
          <p:nvPr/>
        </p:nvSpPr>
        <p:spPr>
          <a:xfrm>
            <a:off x="5420528" y="3886606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162191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1" name="object 3831"/>
          <p:cNvSpPr/>
          <p:nvPr/>
        </p:nvSpPr>
        <p:spPr>
          <a:xfrm>
            <a:off x="5422891" y="3885420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56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2" name="object 3832"/>
          <p:cNvSpPr/>
          <p:nvPr/>
        </p:nvSpPr>
        <p:spPr>
          <a:xfrm>
            <a:off x="5423682" y="4048798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0"/>
                </a:moveTo>
                <a:lnTo>
                  <a:pt x="0" y="746746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3" name="object 3833"/>
          <p:cNvSpPr/>
          <p:nvPr/>
        </p:nvSpPr>
        <p:spPr>
          <a:xfrm>
            <a:off x="5422105" y="4048798"/>
            <a:ext cx="0" cy="748030"/>
          </a:xfrm>
          <a:custGeom>
            <a:avLst/>
            <a:gdLst/>
            <a:ahLst/>
            <a:cxnLst/>
            <a:rect l="l" t="t" r="r" b="b"/>
            <a:pathLst>
              <a:path h="748029">
                <a:moveTo>
                  <a:pt x="0" y="747988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4" name="object 3834"/>
          <p:cNvSpPr/>
          <p:nvPr/>
        </p:nvSpPr>
        <p:spPr>
          <a:xfrm>
            <a:off x="5423682" y="3884228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57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5" name="object 3835"/>
          <p:cNvSpPr/>
          <p:nvPr/>
        </p:nvSpPr>
        <p:spPr>
          <a:xfrm>
            <a:off x="5422105" y="3885464"/>
            <a:ext cx="0" cy="163830"/>
          </a:xfrm>
          <a:custGeom>
            <a:avLst/>
            <a:gdLst/>
            <a:ahLst/>
            <a:cxnLst/>
            <a:rect l="l" t="t" r="r" b="b"/>
            <a:pathLst>
              <a:path h="163829">
                <a:moveTo>
                  <a:pt x="0" y="163333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6" name="object 3836"/>
          <p:cNvSpPr/>
          <p:nvPr/>
        </p:nvSpPr>
        <p:spPr>
          <a:xfrm>
            <a:off x="5424468" y="3560678"/>
            <a:ext cx="0" cy="1235075"/>
          </a:xfrm>
          <a:custGeom>
            <a:avLst/>
            <a:gdLst/>
            <a:ahLst/>
            <a:cxnLst/>
            <a:rect l="l" t="t" r="r" b="b"/>
            <a:pathLst>
              <a:path h="1235075">
                <a:moveTo>
                  <a:pt x="0" y="0"/>
                </a:moveTo>
                <a:lnTo>
                  <a:pt x="0" y="1234868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7" name="object 3837"/>
          <p:cNvSpPr/>
          <p:nvPr/>
        </p:nvSpPr>
        <p:spPr>
          <a:xfrm>
            <a:off x="5425260" y="4048798"/>
            <a:ext cx="0" cy="746125"/>
          </a:xfrm>
          <a:custGeom>
            <a:avLst/>
            <a:gdLst/>
            <a:ahLst/>
            <a:cxnLst/>
            <a:rect l="l" t="t" r="r" b="b"/>
            <a:pathLst>
              <a:path h="746125">
                <a:moveTo>
                  <a:pt x="0" y="0"/>
                </a:moveTo>
                <a:lnTo>
                  <a:pt x="0" y="745505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8" name="object 3838"/>
          <p:cNvSpPr/>
          <p:nvPr/>
        </p:nvSpPr>
        <p:spPr>
          <a:xfrm>
            <a:off x="5423683" y="4048798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746746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9" name="object 3839"/>
          <p:cNvSpPr/>
          <p:nvPr/>
        </p:nvSpPr>
        <p:spPr>
          <a:xfrm>
            <a:off x="5425260" y="3882741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057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0" name="object 3840"/>
          <p:cNvSpPr/>
          <p:nvPr/>
        </p:nvSpPr>
        <p:spPr>
          <a:xfrm>
            <a:off x="5423683" y="3884227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4570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1" name="object 3841"/>
          <p:cNvSpPr/>
          <p:nvPr/>
        </p:nvSpPr>
        <p:spPr>
          <a:xfrm>
            <a:off x="5426049" y="3881255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048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2" name="object 3842"/>
          <p:cNvSpPr/>
          <p:nvPr/>
        </p:nvSpPr>
        <p:spPr>
          <a:xfrm>
            <a:off x="5426837" y="404879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63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3" name="object 3843"/>
          <p:cNvSpPr/>
          <p:nvPr/>
        </p:nvSpPr>
        <p:spPr>
          <a:xfrm>
            <a:off x="5425260" y="4048798"/>
            <a:ext cx="0" cy="746125"/>
          </a:xfrm>
          <a:custGeom>
            <a:avLst/>
            <a:gdLst/>
            <a:ahLst/>
            <a:cxnLst/>
            <a:rect l="l" t="t" r="r" b="b"/>
            <a:pathLst>
              <a:path h="746125">
                <a:moveTo>
                  <a:pt x="0" y="745505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4" name="object 3844"/>
          <p:cNvSpPr/>
          <p:nvPr/>
        </p:nvSpPr>
        <p:spPr>
          <a:xfrm>
            <a:off x="5426837" y="3881254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543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5" name="object 3845"/>
          <p:cNvSpPr/>
          <p:nvPr/>
        </p:nvSpPr>
        <p:spPr>
          <a:xfrm>
            <a:off x="5425260" y="3882741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166057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6" name="object 3846"/>
          <p:cNvSpPr/>
          <p:nvPr/>
        </p:nvSpPr>
        <p:spPr>
          <a:xfrm>
            <a:off x="5427626" y="3879768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92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7" name="object 3847"/>
          <p:cNvSpPr/>
          <p:nvPr/>
        </p:nvSpPr>
        <p:spPr>
          <a:xfrm>
            <a:off x="5428415" y="4048798"/>
            <a:ext cx="0" cy="743585"/>
          </a:xfrm>
          <a:custGeom>
            <a:avLst/>
            <a:gdLst/>
            <a:ahLst/>
            <a:cxnLst/>
            <a:rect l="l" t="t" r="r" b="b"/>
            <a:pathLst>
              <a:path h="743585">
                <a:moveTo>
                  <a:pt x="0" y="0"/>
                </a:moveTo>
                <a:lnTo>
                  <a:pt x="0" y="74302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8" name="object 3848"/>
          <p:cNvSpPr/>
          <p:nvPr/>
        </p:nvSpPr>
        <p:spPr>
          <a:xfrm>
            <a:off x="5426838" y="404879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744263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9" name="object 3849"/>
          <p:cNvSpPr/>
          <p:nvPr/>
        </p:nvSpPr>
        <p:spPr>
          <a:xfrm>
            <a:off x="5428415" y="3879768"/>
            <a:ext cx="0" cy="169545"/>
          </a:xfrm>
          <a:custGeom>
            <a:avLst/>
            <a:gdLst/>
            <a:ahLst/>
            <a:cxnLst/>
            <a:rect l="l" t="t" r="r" b="b"/>
            <a:pathLst>
              <a:path h="169545">
                <a:moveTo>
                  <a:pt x="0" y="0"/>
                </a:moveTo>
                <a:lnTo>
                  <a:pt x="0" y="169029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0" name="object 3850"/>
          <p:cNvSpPr/>
          <p:nvPr/>
        </p:nvSpPr>
        <p:spPr>
          <a:xfrm>
            <a:off x="5426838" y="3881254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167543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1" name="object 3851"/>
          <p:cNvSpPr/>
          <p:nvPr/>
        </p:nvSpPr>
        <p:spPr>
          <a:xfrm>
            <a:off x="5429203" y="3878282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37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2" name="object 3852"/>
          <p:cNvSpPr/>
          <p:nvPr/>
        </p:nvSpPr>
        <p:spPr>
          <a:xfrm>
            <a:off x="5429992" y="4048798"/>
            <a:ext cx="0" cy="742315"/>
          </a:xfrm>
          <a:custGeom>
            <a:avLst/>
            <a:gdLst/>
            <a:ahLst/>
            <a:cxnLst/>
            <a:rect l="l" t="t" r="r" b="b"/>
            <a:pathLst>
              <a:path h="742314">
                <a:moveTo>
                  <a:pt x="0" y="0"/>
                </a:moveTo>
                <a:lnTo>
                  <a:pt x="0" y="741779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3" name="object 3853"/>
          <p:cNvSpPr/>
          <p:nvPr/>
        </p:nvSpPr>
        <p:spPr>
          <a:xfrm>
            <a:off x="5428415" y="4048798"/>
            <a:ext cx="0" cy="743585"/>
          </a:xfrm>
          <a:custGeom>
            <a:avLst/>
            <a:gdLst/>
            <a:ahLst/>
            <a:cxnLst/>
            <a:rect l="l" t="t" r="r" b="b"/>
            <a:pathLst>
              <a:path h="743585">
                <a:moveTo>
                  <a:pt x="0" y="743021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4" name="object 3854"/>
          <p:cNvSpPr/>
          <p:nvPr/>
        </p:nvSpPr>
        <p:spPr>
          <a:xfrm>
            <a:off x="5429992" y="3878281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516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5" name="object 3855"/>
          <p:cNvSpPr/>
          <p:nvPr/>
        </p:nvSpPr>
        <p:spPr>
          <a:xfrm>
            <a:off x="5428415" y="3879767"/>
            <a:ext cx="0" cy="169545"/>
          </a:xfrm>
          <a:custGeom>
            <a:avLst/>
            <a:gdLst/>
            <a:ahLst/>
            <a:cxnLst/>
            <a:rect l="l" t="t" r="r" b="b"/>
            <a:pathLst>
              <a:path h="169545">
                <a:moveTo>
                  <a:pt x="0" y="169030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6" name="object 3856"/>
          <p:cNvSpPr/>
          <p:nvPr/>
        </p:nvSpPr>
        <p:spPr>
          <a:xfrm>
            <a:off x="5431568" y="3875310"/>
            <a:ext cx="0" cy="915669"/>
          </a:xfrm>
          <a:custGeom>
            <a:avLst/>
            <a:gdLst/>
            <a:ahLst/>
            <a:cxnLst/>
            <a:rect l="l" t="t" r="r" b="b"/>
            <a:pathLst>
              <a:path h="915670">
                <a:moveTo>
                  <a:pt x="0" y="0"/>
                </a:moveTo>
                <a:lnTo>
                  <a:pt x="0" y="915268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7" name="object 3857"/>
          <p:cNvSpPr/>
          <p:nvPr/>
        </p:nvSpPr>
        <p:spPr>
          <a:xfrm>
            <a:off x="5433147" y="4048798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9152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8" name="object 3858"/>
          <p:cNvSpPr/>
          <p:nvPr/>
        </p:nvSpPr>
        <p:spPr>
          <a:xfrm>
            <a:off x="5429992" y="4048798"/>
            <a:ext cx="0" cy="742315"/>
          </a:xfrm>
          <a:custGeom>
            <a:avLst/>
            <a:gdLst/>
            <a:ahLst/>
            <a:cxnLst/>
            <a:rect l="l" t="t" r="r" b="b"/>
            <a:pathLst>
              <a:path h="742314">
                <a:moveTo>
                  <a:pt x="0" y="741779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9" name="object 3859"/>
          <p:cNvSpPr/>
          <p:nvPr/>
        </p:nvSpPr>
        <p:spPr>
          <a:xfrm>
            <a:off x="5433147" y="3875309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489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0" name="object 3860"/>
          <p:cNvSpPr/>
          <p:nvPr/>
        </p:nvSpPr>
        <p:spPr>
          <a:xfrm>
            <a:off x="5429992" y="3878281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170516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1" name="object 3861"/>
          <p:cNvSpPr/>
          <p:nvPr/>
        </p:nvSpPr>
        <p:spPr>
          <a:xfrm>
            <a:off x="5433934" y="3873824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128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2" name="object 3862"/>
          <p:cNvSpPr/>
          <p:nvPr/>
        </p:nvSpPr>
        <p:spPr>
          <a:xfrm>
            <a:off x="5434724" y="4048798"/>
            <a:ext cx="0" cy="737870"/>
          </a:xfrm>
          <a:custGeom>
            <a:avLst/>
            <a:gdLst/>
            <a:ahLst/>
            <a:cxnLst/>
            <a:rect l="l" t="t" r="r" b="b"/>
            <a:pathLst>
              <a:path h="737870">
                <a:moveTo>
                  <a:pt x="0" y="0"/>
                </a:moveTo>
                <a:lnTo>
                  <a:pt x="0" y="737384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3" name="object 3863"/>
          <p:cNvSpPr/>
          <p:nvPr/>
        </p:nvSpPr>
        <p:spPr>
          <a:xfrm>
            <a:off x="5433147" y="4048798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739151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4" name="object 3864"/>
          <p:cNvSpPr/>
          <p:nvPr/>
        </p:nvSpPr>
        <p:spPr>
          <a:xfrm>
            <a:off x="5434724" y="3873822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4975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5" name="object 3865"/>
          <p:cNvSpPr/>
          <p:nvPr/>
        </p:nvSpPr>
        <p:spPr>
          <a:xfrm>
            <a:off x="5433147" y="3875308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489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6" name="object 3866"/>
          <p:cNvSpPr/>
          <p:nvPr/>
        </p:nvSpPr>
        <p:spPr>
          <a:xfrm>
            <a:off x="5435511" y="3872338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3846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7" name="object 3867"/>
          <p:cNvSpPr/>
          <p:nvPr/>
        </p:nvSpPr>
        <p:spPr>
          <a:xfrm>
            <a:off x="5436301" y="4048798"/>
            <a:ext cx="0" cy="735965"/>
          </a:xfrm>
          <a:custGeom>
            <a:avLst/>
            <a:gdLst/>
            <a:ahLst/>
            <a:cxnLst/>
            <a:rect l="l" t="t" r="r" b="b"/>
            <a:pathLst>
              <a:path h="735964">
                <a:moveTo>
                  <a:pt x="0" y="0"/>
                </a:moveTo>
                <a:lnTo>
                  <a:pt x="0" y="735616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8" name="object 3868"/>
          <p:cNvSpPr/>
          <p:nvPr/>
        </p:nvSpPr>
        <p:spPr>
          <a:xfrm>
            <a:off x="5434724" y="4048798"/>
            <a:ext cx="0" cy="737870"/>
          </a:xfrm>
          <a:custGeom>
            <a:avLst/>
            <a:gdLst/>
            <a:ahLst/>
            <a:cxnLst/>
            <a:rect l="l" t="t" r="r" b="b"/>
            <a:pathLst>
              <a:path h="737870">
                <a:moveTo>
                  <a:pt x="0" y="737384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9" name="object 3869"/>
          <p:cNvSpPr/>
          <p:nvPr/>
        </p:nvSpPr>
        <p:spPr>
          <a:xfrm>
            <a:off x="5436301" y="3872335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462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0" name="object 3870"/>
          <p:cNvSpPr/>
          <p:nvPr/>
        </p:nvSpPr>
        <p:spPr>
          <a:xfrm>
            <a:off x="5434724" y="3873821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174976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1" name="object 3871"/>
          <p:cNvSpPr/>
          <p:nvPr/>
        </p:nvSpPr>
        <p:spPr>
          <a:xfrm>
            <a:off x="5437088" y="3870852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565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2" name="object 3872"/>
          <p:cNvSpPr/>
          <p:nvPr/>
        </p:nvSpPr>
        <p:spPr>
          <a:xfrm>
            <a:off x="5437879" y="4048798"/>
            <a:ext cx="0" cy="734060"/>
          </a:xfrm>
          <a:custGeom>
            <a:avLst/>
            <a:gdLst/>
            <a:ahLst/>
            <a:cxnLst/>
            <a:rect l="l" t="t" r="r" b="b"/>
            <a:pathLst>
              <a:path h="734060">
                <a:moveTo>
                  <a:pt x="0" y="0"/>
                </a:moveTo>
                <a:lnTo>
                  <a:pt x="0" y="733849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3" name="object 3873"/>
          <p:cNvSpPr/>
          <p:nvPr/>
        </p:nvSpPr>
        <p:spPr>
          <a:xfrm>
            <a:off x="5436302" y="4048798"/>
            <a:ext cx="0" cy="735965"/>
          </a:xfrm>
          <a:custGeom>
            <a:avLst/>
            <a:gdLst/>
            <a:ahLst/>
            <a:cxnLst/>
            <a:rect l="l" t="t" r="r" b="b"/>
            <a:pathLst>
              <a:path h="735964">
                <a:moveTo>
                  <a:pt x="0" y="735616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4" name="object 3874"/>
          <p:cNvSpPr/>
          <p:nvPr/>
        </p:nvSpPr>
        <p:spPr>
          <a:xfrm>
            <a:off x="5437879" y="3870849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7948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5" name="object 3875"/>
          <p:cNvSpPr/>
          <p:nvPr/>
        </p:nvSpPr>
        <p:spPr>
          <a:xfrm>
            <a:off x="5436302" y="3872335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176462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6" name="object 3876"/>
          <p:cNvSpPr/>
          <p:nvPr/>
        </p:nvSpPr>
        <p:spPr>
          <a:xfrm>
            <a:off x="5438665" y="3869365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84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7" name="object 3877"/>
          <p:cNvSpPr/>
          <p:nvPr/>
        </p:nvSpPr>
        <p:spPr>
          <a:xfrm>
            <a:off x="5439456" y="4048798"/>
            <a:ext cx="0" cy="732155"/>
          </a:xfrm>
          <a:custGeom>
            <a:avLst/>
            <a:gdLst/>
            <a:ahLst/>
            <a:cxnLst/>
            <a:rect l="l" t="t" r="r" b="b"/>
            <a:pathLst>
              <a:path h="732154">
                <a:moveTo>
                  <a:pt x="0" y="0"/>
                </a:moveTo>
                <a:lnTo>
                  <a:pt x="0" y="73208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8" name="object 3878"/>
          <p:cNvSpPr/>
          <p:nvPr/>
        </p:nvSpPr>
        <p:spPr>
          <a:xfrm>
            <a:off x="5437879" y="4048798"/>
            <a:ext cx="0" cy="734060"/>
          </a:xfrm>
          <a:custGeom>
            <a:avLst/>
            <a:gdLst/>
            <a:ahLst/>
            <a:cxnLst/>
            <a:rect l="l" t="t" r="r" b="b"/>
            <a:pathLst>
              <a:path h="734060">
                <a:moveTo>
                  <a:pt x="0" y="733848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9" name="object 3879"/>
          <p:cNvSpPr/>
          <p:nvPr/>
        </p:nvSpPr>
        <p:spPr>
          <a:xfrm>
            <a:off x="5439456" y="3869362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435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0" name="object 3880"/>
          <p:cNvSpPr/>
          <p:nvPr/>
        </p:nvSpPr>
        <p:spPr>
          <a:xfrm>
            <a:off x="5437879" y="3870848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177949"/>
                </a:moveTo>
                <a:lnTo>
                  <a:pt x="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1" name="object 3881"/>
          <p:cNvSpPr/>
          <p:nvPr/>
        </p:nvSpPr>
        <p:spPr>
          <a:xfrm>
            <a:off x="5440245" y="386787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002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2" name="object 3882"/>
          <p:cNvSpPr/>
          <p:nvPr/>
        </p:nvSpPr>
        <p:spPr>
          <a:xfrm>
            <a:off x="5441034" y="4048798"/>
            <a:ext cx="0" cy="730885"/>
          </a:xfrm>
          <a:custGeom>
            <a:avLst/>
            <a:gdLst/>
            <a:ahLst/>
            <a:cxnLst/>
            <a:rect l="l" t="t" r="r" b="b"/>
            <a:pathLst>
              <a:path h="730885">
                <a:moveTo>
                  <a:pt x="0" y="0"/>
                </a:moveTo>
                <a:lnTo>
                  <a:pt x="0" y="730313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3" name="object 3883"/>
          <p:cNvSpPr/>
          <p:nvPr/>
        </p:nvSpPr>
        <p:spPr>
          <a:xfrm>
            <a:off x="5439457" y="4048798"/>
            <a:ext cx="0" cy="732155"/>
          </a:xfrm>
          <a:custGeom>
            <a:avLst/>
            <a:gdLst/>
            <a:ahLst/>
            <a:cxnLst/>
            <a:rect l="l" t="t" r="r" b="b"/>
            <a:pathLst>
              <a:path h="732154">
                <a:moveTo>
                  <a:pt x="0" y="732080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4" name="object 3884"/>
          <p:cNvSpPr/>
          <p:nvPr/>
        </p:nvSpPr>
        <p:spPr>
          <a:xfrm>
            <a:off x="5441034" y="386787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22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5" name="object 3885"/>
          <p:cNvSpPr/>
          <p:nvPr/>
        </p:nvSpPr>
        <p:spPr>
          <a:xfrm>
            <a:off x="5439457" y="3869362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179435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6" name="object 3886"/>
          <p:cNvSpPr/>
          <p:nvPr/>
        </p:nvSpPr>
        <p:spPr>
          <a:xfrm>
            <a:off x="5441822" y="3866390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721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7" name="object 3887"/>
          <p:cNvSpPr/>
          <p:nvPr/>
        </p:nvSpPr>
        <p:spPr>
          <a:xfrm>
            <a:off x="5442611" y="4048798"/>
            <a:ext cx="0" cy="728980"/>
          </a:xfrm>
          <a:custGeom>
            <a:avLst/>
            <a:gdLst/>
            <a:ahLst/>
            <a:cxnLst/>
            <a:rect l="l" t="t" r="r" b="b"/>
            <a:pathLst>
              <a:path h="728979">
                <a:moveTo>
                  <a:pt x="0" y="0"/>
                </a:moveTo>
                <a:lnTo>
                  <a:pt x="0" y="728545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8" name="object 3888"/>
          <p:cNvSpPr/>
          <p:nvPr/>
        </p:nvSpPr>
        <p:spPr>
          <a:xfrm>
            <a:off x="5441034" y="4048798"/>
            <a:ext cx="0" cy="730885"/>
          </a:xfrm>
          <a:custGeom>
            <a:avLst/>
            <a:gdLst/>
            <a:ahLst/>
            <a:cxnLst/>
            <a:rect l="l" t="t" r="r" b="b"/>
            <a:pathLst>
              <a:path h="730885">
                <a:moveTo>
                  <a:pt x="0" y="730313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9" name="object 3889"/>
          <p:cNvSpPr/>
          <p:nvPr/>
        </p:nvSpPr>
        <p:spPr>
          <a:xfrm>
            <a:off x="5442611" y="38663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408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0" name="object 3890"/>
          <p:cNvSpPr/>
          <p:nvPr/>
        </p:nvSpPr>
        <p:spPr>
          <a:xfrm>
            <a:off x="5441034" y="3867875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180922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1" name="object 3891"/>
          <p:cNvSpPr/>
          <p:nvPr/>
        </p:nvSpPr>
        <p:spPr>
          <a:xfrm>
            <a:off x="5443399" y="3864538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2806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2" name="object 3892"/>
          <p:cNvSpPr/>
          <p:nvPr/>
        </p:nvSpPr>
        <p:spPr>
          <a:xfrm>
            <a:off x="5444189" y="4048798"/>
            <a:ext cx="0" cy="727075"/>
          </a:xfrm>
          <a:custGeom>
            <a:avLst/>
            <a:gdLst/>
            <a:ahLst/>
            <a:cxnLst/>
            <a:rect l="l" t="t" r="r" b="b"/>
            <a:pathLst>
              <a:path h="727075">
                <a:moveTo>
                  <a:pt x="0" y="0"/>
                </a:moveTo>
                <a:lnTo>
                  <a:pt x="0" y="726777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3" name="object 3893"/>
          <p:cNvSpPr/>
          <p:nvPr/>
        </p:nvSpPr>
        <p:spPr>
          <a:xfrm>
            <a:off x="5442611" y="4048798"/>
            <a:ext cx="0" cy="728980"/>
          </a:xfrm>
          <a:custGeom>
            <a:avLst/>
            <a:gdLst/>
            <a:ahLst/>
            <a:cxnLst/>
            <a:rect l="l" t="t" r="r" b="b"/>
            <a:pathLst>
              <a:path h="728979">
                <a:moveTo>
                  <a:pt x="0" y="728545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4" name="object 3894"/>
          <p:cNvSpPr/>
          <p:nvPr/>
        </p:nvSpPr>
        <p:spPr>
          <a:xfrm>
            <a:off x="5444189" y="3864536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261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5" name="object 3895"/>
          <p:cNvSpPr/>
          <p:nvPr/>
        </p:nvSpPr>
        <p:spPr>
          <a:xfrm>
            <a:off x="5442611" y="386638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182408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6" name="object 3896"/>
          <p:cNvSpPr/>
          <p:nvPr/>
        </p:nvSpPr>
        <p:spPr>
          <a:xfrm>
            <a:off x="5444976" y="3862446"/>
            <a:ext cx="0" cy="913130"/>
          </a:xfrm>
          <a:custGeom>
            <a:avLst/>
            <a:gdLst/>
            <a:ahLst/>
            <a:cxnLst/>
            <a:rect l="l" t="t" r="r" b="b"/>
            <a:pathLst>
              <a:path h="913129">
                <a:moveTo>
                  <a:pt x="0" y="0"/>
                </a:moveTo>
                <a:lnTo>
                  <a:pt x="0" y="91313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7" name="object 3897"/>
          <p:cNvSpPr/>
          <p:nvPr/>
        </p:nvSpPr>
        <p:spPr>
          <a:xfrm>
            <a:off x="5445766" y="4048798"/>
            <a:ext cx="0" cy="725170"/>
          </a:xfrm>
          <a:custGeom>
            <a:avLst/>
            <a:gdLst/>
            <a:ahLst/>
            <a:cxnLst/>
            <a:rect l="l" t="t" r="r" b="b"/>
            <a:pathLst>
              <a:path h="725170">
                <a:moveTo>
                  <a:pt x="0" y="0"/>
                </a:moveTo>
                <a:lnTo>
                  <a:pt x="0" y="72501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8" name="object 3898"/>
          <p:cNvSpPr/>
          <p:nvPr/>
        </p:nvSpPr>
        <p:spPr>
          <a:xfrm>
            <a:off x="5444189" y="4048798"/>
            <a:ext cx="0" cy="727075"/>
          </a:xfrm>
          <a:custGeom>
            <a:avLst/>
            <a:gdLst/>
            <a:ahLst/>
            <a:cxnLst/>
            <a:rect l="l" t="t" r="r" b="b"/>
            <a:pathLst>
              <a:path h="727075">
                <a:moveTo>
                  <a:pt x="0" y="726777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9" name="object 3899"/>
          <p:cNvSpPr/>
          <p:nvPr/>
        </p:nvSpPr>
        <p:spPr>
          <a:xfrm>
            <a:off x="5445766" y="3862444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353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0" name="object 3900"/>
          <p:cNvSpPr/>
          <p:nvPr/>
        </p:nvSpPr>
        <p:spPr>
          <a:xfrm>
            <a:off x="5444189" y="3864536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184261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1" name="object 3901"/>
          <p:cNvSpPr/>
          <p:nvPr/>
        </p:nvSpPr>
        <p:spPr>
          <a:xfrm>
            <a:off x="5446553" y="3860355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454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2" name="object 3902"/>
          <p:cNvSpPr/>
          <p:nvPr/>
        </p:nvSpPr>
        <p:spPr>
          <a:xfrm>
            <a:off x="5447343" y="4048798"/>
            <a:ext cx="0" cy="723265"/>
          </a:xfrm>
          <a:custGeom>
            <a:avLst/>
            <a:gdLst/>
            <a:ahLst/>
            <a:cxnLst/>
            <a:rect l="l" t="t" r="r" b="b"/>
            <a:pathLst>
              <a:path h="723264">
                <a:moveTo>
                  <a:pt x="0" y="0"/>
                </a:moveTo>
                <a:lnTo>
                  <a:pt x="0" y="723242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3" name="object 3903"/>
          <p:cNvSpPr/>
          <p:nvPr/>
        </p:nvSpPr>
        <p:spPr>
          <a:xfrm>
            <a:off x="5445766" y="4048798"/>
            <a:ext cx="0" cy="725170"/>
          </a:xfrm>
          <a:custGeom>
            <a:avLst/>
            <a:gdLst/>
            <a:ahLst/>
            <a:cxnLst/>
            <a:rect l="l" t="t" r="r" b="b"/>
            <a:pathLst>
              <a:path h="725170">
                <a:moveTo>
                  <a:pt x="0" y="725009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4" name="object 3904"/>
          <p:cNvSpPr/>
          <p:nvPr/>
        </p:nvSpPr>
        <p:spPr>
          <a:xfrm>
            <a:off x="5447343" y="3860352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0"/>
                </a:moveTo>
                <a:lnTo>
                  <a:pt x="0" y="188445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5" name="object 3905"/>
          <p:cNvSpPr/>
          <p:nvPr/>
        </p:nvSpPr>
        <p:spPr>
          <a:xfrm>
            <a:off x="5445766" y="3862444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186353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6" name="object 3906"/>
          <p:cNvSpPr/>
          <p:nvPr/>
        </p:nvSpPr>
        <p:spPr>
          <a:xfrm>
            <a:off x="5448130" y="3858264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3778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7" name="object 3907"/>
          <p:cNvSpPr/>
          <p:nvPr/>
        </p:nvSpPr>
        <p:spPr>
          <a:xfrm>
            <a:off x="5448921" y="4048798"/>
            <a:ext cx="0" cy="721995"/>
          </a:xfrm>
          <a:custGeom>
            <a:avLst/>
            <a:gdLst/>
            <a:ahLst/>
            <a:cxnLst/>
            <a:rect l="l" t="t" r="r" b="b"/>
            <a:pathLst>
              <a:path h="721995">
                <a:moveTo>
                  <a:pt x="0" y="0"/>
                </a:moveTo>
                <a:lnTo>
                  <a:pt x="0" y="721474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8" name="object 3908"/>
          <p:cNvSpPr/>
          <p:nvPr/>
        </p:nvSpPr>
        <p:spPr>
          <a:xfrm>
            <a:off x="5447344" y="4048798"/>
            <a:ext cx="0" cy="723265"/>
          </a:xfrm>
          <a:custGeom>
            <a:avLst/>
            <a:gdLst/>
            <a:ahLst/>
            <a:cxnLst/>
            <a:rect l="l" t="t" r="r" b="b"/>
            <a:pathLst>
              <a:path h="723264">
                <a:moveTo>
                  <a:pt x="0" y="723241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9" name="object 3909"/>
          <p:cNvSpPr/>
          <p:nvPr/>
        </p:nvSpPr>
        <p:spPr>
          <a:xfrm>
            <a:off x="5448921" y="3858261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0"/>
                </a:moveTo>
                <a:lnTo>
                  <a:pt x="0" y="190536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0" name="object 3910"/>
          <p:cNvSpPr/>
          <p:nvPr/>
        </p:nvSpPr>
        <p:spPr>
          <a:xfrm>
            <a:off x="5447344" y="3860352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188445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1" name="object 3911"/>
          <p:cNvSpPr/>
          <p:nvPr/>
        </p:nvSpPr>
        <p:spPr>
          <a:xfrm>
            <a:off x="5449707" y="3856172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102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2" name="object 3912"/>
          <p:cNvSpPr/>
          <p:nvPr/>
        </p:nvSpPr>
        <p:spPr>
          <a:xfrm>
            <a:off x="5450498" y="4048798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19706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3" name="object 3913"/>
          <p:cNvSpPr/>
          <p:nvPr/>
        </p:nvSpPr>
        <p:spPr>
          <a:xfrm>
            <a:off x="5448921" y="4048798"/>
            <a:ext cx="0" cy="721995"/>
          </a:xfrm>
          <a:custGeom>
            <a:avLst/>
            <a:gdLst/>
            <a:ahLst/>
            <a:cxnLst/>
            <a:rect l="l" t="t" r="r" b="b"/>
            <a:pathLst>
              <a:path h="721995">
                <a:moveTo>
                  <a:pt x="0" y="721474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4" name="object 3914"/>
          <p:cNvSpPr/>
          <p:nvPr/>
        </p:nvSpPr>
        <p:spPr>
          <a:xfrm>
            <a:off x="5450498" y="385616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0"/>
                </a:moveTo>
                <a:lnTo>
                  <a:pt x="0" y="192629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5" name="object 3915"/>
          <p:cNvSpPr/>
          <p:nvPr/>
        </p:nvSpPr>
        <p:spPr>
          <a:xfrm>
            <a:off x="5448921" y="3858260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190537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6" name="object 3916"/>
          <p:cNvSpPr/>
          <p:nvPr/>
        </p:nvSpPr>
        <p:spPr>
          <a:xfrm>
            <a:off x="5451284" y="3854081"/>
            <a:ext cx="0" cy="915035"/>
          </a:xfrm>
          <a:custGeom>
            <a:avLst/>
            <a:gdLst/>
            <a:ahLst/>
            <a:cxnLst/>
            <a:rect l="l" t="t" r="r" b="b"/>
            <a:pathLst>
              <a:path h="915035">
                <a:moveTo>
                  <a:pt x="0" y="0"/>
                </a:moveTo>
                <a:lnTo>
                  <a:pt x="0" y="914426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7" name="object 3917"/>
          <p:cNvSpPr/>
          <p:nvPr/>
        </p:nvSpPr>
        <p:spPr>
          <a:xfrm>
            <a:off x="5452076" y="4048798"/>
            <a:ext cx="0" cy="718185"/>
          </a:xfrm>
          <a:custGeom>
            <a:avLst/>
            <a:gdLst/>
            <a:ahLst/>
            <a:cxnLst/>
            <a:rect l="l" t="t" r="r" b="b"/>
            <a:pathLst>
              <a:path h="718185">
                <a:moveTo>
                  <a:pt x="0" y="0"/>
                </a:moveTo>
                <a:lnTo>
                  <a:pt x="0" y="717938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8" name="object 3918"/>
          <p:cNvSpPr/>
          <p:nvPr/>
        </p:nvSpPr>
        <p:spPr>
          <a:xfrm>
            <a:off x="5450499" y="4048798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719706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9" name="object 3919"/>
          <p:cNvSpPr/>
          <p:nvPr/>
        </p:nvSpPr>
        <p:spPr>
          <a:xfrm>
            <a:off x="5452076" y="3854077"/>
            <a:ext cx="0" cy="194945"/>
          </a:xfrm>
          <a:custGeom>
            <a:avLst/>
            <a:gdLst/>
            <a:ahLst/>
            <a:cxnLst/>
            <a:rect l="l" t="t" r="r" b="b"/>
            <a:pathLst>
              <a:path h="194945">
                <a:moveTo>
                  <a:pt x="0" y="0"/>
                </a:moveTo>
                <a:lnTo>
                  <a:pt x="0" y="194721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0" name="object 3920"/>
          <p:cNvSpPr/>
          <p:nvPr/>
        </p:nvSpPr>
        <p:spPr>
          <a:xfrm>
            <a:off x="5450499" y="3856168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192629"/>
                </a:moveTo>
                <a:lnTo>
                  <a:pt x="0" y="0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1" name="object 3921"/>
          <p:cNvSpPr/>
          <p:nvPr/>
        </p:nvSpPr>
        <p:spPr>
          <a:xfrm>
            <a:off x="5452864" y="3851986"/>
            <a:ext cx="0" cy="915035"/>
          </a:xfrm>
          <a:custGeom>
            <a:avLst/>
            <a:gdLst/>
            <a:ahLst/>
            <a:cxnLst/>
            <a:rect l="l" t="t" r="r" b="b"/>
            <a:pathLst>
              <a:path h="915035">
                <a:moveTo>
                  <a:pt x="0" y="0"/>
                </a:moveTo>
                <a:lnTo>
                  <a:pt x="0" y="914751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2" name="object 3922"/>
          <p:cNvSpPr/>
          <p:nvPr/>
        </p:nvSpPr>
        <p:spPr>
          <a:xfrm>
            <a:off x="5453653" y="4048798"/>
            <a:ext cx="0" cy="716280"/>
          </a:xfrm>
          <a:custGeom>
            <a:avLst/>
            <a:gdLst/>
            <a:ahLst/>
            <a:cxnLst/>
            <a:rect l="l" t="t" r="r" b="b"/>
            <a:pathLst>
              <a:path h="716279">
                <a:moveTo>
                  <a:pt x="0" y="0"/>
                </a:moveTo>
                <a:lnTo>
                  <a:pt x="0" y="715934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3" name="object 3923"/>
          <p:cNvSpPr/>
          <p:nvPr/>
        </p:nvSpPr>
        <p:spPr>
          <a:xfrm>
            <a:off x="5452076" y="4048798"/>
            <a:ext cx="0" cy="718185"/>
          </a:xfrm>
          <a:custGeom>
            <a:avLst/>
            <a:gdLst/>
            <a:ahLst/>
            <a:cxnLst/>
            <a:rect l="l" t="t" r="r" b="b"/>
            <a:pathLst>
              <a:path h="718185">
                <a:moveTo>
                  <a:pt x="0" y="717938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4" name="object 3924"/>
          <p:cNvSpPr/>
          <p:nvPr/>
        </p:nvSpPr>
        <p:spPr>
          <a:xfrm>
            <a:off x="5453653" y="3851985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812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5" name="object 3925"/>
          <p:cNvSpPr/>
          <p:nvPr/>
        </p:nvSpPr>
        <p:spPr>
          <a:xfrm>
            <a:off x="5452076" y="3854076"/>
            <a:ext cx="0" cy="194945"/>
          </a:xfrm>
          <a:custGeom>
            <a:avLst/>
            <a:gdLst/>
            <a:ahLst/>
            <a:cxnLst/>
            <a:rect l="l" t="t" r="r" b="b"/>
            <a:pathLst>
              <a:path h="194945">
                <a:moveTo>
                  <a:pt x="0" y="194721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6" name="object 3926"/>
          <p:cNvSpPr/>
          <p:nvPr/>
        </p:nvSpPr>
        <p:spPr>
          <a:xfrm>
            <a:off x="5455230" y="3847803"/>
            <a:ext cx="0" cy="916940"/>
          </a:xfrm>
          <a:custGeom>
            <a:avLst/>
            <a:gdLst/>
            <a:ahLst/>
            <a:cxnLst/>
            <a:rect l="l" t="t" r="r" b="b"/>
            <a:pathLst>
              <a:path h="916939">
                <a:moveTo>
                  <a:pt x="0" y="0"/>
                </a:moveTo>
                <a:lnTo>
                  <a:pt x="0" y="91693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7" name="object 3927"/>
          <p:cNvSpPr/>
          <p:nvPr/>
        </p:nvSpPr>
        <p:spPr>
          <a:xfrm>
            <a:off x="5456808" y="4048798"/>
            <a:ext cx="0" cy="710565"/>
          </a:xfrm>
          <a:custGeom>
            <a:avLst/>
            <a:gdLst/>
            <a:ahLst/>
            <a:cxnLst/>
            <a:rect l="l" t="t" r="r" b="b"/>
            <a:pathLst>
              <a:path h="710564">
                <a:moveTo>
                  <a:pt x="0" y="0"/>
                </a:moveTo>
                <a:lnTo>
                  <a:pt x="0" y="709975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8" name="object 3928"/>
          <p:cNvSpPr/>
          <p:nvPr/>
        </p:nvSpPr>
        <p:spPr>
          <a:xfrm>
            <a:off x="5453653" y="4048798"/>
            <a:ext cx="0" cy="716280"/>
          </a:xfrm>
          <a:custGeom>
            <a:avLst/>
            <a:gdLst/>
            <a:ahLst/>
            <a:cxnLst/>
            <a:rect l="l" t="t" r="r" b="b"/>
            <a:pathLst>
              <a:path h="716279">
                <a:moveTo>
                  <a:pt x="0" y="715933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9" name="object 3929"/>
          <p:cNvSpPr/>
          <p:nvPr/>
        </p:nvSpPr>
        <p:spPr>
          <a:xfrm>
            <a:off x="5456808" y="3847801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0"/>
                </a:moveTo>
                <a:lnTo>
                  <a:pt x="0" y="200996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0" name="object 3930"/>
          <p:cNvSpPr/>
          <p:nvPr/>
        </p:nvSpPr>
        <p:spPr>
          <a:xfrm>
            <a:off x="5453653" y="3851985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196813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1" name="object 3931"/>
          <p:cNvSpPr/>
          <p:nvPr/>
        </p:nvSpPr>
        <p:spPr>
          <a:xfrm>
            <a:off x="5457595" y="3845293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481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2" name="object 3932"/>
          <p:cNvSpPr/>
          <p:nvPr/>
        </p:nvSpPr>
        <p:spPr>
          <a:xfrm>
            <a:off x="5458385" y="4048798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6995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3" name="object 3933"/>
          <p:cNvSpPr/>
          <p:nvPr/>
        </p:nvSpPr>
        <p:spPr>
          <a:xfrm>
            <a:off x="5456808" y="4048798"/>
            <a:ext cx="0" cy="710565"/>
          </a:xfrm>
          <a:custGeom>
            <a:avLst/>
            <a:gdLst/>
            <a:ahLst/>
            <a:cxnLst/>
            <a:rect l="l" t="t" r="r" b="b"/>
            <a:pathLst>
              <a:path h="710564">
                <a:moveTo>
                  <a:pt x="0" y="709974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4" name="object 3934"/>
          <p:cNvSpPr/>
          <p:nvPr/>
        </p:nvSpPr>
        <p:spPr>
          <a:xfrm>
            <a:off x="5458385" y="3845291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0"/>
                </a:moveTo>
                <a:lnTo>
                  <a:pt x="0" y="203506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5" name="object 3935"/>
          <p:cNvSpPr/>
          <p:nvPr/>
        </p:nvSpPr>
        <p:spPr>
          <a:xfrm>
            <a:off x="5456808" y="3847801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200997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6" name="object 3936"/>
          <p:cNvSpPr/>
          <p:nvPr/>
        </p:nvSpPr>
        <p:spPr>
          <a:xfrm>
            <a:off x="5459172" y="3841833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3963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7" name="object 3937"/>
          <p:cNvSpPr/>
          <p:nvPr/>
        </p:nvSpPr>
        <p:spPr>
          <a:xfrm>
            <a:off x="5459962" y="4048798"/>
            <a:ext cx="0" cy="704215"/>
          </a:xfrm>
          <a:custGeom>
            <a:avLst/>
            <a:gdLst/>
            <a:ahLst/>
            <a:cxnLst/>
            <a:rect l="l" t="t" r="r" b="b"/>
            <a:pathLst>
              <a:path h="704214">
                <a:moveTo>
                  <a:pt x="0" y="0"/>
                </a:moveTo>
                <a:lnTo>
                  <a:pt x="0" y="704016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8" name="object 3938"/>
          <p:cNvSpPr/>
          <p:nvPr/>
        </p:nvSpPr>
        <p:spPr>
          <a:xfrm>
            <a:off x="5458385" y="4048798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706995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9" name="object 3939"/>
          <p:cNvSpPr/>
          <p:nvPr/>
        </p:nvSpPr>
        <p:spPr>
          <a:xfrm>
            <a:off x="5459962" y="3841830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968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0" name="object 3940"/>
          <p:cNvSpPr/>
          <p:nvPr/>
        </p:nvSpPr>
        <p:spPr>
          <a:xfrm>
            <a:off x="5458385" y="3845291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203506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1" name="object 3941"/>
          <p:cNvSpPr/>
          <p:nvPr/>
        </p:nvSpPr>
        <p:spPr>
          <a:xfrm>
            <a:off x="5460750" y="3838372"/>
            <a:ext cx="0" cy="915035"/>
          </a:xfrm>
          <a:custGeom>
            <a:avLst/>
            <a:gdLst/>
            <a:ahLst/>
            <a:cxnLst/>
            <a:rect l="l" t="t" r="r" b="b"/>
            <a:pathLst>
              <a:path h="915035">
                <a:moveTo>
                  <a:pt x="0" y="0"/>
                </a:moveTo>
                <a:lnTo>
                  <a:pt x="0" y="914445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2" name="object 3942"/>
          <p:cNvSpPr/>
          <p:nvPr/>
        </p:nvSpPr>
        <p:spPr>
          <a:xfrm>
            <a:off x="5461540" y="4048798"/>
            <a:ext cx="0" cy="701040"/>
          </a:xfrm>
          <a:custGeom>
            <a:avLst/>
            <a:gdLst/>
            <a:ahLst/>
            <a:cxnLst/>
            <a:rect l="l" t="t" r="r" b="b"/>
            <a:pathLst>
              <a:path h="701039">
                <a:moveTo>
                  <a:pt x="0" y="0"/>
                </a:moveTo>
                <a:lnTo>
                  <a:pt x="0" y="701036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3" name="object 3943"/>
          <p:cNvSpPr/>
          <p:nvPr/>
        </p:nvSpPr>
        <p:spPr>
          <a:xfrm>
            <a:off x="5459963" y="4048798"/>
            <a:ext cx="0" cy="704215"/>
          </a:xfrm>
          <a:custGeom>
            <a:avLst/>
            <a:gdLst/>
            <a:ahLst/>
            <a:cxnLst/>
            <a:rect l="l" t="t" r="r" b="b"/>
            <a:pathLst>
              <a:path h="704214">
                <a:moveTo>
                  <a:pt x="0" y="704015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4" name="object 3944"/>
          <p:cNvSpPr/>
          <p:nvPr/>
        </p:nvSpPr>
        <p:spPr>
          <a:xfrm>
            <a:off x="5461540" y="3838368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43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5" name="object 3945"/>
          <p:cNvSpPr/>
          <p:nvPr/>
        </p:nvSpPr>
        <p:spPr>
          <a:xfrm>
            <a:off x="5459963" y="3841829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206969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6" name="object 3946"/>
          <p:cNvSpPr/>
          <p:nvPr/>
        </p:nvSpPr>
        <p:spPr>
          <a:xfrm>
            <a:off x="5462327" y="3834910"/>
            <a:ext cx="0" cy="915035"/>
          </a:xfrm>
          <a:custGeom>
            <a:avLst/>
            <a:gdLst/>
            <a:ahLst/>
            <a:cxnLst/>
            <a:rect l="l" t="t" r="r" b="b"/>
            <a:pathLst>
              <a:path h="915035">
                <a:moveTo>
                  <a:pt x="0" y="0"/>
                </a:moveTo>
                <a:lnTo>
                  <a:pt x="0" y="914927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7" name="object 3947"/>
          <p:cNvSpPr/>
          <p:nvPr/>
        </p:nvSpPr>
        <p:spPr>
          <a:xfrm>
            <a:off x="5463117" y="4048798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056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8" name="object 3948"/>
          <p:cNvSpPr/>
          <p:nvPr/>
        </p:nvSpPr>
        <p:spPr>
          <a:xfrm>
            <a:off x="5461540" y="4048798"/>
            <a:ext cx="0" cy="701040"/>
          </a:xfrm>
          <a:custGeom>
            <a:avLst/>
            <a:gdLst/>
            <a:ahLst/>
            <a:cxnLst/>
            <a:rect l="l" t="t" r="r" b="b"/>
            <a:pathLst>
              <a:path h="701039">
                <a:moveTo>
                  <a:pt x="0" y="701035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9" name="object 3949"/>
          <p:cNvSpPr/>
          <p:nvPr/>
        </p:nvSpPr>
        <p:spPr>
          <a:xfrm>
            <a:off x="5463117" y="3834905"/>
            <a:ext cx="0" cy="213995"/>
          </a:xfrm>
          <a:custGeom>
            <a:avLst/>
            <a:gdLst/>
            <a:ahLst/>
            <a:cxnLst/>
            <a:rect l="l" t="t" r="r" b="b"/>
            <a:pathLst>
              <a:path h="213995">
                <a:moveTo>
                  <a:pt x="0" y="0"/>
                </a:moveTo>
                <a:lnTo>
                  <a:pt x="0" y="213892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0" name="object 3950"/>
          <p:cNvSpPr/>
          <p:nvPr/>
        </p:nvSpPr>
        <p:spPr>
          <a:xfrm>
            <a:off x="5461540" y="3838366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210431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1" name="object 3951"/>
          <p:cNvSpPr/>
          <p:nvPr/>
        </p:nvSpPr>
        <p:spPr>
          <a:xfrm>
            <a:off x="5463904" y="3831450"/>
            <a:ext cx="0" cy="915669"/>
          </a:xfrm>
          <a:custGeom>
            <a:avLst/>
            <a:gdLst/>
            <a:ahLst/>
            <a:cxnLst/>
            <a:rect l="l" t="t" r="r" b="b"/>
            <a:pathLst>
              <a:path h="915670">
                <a:moveTo>
                  <a:pt x="0" y="0"/>
                </a:moveTo>
                <a:lnTo>
                  <a:pt x="0" y="915409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2" name="object 3952"/>
          <p:cNvSpPr/>
          <p:nvPr/>
        </p:nvSpPr>
        <p:spPr>
          <a:xfrm>
            <a:off x="5464695" y="4048798"/>
            <a:ext cx="0" cy="695325"/>
          </a:xfrm>
          <a:custGeom>
            <a:avLst/>
            <a:gdLst/>
            <a:ahLst/>
            <a:cxnLst/>
            <a:rect l="l" t="t" r="r" b="b"/>
            <a:pathLst>
              <a:path h="695325">
                <a:moveTo>
                  <a:pt x="0" y="0"/>
                </a:moveTo>
                <a:lnTo>
                  <a:pt x="0" y="695077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3" name="object 3953"/>
          <p:cNvSpPr/>
          <p:nvPr/>
        </p:nvSpPr>
        <p:spPr>
          <a:xfrm>
            <a:off x="5463118" y="4048798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698056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4" name="object 3954"/>
          <p:cNvSpPr/>
          <p:nvPr/>
        </p:nvSpPr>
        <p:spPr>
          <a:xfrm>
            <a:off x="5464695" y="3831444"/>
            <a:ext cx="0" cy="217804"/>
          </a:xfrm>
          <a:custGeom>
            <a:avLst/>
            <a:gdLst/>
            <a:ahLst/>
            <a:cxnLst/>
            <a:rect l="l" t="t" r="r" b="b"/>
            <a:pathLst>
              <a:path h="217804">
                <a:moveTo>
                  <a:pt x="0" y="0"/>
                </a:moveTo>
                <a:lnTo>
                  <a:pt x="0" y="217353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5" name="object 3955"/>
          <p:cNvSpPr/>
          <p:nvPr/>
        </p:nvSpPr>
        <p:spPr>
          <a:xfrm>
            <a:off x="5463118" y="3834905"/>
            <a:ext cx="0" cy="213995"/>
          </a:xfrm>
          <a:custGeom>
            <a:avLst/>
            <a:gdLst/>
            <a:ahLst/>
            <a:cxnLst/>
            <a:rect l="l" t="t" r="r" b="b"/>
            <a:pathLst>
              <a:path h="213995">
                <a:moveTo>
                  <a:pt x="0" y="213892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6" name="object 3956"/>
          <p:cNvSpPr/>
          <p:nvPr/>
        </p:nvSpPr>
        <p:spPr>
          <a:xfrm>
            <a:off x="5465481" y="3827988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891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7" name="object 3957"/>
          <p:cNvSpPr/>
          <p:nvPr/>
        </p:nvSpPr>
        <p:spPr>
          <a:xfrm>
            <a:off x="5466272" y="4048798"/>
            <a:ext cx="0" cy="691515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0"/>
                </a:moveTo>
                <a:lnTo>
                  <a:pt x="0" y="691162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8" name="object 3958"/>
          <p:cNvSpPr/>
          <p:nvPr/>
        </p:nvSpPr>
        <p:spPr>
          <a:xfrm>
            <a:off x="5464695" y="4048798"/>
            <a:ext cx="0" cy="695325"/>
          </a:xfrm>
          <a:custGeom>
            <a:avLst/>
            <a:gdLst/>
            <a:ahLst/>
            <a:cxnLst/>
            <a:rect l="l" t="t" r="r" b="b"/>
            <a:pathLst>
              <a:path h="695325">
                <a:moveTo>
                  <a:pt x="0" y="695076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9" name="object 3959"/>
          <p:cNvSpPr/>
          <p:nvPr/>
        </p:nvSpPr>
        <p:spPr>
          <a:xfrm>
            <a:off x="5466272" y="3827982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816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0" name="object 3960"/>
          <p:cNvSpPr/>
          <p:nvPr/>
        </p:nvSpPr>
        <p:spPr>
          <a:xfrm>
            <a:off x="5464695" y="3831443"/>
            <a:ext cx="0" cy="217804"/>
          </a:xfrm>
          <a:custGeom>
            <a:avLst/>
            <a:gdLst/>
            <a:ahLst/>
            <a:cxnLst/>
            <a:rect l="l" t="t" r="r" b="b"/>
            <a:pathLst>
              <a:path h="217804">
                <a:moveTo>
                  <a:pt x="0" y="217355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1" name="object 3961"/>
          <p:cNvSpPr/>
          <p:nvPr/>
        </p:nvSpPr>
        <p:spPr>
          <a:xfrm>
            <a:off x="5467058" y="3821250"/>
            <a:ext cx="0" cy="918844"/>
          </a:xfrm>
          <a:custGeom>
            <a:avLst/>
            <a:gdLst/>
            <a:ahLst/>
            <a:cxnLst/>
            <a:rect l="l" t="t" r="r" b="b"/>
            <a:pathLst>
              <a:path h="918845">
                <a:moveTo>
                  <a:pt x="0" y="0"/>
                </a:moveTo>
                <a:lnTo>
                  <a:pt x="0" y="918726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2" name="object 3962"/>
          <p:cNvSpPr/>
          <p:nvPr/>
        </p:nvSpPr>
        <p:spPr>
          <a:xfrm>
            <a:off x="5467849" y="4048798"/>
            <a:ext cx="0" cy="682625"/>
          </a:xfrm>
          <a:custGeom>
            <a:avLst/>
            <a:gdLst/>
            <a:ahLst/>
            <a:cxnLst/>
            <a:rect l="l" t="t" r="r" b="b"/>
            <a:pathLst>
              <a:path h="682625">
                <a:moveTo>
                  <a:pt x="0" y="0"/>
                </a:moveTo>
                <a:lnTo>
                  <a:pt x="0" y="682149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3" name="object 3963"/>
          <p:cNvSpPr/>
          <p:nvPr/>
        </p:nvSpPr>
        <p:spPr>
          <a:xfrm>
            <a:off x="5466272" y="4048798"/>
            <a:ext cx="0" cy="691515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691159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4" name="object 3964"/>
          <p:cNvSpPr/>
          <p:nvPr/>
        </p:nvSpPr>
        <p:spPr>
          <a:xfrm>
            <a:off x="5467849" y="3821228"/>
            <a:ext cx="0" cy="227965"/>
          </a:xfrm>
          <a:custGeom>
            <a:avLst/>
            <a:gdLst/>
            <a:ahLst/>
            <a:cxnLst/>
            <a:rect l="l" t="t" r="r" b="b"/>
            <a:pathLst>
              <a:path h="227964">
                <a:moveTo>
                  <a:pt x="0" y="0"/>
                </a:moveTo>
                <a:lnTo>
                  <a:pt x="0" y="227569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5" name="object 3965"/>
          <p:cNvSpPr/>
          <p:nvPr/>
        </p:nvSpPr>
        <p:spPr>
          <a:xfrm>
            <a:off x="5466272" y="382798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220817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6" name="object 3966"/>
          <p:cNvSpPr/>
          <p:nvPr/>
        </p:nvSpPr>
        <p:spPr>
          <a:xfrm>
            <a:off x="5468635" y="3811537"/>
            <a:ext cx="0" cy="91948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9429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7" name="object 3967"/>
          <p:cNvSpPr/>
          <p:nvPr/>
        </p:nvSpPr>
        <p:spPr>
          <a:xfrm>
            <a:off x="5469427" y="4048798"/>
            <a:ext cx="0" cy="673735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0"/>
                </a:moveTo>
                <a:lnTo>
                  <a:pt x="0" y="673136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8" name="object 3968"/>
          <p:cNvSpPr/>
          <p:nvPr/>
        </p:nvSpPr>
        <p:spPr>
          <a:xfrm>
            <a:off x="5467850" y="4048798"/>
            <a:ext cx="0" cy="682625"/>
          </a:xfrm>
          <a:custGeom>
            <a:avLst/>
            <a:gdLst/>
            <a:ahLst/>
            <a:cxnLst/>
            <a:rect l="l" t="t" r="r" b="b"/>
            <a:pathLst>
              <a:path h="682625">
                <a:moveTo>
                  <a:pt x="0" y="682146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9" name="object 3969"/>
          <p:cNvSpPr/>
          <p:nvPr/>
        </p:nvSpPr>
        <p:spPr>
          <a:xfrm>
            <a:off x="5469427" y="3811512"/>
            <a:ext cx="0" cy="237490"/>
          </a:xfrm>
          <a:custGeom>
            <a:avLst/>
            <a:gdLst/>
            <a:ahLst/>
            <a:cxnLst/>
            <a:rect l="l" t="t" r="r" b="b"/>
            <a:pathLst>
              <a:path h="237489">
                <a:moveTo>
                  <a:pt x="0" y="0"/>
                </a:moveTo>
                <a:lnTo>
                  <a:pt x="0" y="237285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0" name="object 3970"/>
          <p:cNvSpPr/>
          <p:nvPr/>
        </p:nvSpPr>
        <p:spPr>
          <a:xfrm>
            <a:off x="5467850" y="3821226"/>
            <a:ext cx="0" cy="227965"/>
          </a:xfrm>
          <a:custGeom>
            <a:avLst/>
            <a:gdLst/>
            <a:ahLst/>
            <a:cxnLst/>
            <a:rect l="l" t="t" r="r" b="b"/>
            <a:pathLst>
              <a:path h="227964">
                <a:moveTo>
                  <a:pt x="0" y="227572"/>
                </a:moveTo>
                <a:lnTo>
                  <a:pt x="0" y="0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1" name="object 3971"/>
          <p:cNvSpPr/>
          <p:nvPr/>
        </p:nvSpPr>
        <p:spPr>
          <a:xfrm>
            <a:off x="5469887" y="3805847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6088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2" name="object 3972"/>
          <p:cNvSpPr/>
          <p:nvPr/>
        </p:nvSpPr>
        <p:spPr>
          <a:xfrm>
            <a:off x="5469427" y="4048798"/>
            <a:ext cx="0" cy="673735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673135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3" name="object 3973"/>
          <p:cNvSpPr/>
          <p:nvPr/>
        </p:nvSpPr>
        <p:spPr>
          <a:xfrm>
            <a:off x="5469427" y="3811512"/>
            <a:ext cx="0" cy="237490"/>
          </a:xfrm>
          <a:custGeom>
            <a:avLst/>
            <a:gdLst/>
            <a:ahLst/>
            <a:cxnLst/>
            <a:rect l="l" t="t" r="r" b="b"/>
            <a:pathLst>
              <a:path h="237489">
                <a:moveTo>
                  <a:pt x="0" y="237285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4" name="object 3974"/>
          <p:cNvSpPr/>
          <p:nvPr/>
        </p:nvSpPr>
        <p:spPr>
          <a:xfrm>
            <a:off x="3742575" y="3812877"/>
            <a:ext cx="1520825" cy="1146810"/>
          </a:xfrm>
          <a:custGeom>
            <a:avLst/>
            <a:gdLst/>
            <a:ahLst/>
            <a:cxnLst/>
            <a:rect l="l" t="t" r="r" b="b"/>
            <a:pathLst>
              <a:path w="1520825" h="1146810">
                <a:moveTo>
                  <a:pt x="0" y="0"/>
                </a:moveTo>
                <a:lnTo>
                  <a:pt x="0" y="902075"/>
                </a:lnTo>
                <a:lnTo>
                  <a:pt x="2872" y="922185"/>
                </a:lnTo>
                <a:lnTo>
                  <a:pt x="25175" y="960954"/>
                </a:lnTo>
                <a:lnTo>
                  <a:pt x="68058" y="997380"/>
                </a:lnTo>
                <a:lnTo>
                  <a:pt x="129724" y="1030970"/>
                </a:lnTo>
                <a:lnTo>
                  <a:pt x="167039" y="1046548"/>
                </a:lnTo>
                <a:lnTo>
                  <a:pt x="208375" y="1061233"/>
                </a:lnTo>
                <a:lnTo>
                  <a:pt x="253508" y="1074963"/>
                </a:lnTo>
                <a:lnTo>
                  <a:pt x="302213" y="1087677"/>
                </a:lnTo>
                <a:lnTo>
                  <a:pt x="354265" y="1099314"/>
                </a:lnTo>
                <a:lnTo>
                  <a:pt x="409439" y="1109812"/>
                </a:lnTo>
                <a:lnTo>
                  <a:pt x="467512" y="1119109"/>
                </a:lnTo>
                <a:lnTo>
                  <a:pt x="528257" y="1127145"/>
                </a:lnTo>
                <a:lnTo>
                  <a:pt x="591451" y="1133857"/>
                </a:lnTo>
                <a:lnTo>
                  <a:pt x="656868" y="1139185"/>
                </a:lnTo>
                <a:lnTo>
                  <a:pt x="724284" y="1143066"/>
                </a:lnTo>
                <a:lnTo>
                  <a:pt x="793475" y="1145440"/>
                </a:lnTo>
                <a:lnTo>
                  <a:pt x="864215" y="1146245"/>
                </a:lnTo>
                <a:lnTo>
                  <a:pt x="935168" y="1145440"/>
                </a:lnTo>
                <a:lnTo>
                  <a:pt x="1004528" y="1143066"/>
                </a:lnTo>
                <a:lnTo>
                  <a:pt x="1072074" y="1139185"/>
                </a:lnTo>
                <a:lnTo>
                  <a:pt x="1137584" y="1133857"/>
                </a:lnTo>
                <a:lnTo>
                  <a:pt x="1200838" y="1127145"/>
                </a:lnTo>
                <a:lnTo>
                  <a:pt x="1261613" y="1119109"/>
                </a:lnTo>
                <a:lnTo>
                  <a:pt x="1319690" y="1109812"/>
                </a:lnTo>
                <a:lnTo>
                  <a:pt x="1374846" y="1099314"/>
                </a:lnTo>
                <a:lnTo>
                  <a:pt x="1426861" y="1087677"/>
                </a:lnTo>
                <a:lnTo>
                  <a:pt x="1475513" y="1074963"/>
                </a:lnTo>
                <a:lnTo>
                  <a:pt x="1520274" y="1061327"/>
                </a:lnTo>
              </a:path>
            </a:pathLst>
          </a:custGeom>
          <a:ln w="94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5" name="object 3975"/>
          <p:cNvSpPr/>
          <p:nvPr/>
        </p:nvSpPr>
        <p:spPr>
          <a:xfrm>
            <a:off x="5263170" y="4862244"/>
            <a:ext cx="33655" cy="12065"/>
          </a:xfrm>
          <a:custGeom>
            <a:avLst/>
            <a:gdLst/>
            <a:ahLst/>
            <a:cxnLst/>
            <a:rect l="l" t="t" r="r" b="b"/>
            <a:pathLst>
              <a:path w="33654" h="12064">
                <a:moveTo>
                  <a:pt x="0" y="11861"/>
                </a:moveTo>
                <a:lnTo>
                  <a:pt x="33330" y="0"/>
                </a:lnTo>
              </a:path>
            </a:pathLst>
          </a:custGeom>
          <a:ln w="9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6" name="object 3976"/>
          <p:cNvSpPr/>
          <p:nvPr/>
        </p:nvSpPr>
        <p:spPr>
          <a:xfrm>
            <a:off x="5304801" y="4849321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29" h="10160">
                <a:moveTo>
                  <a:pt x="0" y="9946"/>
                </a:moveTo>
                <a:lnTo>
                  <a:pt x="23775" y="0"/>
                </a:lnTo>
              </a:path>
            </a:pathLst>
          </a:custGeom>
          <a:ln w="9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7" name="object 3977"/>
          <p:cNvSpPr/>
          <p:nvPr/>
        </p:nvSpPr>
        <p:spPr>
          <a:xfrm>
            <a:off x="5342331" y="4835460"/>
            <a:ext cx="16510" cy="8255"/>
          </a:xfrm>
          <a:custGeom>
            <a:avLst/>
            <a:gdLst/>
            <a:ahLst/>
            <a:cxnLst/>
            <a:rect l="l" t="t" r="r" b="b"/>
            <a:pathLst>
              <a:path w="16510" h="8254">
                <a:moveTo>
                  <a:pt x="0" y="8052"/>
                </a:moveTo>
                <a:lnTo>
                  <a:pt x="16188" y="0"/>
                </a:lnTo>
              </a:path>
            </a:pathLst>
          </a:custGeom>
          <a:ln w="9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8" name="object 3978"/>
          <p:cNvSpPr/>
          <p:nvPr/>
        </p:nvSpPr>
        <p:spPr>
          <a:xfrm>
            <a:off x="5375526" y="4820692"/>
            <a:ext cx="10795" cy="6350"/>
          </a:xfrm>
          <a:custGeom>
            <a:avLst/>
            <a:gdLst/>
            <a:ahLst/>
            <a:cxnLst/>
            <a:rect l="l" t="t" r="r" b="b"/>
            <a:pathLst>
              <a:path w="10795" h="6350">
                <a:moveTo>
                  <a:pt x="0" y="6216"/>
                </a:moveTo>
                <a:lnTo>
                  <a:pt x="10319" y="0"/>
                </a:lnTo>
              </a:path>
            </a:pathLst>
          </a:custGeom>
          <a:ln w="9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9" name="object 3979"/>
          <p:cNvSpPr/>
          <p:nvPr/>
        </p:nvSpPr>
        <p:spPr>
          <a:xfrm>
            <a:off x="5404153" y="4805048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0" y="4471"/>
                </a:moveTo>
                <a:lnTo>
                  <a:pt x="5956" y="0"/>
                </a:lnTo>
              </a:path>
            </a:pathLst>
          </a:custGeom>
          <a:ln w="94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0" name="object 3980"/>
          <p:cNvSpPr/>
          <p:nvPr/>
        </p:nvSpPr>
        <p:spPr>
          <a:xfrm>
            <a:off x="5427978" y="4788562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848"/>
                </a:moveTo>
                <a:lnTo>
                  <a:pt x="2907" y="0"/>
                </a:lnTo>
              </a:path>
            </a:pathLst>
          </a:custGeom>
          <a:ln w="9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1" name="object 3981"/>
          <p:cNvSpPr/>
          <p:nvPr/>
        </p:nvSpPr>
        <p:spPr>
          <a:xfrm>
            <a:off x="5446774" y="4771276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372"/>
                </a:moveTo>
                <a:lnTo>
                  <a:pt x="989" y="0"/>
                </a:lnTo>
              </a:path>
            </a:pathLst>
          </a:custGeom>
          <a:ln w="9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2" name="object 3982"/>
          <p:cNvSpPr/>
          <p:nvPr/>
        </p:nvSpPr>
        <p:spPr>
          <a:xfrm>
            <a:off x="5460315" y="475323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64"/>
                </a:moveTo>
                <a:lnTo>
                  <a:pt x="27" y="0"/>
                </a:lnTo>
              </a:path>
            </a:pathLst>
          </a:custGeom>
          <a:ln w="9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3" name="object 3983"/>
          <p:cNvSpPr/>
          <p:nvPr/>
        </p:nvSpPr>
        <p:spPr>
          <a:xfrm>
            <a:off x="5468400" y="4719581"/>
            <a:ext cx="2540" cy="13970"/>
          </a:xfrm>
          <a:custGeom>
            <a:avLst/>
            <a:gdLst/>
            <a:ahLst/>
            <a:cxnLst/>
            <a:rect l="l" t="t" r="r" b="b"/>
            <a:pathLst>
              <a:path w="2539" h="13970">
                <a:moveTo>
                  <a:pt x="0" y="13685"/>
                </a:moveTo>
                <a:lnTo>
                  <a:pt x="1947" y="0"/>
                </a:lnTo>
              </a:path>
            </a:pathLst>
          </a:custGeom>
          <a:ln w="9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4" name="object 3984"/>
          <p:cNvSpPr/>
          <p:nvPr/>
        </p:nvSpPr>
        <p:spPr>
          <a:xfrm>
            <a:off x="5464341" y="3821247"/>
            <a:ext cx="4445" cy="10795"/>
          </a:xfrm>
          <a:custGeom>
            <a:avLst/>
            <a:gdLst/>
            <a:ahLst/>
            <a:cxnLst/>
            <a:rect l="l" t="t" r="r" b="b"/>
            <a:pathLst>
              <a:path w="4445" h="10795">
                <a:moveTo>
                  <a:pt x="4048" y="0"/>
                </a:moveTo>
                <a:lnTo>
                  <a:pt x="3804" y="1719"/>
                </a:lnTo>
                <a:lnTo>
                  <a:pt x="0" y="10579"/>
                </a:lnTo>
              </a:path>
            </a:pathLst>
          </a:custGeom>
          <a:ln w="94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5" name="object 3985"/>
          <p:cNvSpPr/>
          <p:nvPr/>
        </p:nvSpPr>
        <p:spPr>
          <a:xfrm>
            <a:off x="3744153" y="3952507"/>
            <a:ext cx="1633220" cy="225425"/>
          </a:xfrm>
          <a:custGeom>
            <a:avLst/>
            <a:gdLst/>
            <a:ahLst/>
            <a:cxnLst/>
            <a:rect l="l" t="t" r="r" b="b"/>
            <a:pathLst>
              <a:path w="1633220" h="225425">
                <a:moveTo>
                  <a:pt x="1632785" y="96290"/>
                </a:moveTo>
                <a:lnTo>
                  <a:pt x="1562993" y="127951"/>
                </a:lnTo>
                <a:lnTo>
                  <a:pt x="1522166" y="142327"/>
                </a:lnTo>
                <a:lnTo>
                  <a:pt x="1477484" y="155757"/>
                </a:lnTo>
                <a:lnTo>
                  <a:pt x="1429148" y="168182"/>
                </a:lnTo>
                <a:lnTo>
                  <a:pt x="1377357" y="179545"/>
                </a:lnTo>
                <a:lnTo>
                  <a:pt x="1322311" y="189789"/>
                </a:lnTo>
                <a:lnTo>
                  <a:pt x="1264209" y="198854"/>
                </a:lnTo>
                <a:lnTo>
                  <a:pt x="1203253" y="206683"/>
                </a:lnTo>
                <a:lnTo>
                  <a:pt x="1139641" y="213219"/>
                </a:lnTo>
                <a:lnTo>
                  <a:pt x="1073574" y="218403"/>
                </a:lnTo>
                <a:lnTo>
                  <a:pt x="1005251" y="222178"/>
                </a:lnTo>
                <a:lnTo>
                  <a:pt x="934872" y="224485"/>
                </a:lnTo>
                <a:lnTo>
                  <a:pt x="862638" y="225267"/>
                </a:lnTo>
                <a:lnTo>
                  <a:pt x="790415" y="224588"/>
                </a:lnTo>
                <a:lnTo>
                  <a:pt x="720069" y="222575"/>
                </a:lnTo>
                <a:lnTo>
                  <a:pt x="651798" y="219264"/>
                </a:lnTo>
                <a:lnTo>
                  <a:pt x="585799" y="214693"/>
                </a:lnTo>
                <a:lnTo>
                  <a:pt x="522269" y="208898"/>
                </a:lnTo>
                <a:lnTo>
                  <a:pt x="461407" y="201916"/>
                </a:lnTo>
                <a:lnTo>
                  <a:pt x="403409" y="193783"/>
                </a:lnTo>
                <a:lnTo>
                  <a:pt x="348474" y="184536"/>
                </a:lnTo>
                <a:lnTo>
                  <a:pt x="296798" y="174211"/>
                </a:lnTo>
                <a:lnTo>
                  <a:pt x="248580" y="162846"/>
                </a:lnTo>
                <a:lnTo>
                  <a:pt x="204016" y="150476"/>
                </a:lnTo>
                <a:lnTo>
                  <a:pt x="163305" y="137138"/>
                </a:lnTo>
                <a:lnTo>
                  <a:pt x="126643" y="122870"/>
                </a:lnTo>
                <a:lnTo>
                  <a:pt x="66260" y="91687"/>
                </a:lnTo>
                <a:lnTo>
                  <a:pt x="24446" y="57219"/>
                </a:lnTo>
                <a:lnTo>
                  <a:pt x="2782" y="19759"/>
                </a:lnTo>
                <a:lnTo>
                  <a:pt x="0" y="0"/>
                </a:lnTo>
              </a:path>
            </a:pathLst>
          </a:custGeom>
          <a:ln w="9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6" name="object 3986"/>
          <p:cNvSpPr/>
          <p:nvPr/>
        </p:nvSpPr>
        <p:spPr>
          <a:xfrm>
            <a:off x="5376938" y="3943017"/>
            <a:ext cx="93980" cy="106045"/>
          </a:xfrm>
          <a:custGeom>
            <a:avLst/>
            <a:gdLst/>
            <a:ahLst/>
            <a:cxnLst/>
            <a:rect l="l" t="t" r="r" b="b"/>
            <a:pathLst>
              <a:path w="93979" h="106045">
                <a:moveTo>
                  <a:pt x="93408" y="0"/>
                </a:moveTo>
                <a:lnTo>
                  <a:pt x="69526" y="53392"/>
                </a:lnTo>
                <a:lnTo>
                  <a:pt x="27561" y="89214"/>
                </a:lnTo>
                <a:lnTo>
                  <a:pt x="0" y="105780"/>
                </a:lnTo>
              </a:path>
            </a:pathLst>
          </a:custGeom>
          <a:ln w="94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7" name="object 3987"/>
          <p:cNvSpPr/>
          <p:nvPr/>
        </p:nvSpPr>
        <p:spPr>
          <a:xfrm>
            <a:off x="3868739" y="4322701"/>
            <a:ext cx="1456055" cy="496570"/>
          </a:xfrm>
          <a:custGeom>
            <a:avLst/>
            <a:gdLst/>
            <a:ahLst/>
            <a:cxnLst/>
            <a:rect l="l" t="t" r="r" b="b"/>
            <a:pathLst>
              <a:path w="1456054" h="496570">
                <a:moveTo>
                  <a:pt x="0" y="496218"/>
                </a:moveTo>
                <a:lnTo>
                  <a:pt x="1455603" y="496218"/>
                </a:lnTo>
                <a:lnTo>
                  <a:pt x="1455603" y="0"/>
                </a:lnTo>
                <a:lnTo>
                  <a:pt x="0" y="0"/>
                </a:lnTo>
                <a:lnTo>
                  <a:pt x="0" y="496218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8" name="object 3988"/>
          <p:cNvSpPr/>
          <p:nvPr/>
        </p:nvSpPr>
        <p:spPr>
          <a:xfrm>
            <a:off x="3868739" y="4322700"/>
            <a:ext cx="1456055" cy="496570"/>
          </a:xfrm>
          <a:custGeom>
            <a:avLst/>
            <a:gdLst/>
            <a:ahLst/>
            <a:cxnLst/>
            <a:rect l="l" t="t" r="r" b="b"/>
            <a:pathLst>
              <a:path w="1456054" h="496570">
                <a:moveTo>
                  <a:pt x="0" y="496218"/>
                </a:moveTo>
                <a:lnTo>
                  <a:pt x="1455603" y="496218"/>
                </a:lnTo>
                <a:lnTo>
                  <a:pt x="1455603" y="0"/>
                </a:lnTo>
                <a:lnTo>
                  <a:pt x="0" y="0"/>
                </a:lnTo>
                <a:lnTo>
                  <a:pt x="0" y="496218"/>
                </a:lnTo>
              </a:path>
            </a:pathLst>
          </a:custGeom>
          <a:ln w="9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9" name="object 3989"/>
          <p:cNvSpPr/>
          <p:nvPr/>
        </p:nvSpPr>
        <p:spPr>
          <a:xfrm>
            <a:off x="4936766" y="356191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0" name="object 3990"/>
          <p:cNvSpPr/>
          <p:nvPr/>
        </p:nvSpPr>
        <p:spPr>
          <a:xfrm>
            <a:off x="4936766" y="356112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1" name="object 3991"/>
          <p:cNvSpPr/>
          <p:nvPr/>
        </p:nvSpPr>
        <p:spPr>
          <a:xfrm>
            <a:off x="4938343" y="356191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2" name="object 3992"/>
          <p:cNvSpPr/>
          <p:nvPr/>
        </p:nvSpPr>
        <p:spPr>
          <a:xfrm>
            <a:off x="4938344" y="356112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3" name="object 3993"/>
          <p:cNvSpPr/>
          <p:nvPr/>
        </p:nvSpPr>
        <p:spPr>
          <a:xfrm>
            <a:off x="4939920" y="356191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4" name="object 3994"/>
          <p:cNvSpPr/>
          <p:nvPr/>
        </p:nvSpPr>
        <p:spPr>
          <a:xfrm>
            <a:off x="4939922" y="356112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5" name="object 3995"/>
          <p:cNvSpPr/>
          <p:nvPr/>
        </p:nvSpPr>
        <p:spPr>
          <a:xfrm>
            <a:off x="4941498" y="356191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6" name="object 3996"/>
          <p:cNvSpPr/>
          <p:nvPr/>
        </p:nvSpPr>
        <p:spPr>
          <a:xfrm>
            <a:off x="4941499" y="356112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7" name="object 3997"/>
          <p:cNvSpPr/>
          <p:nvPr/>
        </p:nvSpPr>
        <p:spPr>
          <a:xfrm>
            <a:off x="4943075" y="356191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8" name="object 3998"/>
          <p:cNvSpPr/>
          <p:nvPr/>
        </p:nvSpPr>
        <p:spPr>
          <a:xfrm>
            <a:off x="4943076" y="356112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9" name="object 3999"/>
          <p:cNvSpPr/>
          <p:nvPr/>
        </p:nvSpPr>
        <p:spPr>
          <a:xfrm>
            <a:off x="4944652" y="356191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0" name="object 4000"/>
          <p:cNvSpPr/>
          <p:nvPr/>
        </p:nvSpPr>
        <p:spPr>
          <a:xfrm>
            <a:off x="4944654" y="356111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1" name="object 4001"/>
          <p:cNvSpPr/>
          <p:nvPr/>
        </p:nvSpPr>
        <p:spPr>
          <a:xfrm>
            <a:off x="4946231" y="35619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2" name="object 4002"/>
          <p:cNvSpPr/>
          <p:nvPr/>
        </p:nvSpPr>
        <p:spPr>
          <a:xfrm>
            <a:off x="4946231" y="356111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3" name="object 4003"/>
          <p:cNvSpPr/>
          <p:nvPr/>
        </p:nvSpPr>
        <p:spPr>
          <a:xfrm>
            <a:off x="4947808" y="35619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4" name="object 4004"/>
          <p:cNvSpPr/>
          <p:nvPr/>
        </p:nvSpPr>
        <p:spPr>
          <a:xfrm>
            <a:off x="4947809" y="356111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5" name="object 4005"/>
          <p:cNvSpPr/>
          <p:nvPr/>
        </p:nvSpPr>
        <p:spPr>
          <a:xfrm>
            <a:off x="4949385" y="35619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6" name="object 4006"/>
          <p:cNvSpPr/>
          <p:nvPr/>
        </p:nvSpPr>
        <p:spPr>
          <a:xfrm>
            <a:off x="4949386" y="356111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7" name="object 4007"/>
          <p:cNvSpPr/>
          <p:nvPr/>
        </p:nvSpPr>
        <p:spPr>
          <a:xfrm>
            <a:off x="4950961" y="35619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8" name="object 4008"/>
          <p:cNvSpPr/>
          <p:nvPr/>
        </p:nvSpPr>
        <p:spPr>
          <a:xfrm>
            <a:off x="4950964" y="356111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9" name="object 4009"/>
          <p:cNvSpPr/>
          <p:nvPr/>
        </p:nvSpPr>
        <p:spPr>
          <a:xfrm>
            <a:off x="4952539" y="35619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0" name="object 4010"/>
          <p:cNvSpPr/>
          <p:nvPr/>
        </p:nvSpPr>
        <p:spPr>
          <a:xfrm>
            <a:off x="4952541" y="356111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1" name="object 4011"/>
          <p:cNvSpPr/>
          <p:nvPr/>
        </p:nvSpPr>
        <p:spPr>
          <a:xfrm>
            <a:off x="4954118" y="356189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2" name="object 4012"/>
          <p:cNvSpPr/>
          <p:nvPr/>
        </p:nvSpPr>
        <p:spPr>
          <a:xfrm>
            <a:off x="4954118" y="356111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3" name="object 4013"/>
          <p:cNvSpPr/>
          <p:nvPr/>
        </p:nvSpPr>
        <p:spPr>
          <a:xfrm>
            <a:off x="4956484" y="356189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4" name="object 4014"/>
          <p:cNvSpPr/>
          <p:nvPr/>
        </p:nvSpPr>
        <p:spPr>
          <a:xfrm>
            <a:off x="4956484" y="356110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5" name="object 4015"/>
          <p:cNvSpPr/>
          <p:nvPr/>
        </p:nvSpPr>
        <p:spPr>
          <a:xfrm>
            <a:off x="4958849" y="356189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6" name="object 4016"/>
          <p:cNvSpPr/>
          <p:nvPr/>
        </p:nvSpPr>
        <p:spPr>
          <a:xfrm>
            <a:off x="4958850" y="356110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7" name="object 4017"/>
          <p:cNvSpPr/>
          <p:nvPr/>
        </p:nvSpPr>
        <p:spPr>
          <a:xfrm>
            <a:off x="4960426" y="356189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8" name="object 4018"/>
          <p:cNvSpPr/>
          <p:nvPr/>
        </p:nvSpPr>
        <p:spPr>
          <a:xfrm>
            <a:off x="4960427" y="356110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9" name="object 4019"/>
          <p:cNvSpPr/>
          <p:nvPr/>
        </p:nvSpPr>
        <p:spPr>
          <a:xfrm>
            <a:off x="4962003" y="356189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0" name="object 4020"/>
          <p:cNvSpPr/>
          <p:nvPr/>
        </p:nvSpPr>
        <p:spPr>
          <a:xfrm>
            <a:off x="4962005" y="356110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1" name="object 4021"/>
          <p:cNvSpPr/>
          <p:nvPr/>
        </p:nvSpPr>
        <p:spPr>
          <a:xfrm>
            <a:off x="4963580" y="356189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2" name="object 4022"/>
          <p:cNvSpPr/>
          <p:nvPr/>
        </p:nvSpPr>
        <p:spPr>
          <a:xfrm>
            <a:off x="4963582" y="356110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3" name="object 4023"/>
          <p:cNvSpPr/>
          <p:nvPr/>
        </p:nvSpPr>
        <p:spPr>
          <a:xfrm>
            <a:off x="4965160" y="356188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4" name="object 4024"/>
          <p:cNvSpPr/>
          <p:nvPr/>
        </p:nvSpPr>
        <p:spPr>
          <a:xfrm>
            <a:off x="4965160" y="356110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5" name="object 4025"/>
          <p:cNvSpPr/>
          <p:nvPr/>
        </p:nvSpPr>
        <p:spPr>
          <a:xfrm>
            <a:off x="4966737" y="356188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6" name="object 4026"/>
          <p:cNvSpPr/>
          <p:nvPr/>
        </p:nvSpPr>
        <p:spPr>
          <a:xfrm>
            <a:off x="4966737" y="356109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7" name="object 4027"/>
          <p:cNvSpPr/>
          <p:nvPr/>
        </p:nvSpPr>
        <p:spPr>
          <a:xfrm>
            <a:off x="4968314" y="356188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8" name="object 4028"/>
          <p:cNvSpPr/>
          <p:nvPr/>
        </p:nvSpPr>
        <p:spPr>
          <a:xfrm>
            <a:off x="4968314" y="356109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9" name="object 4029"/>
          <p:cNvSpPr/>
          <p:nvPr/>
        </p:nvSpPr>
        <p:spPr>
          <a:xfrm>
            <a:off x="4969890" y="356188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0" name="object 4030"/>
          <p:cNvSpPr/>
          <p:nvPr/>
        </p:nvSpPr>
        <p:spPr>
          <a:xfrm>
            <a:off x="4969892" y="356109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1" name="object 4031"/>
          <p:cNvSpPr/>
          <p:nvPr/>
        </p:nvSpPr>
        <p:spPr>
          <a:xfrm>
            <a:off x="4971469" y="356188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2" name="object 4032"/>
          <p:cNvSpPr/>
          <p:nvPr/>
        </p:nvSpPr>
        <p:spPr>
          <a:xfrm>
            <a:off x="4971469" y="356109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3" name="object 4033"/>
          <p:cNvSpPr/>
          <p:nvPr/>
        </p:nvSpPr>
        <p:spPr>
          <a:xfrm>
            <a:off x="4973046" y="356188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4" name="object 4034"/>
          <p:cNvSpPr/>
          <p:nvPr/>
        </p:nvSpPr>
        <p:spPr>
          <a:xfrm>
            <a:off x="4973047" y="356109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5" name="object 4035"/>
          <p:cNvSpPr/>
          <p:nvPr/>
        </p:nvSpPr>
        <p:spPr>
          <a:xfrm>
            <a:off x="4974623" y="356188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6" name="object 4036"/>
          <p:cNvSpPr/>
          <p:nvPr/>
        </p:nvSpPr>
        <p:spPr>
          <a:xfrm>
            <a:off x="4974624" y="356109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7" name="object 4037"/>
          <p:cNvSpPr/>
          <p:nvPr/>
        </p:nvSpPr>
        <p:spPr>
          <a:xfrm>
            <a:off x="4976200" y="356188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8" name="object 4038"/>
          <p:cNvSpPr/>
          <p:nvPr/>
        </p:nvSpPr>
        <p:spPr>
          <a:xfrm>
            <a:off x="4976202" y="356108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9" name="object 4039"/>
          <p:cNvSpPr/>
          <p:nvPr/>
        </p:nvSpPr>
        <p:spPr>
          <a:xfrm>
            <a:off x="4977777" y="356188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0" name="object 4040"/>
          <p:cNvSpPr/>
          <p:nvPr/>
        </p:nvSpPr>
        <p:spPr>
          <a:xfrm>
            <a:off x="4977779" y="356108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1" name="object 4041"/>
          <p:cNvSpPr/>
          <p:nvPr/>
        </p:nvSpPr>
        <p:spPr>
          <a:xfrm>
            <a:off x="4980144" y="35618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2" name="object 4042"/>
          <p:cNvSpPr/>
          <p:nvPr/>
        </p:nvSpPr>
        <p:spPr>
          <a:xfrm>
            <a:off x="4980145" y="356108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3" name="object 4043"/>
          <p:cNvSpPr/>
          <p:nvPr/>
        </p:nvSpPr>
        <p:spPr>
          <a:xfrm>
            <a:off x="4982510" y="35618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4" name="object 4044"/>
          <p:cNvSpPr/>
          <p:nvPr/>
        </p:nvSpPr>
        <p:spPr>
          <a:xfrm>
            <a:off x="4982510" y="356108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5" name="object 4045"/>
          <p:cNvSpPr/>
          <p:nvPr/>
        </p:nvSpPr>
        <p:spPr>
          <a:xfrm>
            <a:off x="4984087" y="35618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6" name="object 4046"/>
          <p:cNvSpPr/>
          <p:nvPr/>
        </p:nvSpPr>
        <p:spPr>
          <a:xfrm>
            <a:off x="4984088" y="356108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7" name="object 4047"/>
          <p:cNvSpPr/>
          <p:nvPr/>
        </p:nvSpPr>
        <p:spPr>
          <a:xfrm>
            <a:off x="4985664" y="35618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8" name="object 4048"/>
          <p:cNvSpPr/>
          <p:nvPr/>
        </p:nvSpPr>
        <p:spPr>
          <a:xfrm>
            <a:off x="4985665" y="356108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9" name="object 4049"/>
          <p:cNvSpPr/>
          <p:nvPr/>
        </p:nvSpPr>
        <p:spPr>
          <a:xfrm>
            <a:off x="4987241" y="35618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0" name="object 4050"/>
          <p:cNvSpPr/>
          <p:nvPr/>
        </p:nvSpPr>
        <p:spPr>
          <a:xfrm>
            <a:off x="4987243" y="356108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1" name="object 4051"/>
          <p:cNvSpPr/>
          <p:nvPr/>
        </p:nvSpPr>
        <p:spPr>
          <a:xfrm>
            <a:off x="4988817" y="35618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2" name="object 4052"/>
          <p:cNvSpPr/>
          <p:nvPr/>
        </p:nvSpPr>
        <p:spPr>
          <a:xfrm>
            <a:off x="4988820" y="356107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3" name="object 4053"/>
          <p:cNvSpPr/>
          <p:nvPr/>
        </p:nvSpPr>
        <p:spPr>
          <a:xfrm>
            <a:off x="4990395" y="35618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4" name="object 4054"/>
          <p:cNvSpPr/>
          <p:nvPr/>
        </p:nvSpPr>
        <p:spPr>
          <a:xfrm>
            <a:off x="4990398" y="356107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5" name="object 4055"/>
          <p:cNvSpPr/>
          <p:nvPr/>
        </p:nvSpPr>
        <p:spPr>
          <a:xfrm>
            <a:off x="4991972" y="35618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6" name="object 4056"/>
          <p:cNvSpPr/>
          <p:nvPr/>
        </p:nvSpPr>
        <p:spPr>
          <a:xfrm>
            <a:off x="4991975" y="356107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7" name="object 4057"/>
          <p:cNvSpPr/>
          <p:nvPr/>
        </p:nvSpPr>
        <p:spPr>
          <a:xfrm>
            <a:off x="4993549" y="35618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8" name="object 4058"/>
          <p:cNvSpPr/>
          <p:nvPr/>
        </p:nvSpPr>
        <p:spPr>
          <a:xfrm>
            <a:off x="4993552" y="356107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9" name="object 4059"/>
          <p:cNvSpPr/>
          <p:nvPr/>
        </p:nvSpPr>
        <p:spPr>
          <a:xfrm>
            <a:off x="4995129" y="356186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0" name="object 4060"/>
          <p:cNvSpPr/>
          <p:nvPr/>
        </p:nvSpPr>
        <p:spPr>
          <a:xfrm>
            <a:off x="4995130" y="356107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1" name="object 4061"/>
          <p:cNvSpPr/>
          <p:nvPr/>
        </p:nvSpPr>
        <p:spPr>
          <a:xfrm>
            <a:off x="4996707" y="356186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2" name="object 4062"/>
          <p:cNvSpPr/>
          <p:nvPr/>
        </p:nvSpPr>
        <p:spPr>
          <a:xfrm>
            <a:off x="4996707" y="356107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3" name="object 4063"/>
          <p:cNvSpPr/>
          <p:nvPr/>
        </p:nvSpPr>
        <p:spPr>
          <a:xfrm>
            <a:off x="4998284" y="356186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4" name="object 4064"/>
          <p:cNvSpPr/>
          <p:nvPr/>
        </p:nvSpPr>
        <p:spPr>
          <a:xfrm>
            <a:off x="4998285" y="356106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5" name="object 4065"/>
          <p:cNvSpPr/>
          <p:nvPr/>
        </p:nvSpPr>
        <p:spPr>
          <a:xfrm>
            <a:off x="4999860" y="356186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6" name="object 4066"/>
          <p:cNvSpPr/>
          <p:nvPr/>
        </p:nvSpPr>
        <p:spPr>
          <a:xfrm>
            <a:off x="4999862" y="356106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7" name="object 4067"/>
          <p:cNvSpPr/>
          <p:nvPr/>
        </p:nvSpPr>
        <p:spPr>
          <a:xfrm>
            <a:off x="5001438" y="356185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8" name="object 4068"/>
          <p:cNvSpPr/>
          <p:nvPr/>
        </p:nvSpPr>
        <p:spPr>
          <a:xfrm>
            <a:off x="5001440" y="356106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9" name="object 4069"/>
          <p:cNvSpPr/>
          <p:nvPr/>
        </p:nvSpPr>
        <p:spPr>
          <a:xfrm>
            <a:off x="5003805" y="356185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0" name="object 4070"/>
          <p:cNvSpPr/>
          <p:nvPr/>
        </p:nvSpPr>
        <p:spPr>
          <a:xfrm>
            <a:off x="5003805" y="356106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1" name="object 4071"/>
          <p:cNvSpPr/>
          <p:nvPr/>
        </p:nvSpPr>
        <p:spPr>
          <a:xfrm>
            <a:off x="5006170" y="356185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2" name="object 4072"/>
          <p:cNvSpPr/>
          <p:nvPr/>
        </p:nvSpPr>
        <p:spPr>
          <a:xfrm>
            <a:off x="5006171" y="356106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3" name="object 4073"/>
          <p:cNvSpPr/>
          <p:nvPr/>
        </p:nvSpPr>
        <p:spPr>
          <a:xfrm>
            <a:off x="5007747" y="356185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4" name="object 4074"/>
          <p:cNvSpPr/>
          <p:nvPr/>
        </p:nvSpPr>
        <p:spPr>
          <a:xfrm>
            <a:off x="5007749" y="356106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5" name="object 4075"/>
          <p:cNvSpPr/>
          <p:nvPr/>
        </p:nvSpPr>
        <p:spPr>
          <a:xfrm>
            <a:off x="5009324" y="356185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6" name="object 4076"/>
          <p:cNvSpPr/>
          <p:nvPr/>
        </p:nvSpPr>
        <p:spPr>
          <a:xfrm>
            <a:off x="5009326" y="356106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7" name="object 4077"/>
          <p:cNvSpPr/>
          <p:nvPr/>
        </p:nvSpPr>
        <p:spPr>
          <a:xfrm>
            <a:off x="5010901" y="356185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8" name="object 4078"/>
          <p:cNvSpPr/>
          <p:nvPr/>
        </p:nvSpPr>
        <p:spPr>
          <a:xfrm>
            <a:off x="5010904" y="356105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9" name="object 4079"/>
          <p:cNvSpPr/>
          <p:nvPr/>
        </p:nvSpPr>
        <p:spPr>
          <a:xfrm>
            <a:off x="5012481" y="356184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0" name="object 4080"/>
          <p:cNvSpPr/>
          <p:nvPr/>
        </p:nvSpPr>
        <p:spPr>
          <a:xfrm>
            <a:off x="5012481" y="356105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1" name="object 4081"/>
          <p:cNvSpPr/>
          <p:nvPr/>
        </p:nvSpPr>
        <p:spPr>
          <a:xfrm>
            <a:off x="5014058" y="356184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2" name="object 4082"/>
          <p:cNvSpPr/>
          <p:nvPr/>
        </p:nvSpPr>
        <p:spPr>
          <a:xfrm>
            <a:off x="5014059" y="356105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3" name="object 4083"/>
          <p:cNvSpPr/>
          <p:nvPr/>
        </p:nvSpPr>
        <p:spPr>
          <a:xfrm>
            <a:off x="5015635" y="356184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4" name="object 4084"/>
          <p:cNvSpPr/>
          <p:nvPr/>
        </p:nvSpPr>
        <p:spPr>
          <a:xfrm>
            <a:off x="5015636" y="356105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5" name="object 4085"/>
          <p:cNvSpPr/>
          <p:nvPr/>
        </p:nvSpPr>
        <p:spPr>
          <a:xfrm>
            <a:off x="5017212" y="356184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6" name="object 4086"/>
          <p:cNvSpPr/>
          <p:nvPr/>
        </p:nvSpPr>
        <p:spPr>
          <a:xfrm>
            <a:off x="5017213" y="356105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7" name="object 4087"/>
          <p:cNvSpPr/>
          <p:nvPr/>
        </p:nvSpPr>
        <p:spPr>
          <a:xfrm>
            <a:off x="5018790" y="356183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8" name="object 4088"/>
          <p:cNvSpPr/>
          <p:nvPr/>
        </p:nvSpPr>
        <p:spPr>
          <a:xfrm>
            <a:off x="5018791" y="356105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9" name="object 4089"/>
          <p:cNvSpPr/>
          <p:nvPr/>
        </p:nvSpPr>
        <p:spPr>
          <a:xfrm>
            <a:off x="5020367" y="356183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0" name="object 4090"/>
          <p:cNvSpPr/>
          <p:nvPr/>
        </p:nvSpPr>
        <p:spPr>
          <a:xfrm>
            <a:off x="5020368" y="356104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1" name="object 4091"/>
          <p:cNvSpPr/>
          <p:nvPr/>
        </p:nvSpPr>
        <p:spPr>
          <a:xfrm>
            <a:off x="5021945" y="356183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2" name="object 4092"/>
          <p:cNvSpPr/>
          <p:nvPr/>
        </p:nvSpPr>
        <p:spPr>
          <a:xfrm>
            <a:off x="5021946" y="356104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3" name="object 4093"/>
          <p:cNvSpPr/>
          <p:nvPr/>
        </p:nvSpPr>
        <p:spPr>
          <a:xfrm>
            <a:off x="5023522" y="356183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4" name="object 4094"/>
          <p:cNvSpPr/>
          <p:nvPr/>
        </p:nvSpPr>
        <p:spPr>
          <a:xfrm>
            <a:off x="5023523" y="356104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5" name="object 4095"/>
          <p:cNvSpPr/>
          <p:nvPr/>
        </p:nvSpPr>
        <p:spPr>
          <a:xfrm>
            <a:off x="5025099" y="356183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6" name="object 4096"/>
          <p:cNvSpPr/>
          <p:nvPr/>
        </p:nvSpPr>
        <p:spPr>
          <a:xfrm>
            <a:off x="5025101" y="356104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object 4097"/>
          <p:cNvSpPr/>
          <p:nvPr/>
        </p:nvSpPr>
        <p:spPr>
          <a:xfrm>
            <a:off x="5027465" y="356183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8" name="object 4098"/>
          <p:cNvSpPr/>
          <p:nvPr/>
        </p:nvSpPr>
        <p:spPr>
          <a:xfrm>
            <a:off x="5027466" y="356104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9" name="object 4099"/>
          <p:cNvSpPr/>
          <p:nvPr/>
        </p:nvSpPr>
        <p:spPr>
          <a:xfrm>
            <a:off x="5029831" y="356183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0" name="object 4100"/>
          <p:cNvSpPr/>
          <p:nvPr/>
        </p:nvSpPr>
        <p:spPr>
          <a:xfrm>
            <a:off x="5029832" y="356104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1" name="object 4101"/>
          <p:cNvSpPr/>
          <p:nvPr/>
        </p:nvSpPr>
        <p:spPr>
          <a:xfrm>
            <a:off x="5031409" y="356183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2" name="object 4102"/>
          <p:cNvSpPr/>
          <p:nvPr/>
        </p:nvSpPr>
        <p:spPr>
          <a:xfrm>
            <a:off x="5031410" y="356104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3" name="object 4103"/>
          <p:cNvSpPr/>
          <p:nvPr/>
        </p:nvSpPr>
        <p:spPr>
          <a:xfrm>
            <a:off x="5032985" y="356183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4" name="object 4104"/>
          <p:cNvSpPr/>
          <p:nvPr/>
        </p:nvSpPr>
        <p:spPr>
          <a:xfrm>
            <a:off x="5032987" y="356103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5" name="object 4105"/>
          <p:cNvSpPr/>
          <p:nvPr/>
        </p:nvSpPr>
        <p:spPr>
          <a:xfrm>
            <a:off x="5034564" y="356182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6" name="object 4106"/>
          <p:cNvSpPr/>
          <p:nvPr/>
        </p:nvSpPr>
        <p:spPr>
          <a:xfrm>
            <a:off x="5034565" y="356103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7" name="object 4107"/>
          <p:cNvSpPr/>
          <p:nvPr/>
        </p:nvSpPr>
        <p:spPr>
          <a:xfrm>
            <a:off x="5036141" y="356182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8" name="object 4108"/>
          <p:cNvSpPr/>
          <p:nvPr/>
        </p:nvSpPr>
        <p:spPr>
          <a:xfrm>
            <a:off x="5036142" y="356103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9" name="object 4109"/>
          <p:cNvSpPr/>
          <p:nvPr/>
        </p:nvSpPr>
        <p:spPr>
          <a:xfrm>
            <a:off x="5037718" y="356182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0" name="object 4110"/>
          <p:cNvSpPr/>
          <p:nvPr/>
        </p:nvSpPr>
        <p:spPr>
          <a:xfrm>
            <a:off x="5037720" y="356103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1" name="object 4111"/>
          <p:cNvSpPr/>
          <p:nvPr/>
        </p:nvSpPr>
        <p:spPr>
          <a:xfrm>
            <a:off x="5039295" y="356182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2" name="object 4112"/>
          <p:cNvSpPr/>
          <p:nvPr/>
        </p:nvSpPr>
        <p:spPr>
          <a:xfrm>
            <a:off x="5039297" y="356103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3" name="object 4113"/>
          <p:cNvSpPr/>
          <p:nvPr/>
        </p:nvSpPr>
        <p:spPr>
          <a:xfrm>
            <a:off x="5040872" y="356182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4" name="object 4114"/>
          <p:cNvSpPr/>
          <p:nvPr/>
        </p:nvSpPr>
        <p:spPr>
          <a:xfrm>
            <a:off x="5040874" y="356103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5" name="object 4115"/>
          <p:cNvSpPr/>
          <p:nvPr/>
        </p:nvSpPr>
        <p:spPr>
          <a:xfrm>
            <a:off x="5042451" y="356181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6" name="object 4116"/>
          <p:cNvSpPr/>
          <p:nvPr/>
        </p:nvSpPr>
        <p:spPr>
          <a:xfrm>
            <a:off x="5042452" y="356102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7" name="object 4117"/>
          <p:cNvSpPr/>
          <p:nvPr/>
        </p:nvSpPr>
        <p:spPr>
          <a:xfrm>
            <a:off x="5044028" y="356181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8" name="object 4118"/>
          <p:cNvSpPr/>
          <p:nvPr/>
        </p:nvSpPr>
        <p:spPr>
          <a:xfrm>
            <a:off x="5044029" y="356102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9" name="object 4119"/>
          <p:cNvSpPr/>
          <p:nvPr/>
        </p:nvSpPr>
        <p:spPr>
          <a:xfrm>
            <a:off x="5045605" y="356181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0" name="object 4120"/>
          <p:cNvSpPr/>
          <p:nvPr/>
        </p:nvSpPr>
        <p:spPr>
          <a:xfrm>
            <a:off x="5045607" y="356102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1" name="object 4121"/>
          <p:cNvSpPr/>
          <p:nvPr/>
        </p:nvSpPr>
        <p:spPr>
          <a:xfrm>
            <a:off x="5047183" y="356181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2" name="object 4122"/>
          <p:cNvSpPr/>
          <p:nvPr/>
        </p:nvSpPr>
        <p:spPr>
          <a:xfrm>
            <a:off x="5047184" y="356102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3" name="object 4123"/>
          <p:cNvSpPr/>
          <p:nvPr/>
        </p:nvSpPr>
        <p:spPr>
          <a:xfrm>
            <a:off x="5048760" y="356181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4" name="object 4124"/>
          <p:cNvSpPr/>
          <p:nvPr/>
        </p:nvSpPr>
        <p:spPr>
          <a:xfrm>
            <a:off x="5048761" y="356102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5" name="object 4125"/>
          <p:cNvSpPr/>
          <p:nvPr/>
        </p:nvSpPr>
        <p:spPr>
          <a:xfrm>
            <a:off x="5051125" y="356181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6" name="object 4126"/>
          <p:cNvSpPr/>
          <p:nvPr/>
        </p:nvSpPr>
        <p:spPr>
          <a:xfrm>
            <a:off x="5051127" y="356102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7" name="object 4127"/>
          <p:cNvSpPr/>
          <p:nvPr/>
        </p:nvSpPr>
        <p:spPr>
          <a:xfrm>
            <a:off x="5053493" y="356180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8" name="object 4128"/>
          <p:cNvSpPr/>
          <p:nvPr/>
        </p:nvSpPr>
        <p:spPr>
          <a:xfrm>
            <a:off x="5053493" y="356102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9" name="object 4129"/>
          <p:cNvSpPr/>
          <p:nvPr/>
        </p:nvSpPr>
        <p:spPr>
          <a:xfrm>
            <a:off x="5055070" y="356180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0" name="object 4130"/>
          <p:cNvSpPr/>
          <p:nvPr/>
        </p:nvSpPr>
        <p:spPr>
          <a:xfrm>
            <a:off x="5055071" y="356101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1" name="object 4131"/>
          <p:cNvSpPr/>
          <p:nvPr/>
        </p:nvSpPr>
        <p:spPr>
          <a:xfrm>
            <a:off x="5056647" y="356180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2" name="object 4132"/>
          <p:cNvSpPr/>
          <p:nvPr/>
        </p:nvSpPr>
        <p:spPr>
          <a:xfrm>
            <a:off x="5056648" y="356101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3" name="object 4133"/>
          <p:cNvSpPr/>
          <p:nvPr/>
        </p:nvSpPr>
        <p:spPr>
          <a:xfrm>
            <a:off x="5058224" y="356180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4" name="object 4134"/>
          <p:cNvSpPr/>
          <p:nvPr/>
        </p:nvSpPr>
        <p:spPr>
          <a:xfrm>
            <a:off x="5058226" y="356101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5" name="object 4135"/>
          <p:cNvSpPr/>
          <p:nvPr/>
        </p:nvSpPr>
        <p:spPr>
          <a:xfrm>
            <a:off x="5059803" y="356180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6" name="object 4136"/>
          <p:cNvSpPr/>
          <p:nvPr/>
        </p:nvSpPr>
        <p:spPr>
          <a:xfrm>
            <a:off x="5059803" y="356101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7" name="object 4137"/>
          <p:cNvSpPr/>
          <p:nvPr/>
        </p:nvSpPr>
        <p:spPr>
          <a:xfrm>
            <a:off x="5061380" y="356180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8" name="object 4138"/>
          <p:cNvSpPr/>
          <p:nvPr/>
        </p:nvSpPr>
        <p:spPr>
          <a:xfrm>
            <a:off x="5061380" y="356101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9" name="object 4139"/>
          <p:cNvSpPr/>
          <p:nvPr/>
        </p:nvSpPr>
        <p:spPr>
          <a:xfrm>
            <a:off x="5062957" y="356180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0" name="object 4140"/>
          <p:cNvSpPr/>
          <p:nvPr/>
        </p:nvSpPr>
        <p:spPr>
          <a:xfrm>
            <a:off x="5062958" y="356101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1" name="object 4141"/>
          <p:cNvSpPr/>
          <p:nvPr/>
        </p:nvSpPr>
        <p:spPr>
          <a:xfrm>
            <a:off x="5064533" y="356180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2" name="object 4142"/>
          <p:cNvSpPr/>
          <p:nvPr/>
        </p:nvSpPr>
        <p:spPr>
          <a:xfrm>
            <a:off x="5064535" y="356100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3" name="object 4143"/>
          <p:cNvSpPr/>
          <p:nvPr/>
        </p:nvSpPr>
        <p:spPr>
          <a:xfrm>
            <a:off x="5066110" y="356180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4" name="object 4144"/>
          <p:cNvSpPr/>
          <p:nvPr/>
        </p:nvSpPr>
        <p:spPr>
          <a:xfrm>
            <a:off x="5066113" y="356100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5" name="object 4145"/>
          <p:cNvSpPr/>
          <p:nvPr/>
        </p:nvSpPr>
        <p:spPr>
          <a:xfrm>
            <a:off x="5067688" y="356180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6" name="object 4146"/>
          <p:cNvSpPr/>
          <p:nvPr/>
        </p:nvSpPr>
        <p:spPr>
          <a:xfrm>
            <a:off x="5067690" y="356100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7" name="object 4147"/>
          <p:cNvSpPr/>
          <p:nvPr/>
        </p:nvSpPr>
        <p:spPr>
          <a:xfrm>
            <a:off x="5069267" y="356179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8" name="object 4148"/>
          <p:cNvSpPr/>
          <p:nvPr/>
        </p:nvSpPr>
        <p:spPr>
          <a:xfrm>
            <a:off x="5069268" y="356100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9" name="object 4149"/>
          <p:cNvSpPr/>
          <p:nvPr/>
        </p:nvSpPr>
        <p:spPr>
          <a:xfrm>
            <a:off x="5070843" y="356179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0" name="object 4150"/>
          <p:cNvSpPr/>
          <p:nvPr/>
        </p:nvSpPr>
        <p:spPr>
          <a:xfrm>
            <a:off x="5070845" y="356100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1" name="object 4151"/>
          <p:cNvSpPr/>
          <p:nvPr/>
        </p:nvSpPr>
        <p:spPr>
          <a:xfrm>
            <a:off x="5072421" y="356179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2" name="object 4152"/>
          <p:cNvSpPr/>
          <p:nvPr/>
        </p:nvSpPr>
        <p:spPr>
          <a:xfrm>
            <a:off x="5072422" y="356100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3" name="object 4153"/>
          <p:cNvSpPr/>
          <p:nvPr/>
        </p:nvSpPr>
        <p:spPr>
          <a:xfrm>
            <a:off x="5074787" y="356179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4" name="object 4154"/>
          <p:cNvSpPr/>
          <p:nvPr/>
        </p:nvSpPr>
        <p:spPr>
          <a:xfrm>
            <a:off x="5074788" y="356100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5" name="object 4155"/>
          <p:cNvSpPr/>
          <p:nvPr/>
        </p:nvSpPr>
        <p:spPr>
          <a:xfrm>
            <a:off x="5077152" y="356179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6" name="object 4156"/>
          <p:cNvSpPr/>
          <p:nvPr/>
        </p:nvSpPr>
        <p:spPr>
          <a:xfrm>
            <a:off x="5077154" y="356099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7" name="object 4157"/>
          <p:cNvSpPr/>
          <p:nvPr/>
        </p:nvSpPr>
        <p:spPr>
          <a:xfrm>
            <a:off x="5078729" y="356179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8" name="object 4158"/>
          <p:cNvSpPr/>
          <p:nvPr/>
        </p:nvSpPr>
        <p:spPr>
          <a:xfrm>
            <a:off x="5078732" y="356099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9" name="object 4159"/>
          <p:cNvSpPr/>
          <p:nvPr/>
        </p:nvSpPr>
        <p:spPr>
          <a:xfrm>
            <a:off x="5080306" y="356179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0" name="object 4160"/>
          <p:cNvSpPr/>
          <p:nvPr/>
        </p:nvSpPr>
        <p:spPr>
          <a:xfrm>
            <a:off x="5080309" y="356099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1" name="object 4161"/>
          <p:cNvSpPr/>
          <p:nvPr/>
        </p:nvSpPr>
        <p:spPr>
          <a:xfrm>
            <a:off x="5081883" y="356179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2" name="object 4162"/>
          <p:cNvSpPr/>
          <p:nvPr/>
        </p:nvSpPr>
        <p:spPr>
          <a:xfrm>
            <a:off x="5081887" y="356099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3" name="object 4163"/>
          <p:cNvSpPr/>
          <p:nvPr/>
        </p:nvSpPr>
        <p:spPr>
          <a:xfrm>
            <a:off x="5083464" y="356178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4" name="object 4164"/>
          <p:cNvSpPr/>
          <p:nvPr/>
        </p:nvSpPr>
        <p:spPr>
          <a:xfrm>
            <a:off x="5083464" y="356099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5" name="object 4165"/>
          <p:cNvSpPr/>
          <p:nvPr/>
        </p:nvSpPr>
        <p:spPr>
          <a:xfrm>
            <a:off x="5085041" y="356178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6" name="object 4166"/>
          <p:cNvSpPr/>
          <p:nvPr/>
        </p:nvSpPr>
        <p:spPr>
          <a:xfrm>
            <a:off x="5085041" y="356099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7" name="object 4167"/>
          <p:cNvSpPr/>
          <p:nvPr/>
        </p:nvSpPr>
        <p:spPr>
          <a:xfrm>
            <a:off x="5086618" y="356178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8" name="object 4168"/>
          <p:cNvSpPr/>
          <p:nvPr/>
        </p:nvSpPr>
        <p:spPr>
          <a:xfrm>
            <a:off x="5086619" y="356098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9" name="object 4169"/>
          <p:cNvSpPr/>
          <p:nvPr/>
        </p:nvSpPr>
        <p:spPr>
          <a:xfrm>
            <a:off x="5088195" y="356178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0" name="object 4170"/>
          <p:cNvSpPr/>
          <p:nvPr/>
        </p:nvSpPr>
        <p:spPr>
          <a:xfrm>
            <a:off x="5088196" y="356098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1" name="object 4171"/>
          <p:cNvSpPr/>
          <p:nvPr/>
        </p:nvSpPr>
        <p:spPr>
          <a:xfrm>
            <a:off x="5089772" y="356178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2" name="object 4172"/>
          <p:cNvSpPr/>
          <p:nvPr/>
        </p:nvSpPr>
        <p:spPr>
          <a:xfrm>
            <a:off x="5089774" y="356098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3" name="object 4173"/>
          <p:cNvSpPr/>
          <p:nvPr/>
        </p:nvSpPr>
        <p:spPr>
          <a:xfrm>
            <a:off x="5091349" y="356178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4" name="object 4174"/>
          <p:cNvSpPr/>
          <p:nvPr/>
        </p:nvSpPr>
        <p:spPr>
          <a:xfrm>
            <a:off x="5091351" y="356098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5" name="object 4175"/>
          <p:cNvSpPr/>
          <p:nvPr/>
        </p:nvSpPr>
        <p:spPr>
          <a:xfrm>
            <a:off x="5092926" y="356178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6" name="object 4176"/>
          <p:cNvSpPr/>
          <p:nvPr/>
        </p:nvSpPr>
        <p:spPr>
          <a:xfrm>
            <a:off x="5092929" y="356098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7" name="object 4177"/>
          <p:cNvSpPr/>
          <p:nvPr/>
        </p:nvSpPr>
        <p:spPr>
          <a:xfrm>
            <a:off x="5094503" y="356178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8" name="object 4178"/>
          <p:cNvSpPr/>
          <p:nvPr/>
        </p:nvSpPr>
        <p:spPr>
          <a:xfrm>
            <a:off x="5094506" y="356098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9" name="object 4179"/>
          <p:cNvSpPr/>
          <p:nvPr/>
        </p:nvSpPr>
        <p:spPr>
          <a:xfrm>
            <a:off x="5096083" y="356176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0" name="object 4180"/>
          <p:cNvSpPr/>
          <p:nvPr/>
        </p:nvSpPr>
        <p:spPr>
          <a:xfrm>
            <a:off x="5096083" y="356097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1" name="object 4181"/>
          <p:cNvSpPr/>
          <p:nvPr/>
        </p:nvSpPr>
        <p:spPr>
          <a:xfrm>
            <a:off x="5100814" y="356176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2" name="object 4182"/>
          <p:cNvSpPr/>
          <p:nvPr/>
        </p:nvSpPr>
        <p:spPr>
          <a:xfrm>
            <a:off x="5100815" y="356097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3" name="object 4183"/>
          <p:cNvSpPr/>
          <p:nvPr/>
        </p:nvSpPr>
        <p:spPr>
          <a:xfrm>
            <a:off x="5102390" y="356176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4" name="object 4184"/>
          <p:cNvSpPr/>
          <p:nvPr/>
        </p:nvSpPr>
        <p:spPr>
          <a:xfrm>
            <a:off x="5102393" y="356097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5" name="object 4185"/>
          <p:cNvSpPr/>
          <p:nvPr/>
        </p:nvSpPr>
        <p:spPr>
          <a:xfrm>
            <a:off x="5103968" y="356176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6" name="object 4186"/>
          <p:cNvSpPr/>
          <p:nvPr/>
        </p:nvSpPr>
        <p:spPr>
          <a:xfrm>
            <a:off x="5103970" y="356097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7" name="object 4187"/>
          <p:cNvSpPr/>
          <p:nvPr/>
        </p:nvSpPr>
        <p:spPr>
          <a:xfrm>
            <a:off x="5105545" y="356176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8" name="object 4188"/>
          <p:cNvSpPr/>
          <p:nvPr/>
        </p:nvSpPr>
        <p:spPr>
          <a:xfrm>
            <a:off x="5105548" y="356097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9" name="object 4189"/>
          <p:cNvSpPr/>
          <p:nvPr/>
        </p:nvSpPr>
        <p:spPr>
          <a:xfrm>
            <a:off x="5107122" y="356176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0" name="object 4190"/>
          <p:cNvSpPr/>
          <p:nvPr/>
        </p:nvSpPr>
        <p:spPr>
          <a:xfrm>
            <a:off x="5107125" y="356097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1" name="object 4191"/>
          <p:cNvSpPr/>
          <p:nvPr/>
        </p:nvSpPr>
        <p:spPr>
          <a:xfrm>
            <a:off x="5108699" y="356176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2" name="object 4192"/>
          <p:cNvSpPr/>
          <p:nvPr/>
        </p:nvSpPr>
        <p:spPr>
          <a:xfrm>
            <a:off x="5108702" y="356096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3" name="object 4193"/>
          <p:cNvSpPr/>
          <p:nvPr/>
        </p:nvSpPr>
        <p:spPr>
          <a:xfrm>
            <a:off x="5110276" y="356176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4" name="object 4194"/>
          <p:cNvSpPr/>
          <p:nvPr/>
        </p:nvSpPr>
        <p:spPr>
          <a:xfrm>
            <a:off x="5110280" y="356096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5" name="object 4195"/>
          <p:cNvSpPr/>
          <p:nvPr/>
        </p:nvSpPr>
        <p:spPr>
          <a:xfrm>
            <a:off x="5111853" y="356176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6" name="object 4196"/>
          <p:cNvSpPr/>
          <p:nvPr/>
        </p:nvSpPr>
        <p:spPr>
          <a:xfrm>
            <a:off x="5111857" y="356096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7" name="object 4197"/>
          <p:cNvSpPr/>
          <p:nvPr/>
        </p:nvSpPr>
        <p:spPr>
          <a:xfrm>
            <a:off x="5113434" y="356175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8" name="object 4198"/>
          <p:cNvSpPr/>
          <p:nvPr/>
        </p:nvSpPr>
        <p:spPr>
          <a:xfrm>
            <a:off x="5113435" y="356096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9" name="object 4199"/>
          <p:cNvSpPr/>
          <p:nvPr/>
        </p:nvSpPr>
        <p:spPr>
          <a:xfrm>
            <a:off x="5115011" y="356175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0" name="object 4200"/>
          <p:cNvSpPr/>
          <p:nvPr/>
        </p:nvSpPr>
        <p:spPr>
          <a:xfrm>
            <a:off x="5115012" y="356096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1" name="object 4201"/>
          <p:cNvSpPr/>
          <p:nvPr/>
        </p:nvSpPr>
        <p:spPr>
          <a:xfrm>
            <a:off x="5116588" y="356175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2" name="object 4202"/>
          <p:cNvSpPr/>
          <p:nvPr/>
        </p:nvSpPr>
        <p:spPr>
          <a:xfrm>
            <a:off x="5116590" y="356096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3" name="object 4203"/>
          <p:cNvSpPr/>
          <p:nvPr/>
        </p:nvSpPr>
        <p:spPr>
          <a:xfrm>
            <a:off x="5118165" y="356175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4" name="object 4204"/>
          <p:cNvSpPr/>
          <p:nvPr/>
        </p:nvSpPr>
        <p:spPr>
          <a:xfrm>
            <a:off x="5118167" y="356095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5" name="object 4205"/>
          <p:cNvSpPr/>
          <p:nvPr/>
        </p:nvSpPr>
        <p:spPr>
          <a:xfrm>
            <a:off x="5119742" y="356175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6" name="object 4206"/>
          <p:cNvSpPr/>
          <p:nvPr/>
        </p:nvSpPr>
        <p:spPr>
          <a:xfrm>
            <a:off x="5119744" y="356095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7" name="object 4207"/>
          <p:cNvSpPr/>
          <p:nvPr/>
        </p:nvSpPr>
        <p:spPr>
          <a:xfrm>
            <a:off x="5122108" y="356175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8" name="object 4208"/>
          <p:cNvSpPr/>
          <p:nvPr/>
        </p:nvSpPr>
        <p:spPr>
          <a:xfrm>
            <a:off x="5122110" y="356095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9" name="object 4209"/>
          <p:cNvSpPr/>
          <p:nvPr/>
        </p:nvSpPr>
        <p:spPr>
          <a:xfrm>
            <a:off x="5124474" y="356175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0" name="object 4210"/>
          <p:cNvSpPr/>
          <p:nvPr/>
        </p:nvSpPr>
        <p:spPr>
          <a:xfrm>
            <a:off x="5124476" y="356095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1" name="object 4211"/>
          <p:cNvSpPr/>
          <p:nvPr/>
        </p:nvSpPr>
        <p:spPr>
          <a:xfrm>
            <a:off x="5126051" y="356175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2" name="object 4212"/>
          <p:cNvSpPr/>
          <p:nvPr/>
        </p:nvSpPr>
        <p:spPr>
          <a:xfrm>
            <a:off x="5126054" y="356095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3" name="object 4213"/>
          <p:cNvSpPr/>
          <p:nvPr/>
        </p:nvSpPr>
        <p:spPr>
          <a:xfrm>
            <a:off x="5127630" y="356174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4" name="object 4214"/>
          <p:cNvSpPr/>
          <p:nvPr/>
        </p:nvSpPr>
        <p:spPr>
          <a:xfrm>
            <a:off x="5127631" y="356095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5" name="object 4215"/>
          <p:cNvSpPr/>
          <p:nvPr/>
        </p:nvSpPr>
        <p:spPr>
          <a:xfrm>
            <a:off x="5129208" y="356174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6" name="object 4216"/>
          <p:cNvSpPr/>
          <p:nvPr/>
        </p:nvSpPr>
        <p:spPr>
          <a:xfrm>
            <a:off x="5129209" y="356095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7" name="object 4217"/>
          <p:cNvSpPr/>
          <p:nvPr/>
        </p:nvSpPr>
        <p:spPr>
          <a:xfrm>
            <a:off x="5130785" y="356174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8" name="object 4218"/>
          <p:cNvSpPr/>
          <p:nvPr/>
        </p:nvSpPr>
        <p:spPr>
          <a:xfrm>
            <a:off x="5130786" y="356094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9" name="object 4219"/>
          <p:cNvSpPr/>
          <p:nvPr/>
        </p:nvSpPr>
        <p:spPr>
          <a:xfrm>
            <a:off x="5132362" y="356174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0" name="object 4220"/>
          <p:cNvSpPr/>
          <p:nvPr/>
        </p:nvSpPr>
        <p:spPr>
          <a:xfrm>
            <a:off x="5132363" y="356094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1" name="object 4221"/>
          <p:cNvSpPr/>
          <p:nvPr/>
        </p:nvSpPr>
        <p:spPr>
          <a:xfrm>
            <a:off x="5133939" y="356174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2" name="object 4222"/>
          <p:cNvSpPr/>
          <p:nvPr/>
        </p:nvSpPr>
        <p:spPr>
          <a:xfrm>
            <a:off x="5133941" y="356094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3" name="object 4223"/>
          <p:cNvSpPr/>
          <p:nvPr/>
        </p:nvSpPr>
        <p:spPr>
          <a:xfrm>
            <a:off x="5135516" y="356174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4" name="object 4224"/>
          <p:cNvSpPr/>
          <p:nvPr/>
        </p:nvSpPr>
        <p:spPr>
          <a:xfrm>
            <a:off x="5135518" y="356094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5" name="object 4225"/>
          <p:cNvSpPr/>
          <p:nvPr/>
        </p:nvSpPr>
        <p:spPr>
          <a:xfrm>
            <a:off x="5137093" y="356174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6" name="object 4226"/>
          <p:cNvSpPr/>
          <p:nvPr/>
        </p:nvSpPr>
        <p:spPr>
          <a:xfrm>
            <a:off x="5137096" y="356094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7" name="object 4227"/>
          <p:cNvSpPr/>
          <p:nvPr/>
        </p:nvSpPr>
        <p:spPr>
          <a:xfrm>
            <a:off x="5138670" y="356174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8" name="object 4228"/>
          <p:cNvSpPr/>
          <p:nvPr/>
        </p:nvSpPr>
        <p:spPr>
          <a:xfrm>
            <a:off x="5138673" y="356094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9" name="object 4229"/>
          <p:cNvSpPr/>
          <p:nvPr/>
        </p:nvSpPr>
        <p:spPr>
          <a:xfrm>
            <a:off x="5140250" y="356172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0" name="object 4230"/>
          <p:cNvSpPr/>
          <p:nvPr/>
        </p:nvSpPr>
        <p:spPr>
          <a:xfrm>
            <a:off x="5140250" y="356093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1" name="object 4231"/>
          <p:cNvSpPr/>
          <p:nvPr/>
        </p:nvSpPr>
        <p:spPr>
          <a:xfrm>
            <a:off x="5141827" y="356172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2" name="object 4232"/>
          <p:cNvSpPr/>
          <p:nvPr/>
        </p:nvSpPr>
        <p:spPr>
          <a:xfrm>
            <a:off x="5141828" y="356093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3" name="object 4233"/>
          <p:cNvSpPr/>
          <p:nvPr/>
        </p:nvSpPr>
        <p:spPr>
          <a:xfrm>
            <a:off x="5143404" y="356172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4" name="object 4234"/>
          <p:cNvSpPr/>
          <p:nvPr/>
        </p:nvSpPr>
        <p:spPr>
          <a:xfrm>
            <a:off x="5143405" y="356093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5" name="object 4235"/>
          <p:cNvSpPr/>
          <p:nvPr/>
        </p:nvSpPr>
        <p:spPr>
          <a:xfrm>
            <a:off x="5145770" y="356172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6" name="object 4236"/>
          <p:cNvSpPr/>
          <p:nvPr/>
        </p:nvSpPr>
        <p:spPr>
          <a:xfrm>
            <a:off x="5145771" y="356093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7" name="object 4237"/>
          <p:cNvSpPr/>
          <p:nvPr/>
        </p:nvSpPr>
        <p:spPr>
          <a:xfrm>
            <a:off x="5148134" y="356172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8" name="object 4238"/>
          <p:cNvSpPr/>
          <p:nvPr/>
        </p:nvSpPr>
        <p:spPr>
          <a:xfrm>
            <a:off x="5148137" y="356093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9" name="object 4239"/>
          <p:cNvSpPr/>
          <p:nvPr/>
        </p:nvSpPr>
        <p:spPr>
          <a:xfrm>
            <a:off x="5149712" y="356172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0" name="object 4240"/>
          <p:cNvSpPr/>
          <p:nvPr/>
        </p:nvSpPr>
        <p:spPr>
          <a:xfrm>
            <a:off x="5149715" y="356093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1" name="object 4241"/>
          <p:cNvSpPr/>
          <p:nvPr/>
        </p:nvSpPr>
        <p:spPr>
          <a:xfrm>
            <a:off x="5151289" y="356172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2" name="object 4242"/>
          <p:cNvSpPr/>
          <p:nvPr/>
        </p:nvSpPr>
        <p:spPr>
          <a:xfrm>
            <a:off x="5151292" y="356093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3" name="object 4243"/>
          <p:cNvSpPr/>
          <p:nvPr/>
        </p:nvSpPr>
        <p:spPr>
          <a:xfrm>
            <a:off x="5152866" y="356172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4" name="object 4244"/>
          <p:cNvSpPr/>
          <p:nvPr/>
        </p:nvSpPr>
        <p:spPr>
          <a:xfrm>
            <a:off x="5152869" y="356092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5" name="object 4245"/>
          <p:cNvSpPr/>
          <p:nvPr/>
        </p:nvSpPr>
        <p:spPr>
          <a:xfrm>
            <a:off x="5154446" y="356171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6" name="object 4246"/>
          <p:cNvSpPr/>
          <p:nvPr/>
        </p:nvSpPr>
        <p:spPr>
          <a:xfrm>
            <a:off x="5154447" y="356092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7" name="object 4247"/>
          <p:cNvSpPr/>
          <p:nvPr/>
        </p:nvSpPr>
        <p:spPr>
          <a:xfrm>
            <a:off x="5156023" y="356171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8" name="object 4248"/>
          <p:cNvSpPr/>
          <p:nvPr/>
        </p:nvSpPr>
        <p:spPr>
          <a:xfrm>
            <a:off x="5156024" y="356092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9" name="object 4249"/>
          <p:cNvSpPr/>
          <p:nvPr/>
        </p:nvSpPr>
        <p:spPr>
          <a:xfrm>
            <a:off x="5157601" y="356171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0" name="object 4250"/>
          <p:cNvSpPr/>
          <p:nvPr/>
        </p:nvSpPr>
        <p:spPr>
          <a:xfrm>
            <a:off x="5157602" y="356092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1" name="object 4251"/>
          <p:cNvSpPr/>
          <p:nvPr/>
        </p:nvSpPr>
        <p:spPr>
          <a:xfrm>
            <a:off x="5159177" y="356171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2" name="object 4252"/>
          <p:cNvSpPr/>
          <p:nvPr/>
        </p:nvSpPr>
        <p:spPr>
          <a:xfrm>
            <a:off x="5159179" y="356092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3" name="object 4253"/>
          <p:cNvSpPr/>
          <p:nvPr/>
        </p:nvSpPr>
        <p:spPr>
          <a:xfrm>
            <a:off x="5160755" y="356171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4" name="object 4254"/>
          <p:cNvSpPr/>
          <p:nvPr/>
        </p:nvSpPr>
        <p:spPr>
          <a:xfrm>
            <a:off x="5160757" y="356092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5" name="object 4255"/>
          <p:cNvSpPr/>
          <p:nvPr/>
        </p:nvSpPr>
        <p:spPr>
          <a:xfrm>
            <a:off x="5162331" y="356171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6" name="object 4256"/>
          <p:cNvSpPr/>
          <p:nvPr/>
        </p:nvSpPr>
        <p:spPr>
          <a:xfrm>
            <a:off x="5162334" y="356091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7" name="object 4257"/>
          <p:cNvSpPr/>
          <p:nvPr/>
        </p:nvSpPr>
        <p:spPr>
          <a:xfrm>
            <a:off x="5163909" y="356171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8" name="object 4258"/>
          <p:cNvSpPr/>
          <p:nvPr/>
        </p:nvSpPr>
        <p:spPr>
          <a:xfrm>
            <a:off x="5163911" y="356091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9" name="object 4259"/>
          <p:cNvSpPr/>
          <p:nvPr/>
        </p:nvSpPr>
        <p:spPr>
          <a:xfrm>
            <a:off x="5165485" y="356171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0" name="object 4260"/>
          <p:cNvSpPr/>
          <p:nvPr/>
        </p:nvSpPr>
        <p:spPr>
          <a:xfrm>
            <a:off x="5165489" y="356091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1" name="object 4261"/>
          <p:cNvSpPr/>
          <p:nvPr/>
        </p:nvSpPr>
        <p:spPr>
          <a:xfrm>
            <a:off x="5167066" y="356170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2" name="object 4262"/>
          <p:cNvSpPr/>
          <p:nvPr/>
        </p:nvSpPr>
        <p:spPr>
          <a:xfrm>
            <a:off x="5167066" y="356091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3" name="object 4263"/>
          <p:cNvSpPr/>
          <p:nvPr/>
        </p:nvSpPr>
        <p:spPr>
          <a:xfrm>
            <a:off x="5169432" y="356170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4" name="object 4264"/>
          <p:cNvSpPr/>
          <p:nvPr/>
        </p:nvSpPr>
        <p:spPr>
          <a:xfrm>
            <a:off x="5169432" y="356091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5" name="object 4265"/>
          <p:cNvSpPr/>
          <p:nvPr/>
        </p:nvSpPr>
        <p:spPr>
          <a:xfrm>
            <a:off x="5171797" y="356170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6" name="object 4266"/>
          <p:cNvSpPr/>
          <p:nvPr/>
        </p:nvSpPr>
        <p:spPr>
          <a:xfrm>
            <a:off x="5171798" y="356091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7" name="object 4267"/>
          <p:cNvSpPr/>
          <p:nvPr/>
        </p:nvSpPr>
        <p:spPr>
          <a:xfrm>
            <a:off x="5173374" y="356170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8" name="object 4268"/>
          <p:cNvSpPr/>
          <p:nvPr/>
        </p:nvSpPr>
        <p:spPr>
          <a:xfrm>
            <a:off x="5173376" y="356091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9" name="object 4269"/>
          <p:cNvSpPr/>
          <p:nvPr/>
        </p:nvSpPr>
        <p:spPr>
          <a:xfrm>
            <a:off x="5174951" y="356170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0" name="object 4270"/>
          <p:cNvSpPr/>
          <p:nvPr/>
        </p:nvSpPr>
        <p:spPr>
          <a:xfrm>
            <a:off x="5174953" y="356090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1" name="object 4271"/>
          <p:cNvSpPr/>
          <p:nvPr/>
        </p:nvSpPr>
        <p:spPr>
          <a:xfrm>
            <a:off x="5176528" y="356170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2" name="object 4272"/>
          <p:cNvSpPr/>
          <p:nvPr/>
        </p:nvSpPr>
        <p:spPr>
          <a:xfrm>
            <a:off x="5176530" y="356090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3" name="object 4273"/>
          <p:cNvSpPr/>
          <p:nvPr/>
        </p:nvSpPr>
        <p:spPr>
          <a:xfrm>
            <a:off x="5178105" y="356170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4" name="object 4274"/>
          <p:cNvSpPr/>
          <p:nvPr/>
        </p:nvSpPr>
        <p:spPr>
          <a:xfrm>
            <a:off x="5178108" y="356090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5" name="object 4275"/>
          <p:cNvSpPr/>
          <p:nvPr/>
        </p:nvSpPr>
        <p:spPr>
          <a:xfrm>
            <a:off x="5179682" y="356170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6" name="object 4276"/>
          <p:cNvSpPr/>
          <p:nvPr/>
        </p:nvSpPr>
        <p:spPr>
          <a:xfrm>
            <a:off x="5179685" y="356090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7" name="object 4277"/>
          <p:cNvSpPr/>
          <p:nvPr/>
        </p:nvSpPr>
        <p:spPr>
          <a:xfrm>
            <a:off x="5181262" y="35616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8" name="object 4278"/>
          <p:cNvSpPr/>
          <p:nvPr/>
        </p:nvSpPr>
        <p:spPr>
          <a:xfrm>
            <a:off x="5181263" y="356090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9" name="object 4279"/>
          <p:cNvSpPr/>
          <p:nvPr/>
        </p:nvSpPr>
        <p:spPr>
          <a:xfrm>
            <a:off x="5182839" y="35616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0" name="object 4280"/>
          <p:cNvSpPr/>
          <p:nvPr/>
        </p:nvSpPr>
        <p:spPr>
          <a:xfrm>
            <a:off x="5182840" y="356090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1" name="object 4281"/>
          <p:cNvSpPr/>
          <p:nvPr/>
        </p:nvSpPr>
        <p:spPr>
          <a:xfrm>
            <a:off x="5184416" y="35616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2" name="object 4282"/>
          <p:cNvSpPr/>
          <p:nvPr/>
        </p:nvSpPr>
        <p:spPr>
          <a:xfrm>
            <a:off x="5184418" y="356089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3" name="object 4283"/>
          <p:cNvSpPr/>
          <p:nvPr/>
        </p:nvSpPr>
        <p:spPr>
          <a:xfrm>
            <a:off x="5185993" y="35616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4" name="object 4284"/>
          <p:cNvSpPr/>
          <p:nvPr/>
        </p:nvSpPr>
        <p:spPr>
          <a:xfrm>
            <a:off x="5185995" y="356089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5" name="object 4285"/>
          <p:cNvSpPr/>
          <p:nvPr/>
        </p:nvSpPr>
        <p:spPr>
          <a:xfrm>
            <a:off x="5187570" y="35616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6" name="object 4286"/>
          <p:cNvSpPr/>
          <p:nvPr/>
        </p:nvSpPr>
        <p:spPr>
          <a:xfrm>
            <a:off x="5187572" y="356089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7" name="object 4287"/>
          <p:cNvSpPr/>
          <p:nvPr/>
        </p:nvSpPr>
        <p:spPr>
          <a:xfrm>
            <a:off x="5189147" y="35616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8" name="object 4288"/>
          <p:cNvSpPr/>
          <p:nvPr/>
        </p:nvSpPr>
        <p:spPr>
          <a:xfrm>
            <a:off x="5189150" y="356089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9" name="object 4289"/>
          <p:cNvSpPr/>
          <p:nvPr/>
        </p:nvSpPr>
        <p:spPr>
          <a:xfrm>
            <a:off x="5190724" y="35616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0" name="object 4290"/>
          <p:cNvSpPr/>
          <p:nvPr/>
        </p:nvSpPr>
        <p:spPr>
          <a:xfrm>
            <a:off x="5190727" y="356089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1" name="object 4291"/>
          <p:cNvSpPr/>
          <p:nvPr/>
        </p:nvSpPr>
        <p:spPr>
          <a:xfrm>
            <a:off x="5193089" y="35616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2" name="object 4292"/>
          <p:cNvSpPr/>
          <p:nvPr/>
        </p:nvSpPr>
        <p:spPr>
          <a:xfrm>
            <a:off x="5193093" y="356089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3" name="object 4293"/>
          <p:cNvSpPr/>
          <p:nvPr/>
        </p:nvSpPr>
        <p:spPr>
          <a:xfrm>
            <a:off x="5195456" y="35616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4" name="object 4294"/>
          <p:cNvSpPr/>
          <p:nvPr/>
        </p:nvSpPr>
        <p:spPr>
          <a:xfrm>
            <a:off x="5195459" y="356089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5" name="object 4295"/>
          <p:cNvSpPr/>
          <p:nvPr/>
        </p:nvSpPr>
        <p:spPr>
          <a:xfrm>
            <a:off x="5197032" y="35616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6" name="object 4296"/>
          <p:cNvSpPr/>
          <p:nvPr/>
        </p:nvSpPr>
        <p:spPr>
          <a:xfrm>
            <a:off x="5197037" y="356088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7" name="object 4297"/>
          <p:cNvSpPr/>
          <p:nvPr/>
        </p:nvSpPr>
        <p:spPr>
          <a:xfrm>
            <a:off x="5198614" y="35616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8" name="object 4298"/>
          <p:cNvSpPr/>
          <p:nvPr/>
        </p:nvSpPr>
        <p:spPr>
          <a:xfrm>
            <a:off x="5198614" y="356088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9" name="object 4299"/>
          <p:cNvSpPr/>
          <p:nvPr/>
        </p:nvSpPr>
        <p:spPr>
          <a:xfrm>
            <a:off x="5200191" y="35616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0" name="object 4300"/>
          <p:cNvSpPr/>
          <p:nvPr/>
        </p:nvSpPr>
        <p:spPr>
          <a:xfrm>
            <a:off x="5200191" y="356088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1" name="object 4301"/>
          <p:cNvSpPr/>
          <p:nvPr/>
        </p:nvSpPr>
        <p:spPr>
          <a:xfrm>
            <a:off x="5201768" y="35616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2" name="object 4302"/>
          <p:cNvSpPr/>
          <p:nvPr/>
        </p:nvSpPr>
        <p:spPr>
          <a:xfrm>
            <a:off x="5201769" y="356088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3" name="object 4303"/>
          <p:cNvSpPr/>
          <p:nvPr/>
        </p:nvSpPr>
        <p:spPr>
          <a:xfrm>
            <a:off x="5203344" y="35616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4" name="object 4304"/>
          <p:cNvSpPr/>
          <p:nvPr/>
        </p:nvSpPr>
        <p:spPr>
          <a:xfrm>
            <a:off x="5203346" y="356088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5" name="object 4305"/>
          <p:cNvSpPr/>
          <p:nvPr/>
        </p:nvSpPr>
        <p:spPr>
          <a:xfrm>
            <a:off x="5204922" y="35616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6" name="object 4306"/>
          <p:cNvSpPr/>
          <p:nvPr/>
        </p:nvSpPr>
        <p:spPr>
          <a:xfrm>
            <a:off x="5204924" y="356088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7" name="object 4307"/>
          <p:cNvSpPr/>
          <p:nvPr/>
        </p:nvSpPr>
        <p:spPr>
          <a:xfrm>
            <a:off x="5206499" y="356167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8" name="object 4308"/>
          <p:cNvSpPr/>
          <p:nvPr/>
        </p:nvSpPr>
        <p:spPr>
          <a:xfrm>
            <a:off x="5206501" y="356087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9" name="object 4309"/>
          <p:cNvSpPr/>
          <p:nvPr/>
        </p:nvSpPr>
        <p:spPr>
          <a:xfrm>
            <a:off x="5208078" y="356166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0" name="object 4310"/>
          <p:cNvSpPr/>
          <p:nvPr/>
        </p:nvSpPr>
        <p:spPr>
          <a:xfrm>
            <a:off x="5208079" y="356087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1" name="object 4311"/>
          <p:cNvSpPr/>
          <p:nvPr/>
        </p:nvSpPr>
        <p:spPr>
          <a:xfrm>
            <a:off x="5209655" y="356166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2" name="object 4312"/>
          <p:cNvSpPr/>
          <p:nvPr/>
        </p:nvSpPr>
        <p:spPr>
          <a:xfrm>
            <a:off x="5209656" y="356087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3" name="object 4313"/>
          <p:cNvSpPr/>
          <p:nvPr/>
        </p:nvSpPr>
        <p:spPr>
          <a:xfrm>
            <a:off x="5211232" y="356166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4" name="object 4314"/>
          <p:cNvSpPr/>
          <p:nvPr/>
        </p:nvSpPr>
        <p:spPr>
          <a:xfrm>
            <a:off x="5211233" y="356087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5" name="object 4315"/>
          <p:cNvSpPr/>
          <p:nvPr/>
        </p:nvSpPr>
        <p:spPr>
          <a:xfrm>
            <a:off x="5212809" y="356166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6" name="object 4316"/>
          <p:cNvSpPr/>
          <p:nvPr/>
        </p:nvSpPr>
        <p:spPr>
          <a:xfrm>
            <a:off x="5212811" y="356087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7" name="object 4317"/>
          <p:cNvSpPr/>
          <p:nvPr/>
        </p:nvSpPr>
        <p:spPr>
          <a:xfrm>
            <a:off x="5214388" y="356165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8" name="object 4318"/>
          <p:cNvSpPr/>
          <p:nvPr/>
        </p:nvSpPr>
        <p:spPr>
          <a:xfrm>
            <a:off x="5214388" y="356087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9" name="object 4319"/>
          <p:cNvSpPr/>
          <p:nvPr/>
        </p:nvSpPr>
        <p:spPr>
          <a:xfrm>
            <a:off x="5216754" y="356165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0" name="object 4320"/>
          <p:cNvSpPr/>
          <p:nvPr/>
        </p:nvSpPr>
        <p:spPr>
          <a:xfrm>
            <a:off x="5216754" y="356086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1" name="object 4321"/>
          <p:cNvSpPr/>
          <p:nvPr/>
        </p:nvSpPr>
        <p:spPr>
          <a:xfrm>
            <a:off x="5219119" y="356165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2" name="object 4322"/>
          <p:cNvSpPr/>
          <p:nvPr/>
        </p:nvSpPr>
        <p:spPr>
          <a:xfrm>
            <a:off x="5219120" y="356086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3" name="object 4323"/>
          <p:cNvSpPr/>
          <p:nvPr/>
        </p:nvSpPr>
        <p:spPr>
          <a:xfrm>
            <a:off x="5220696" y="356165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4" name="object 4324"/>
          <p:cNvSpPr/>
          <p:nvPr/>
        </p:nvSpPr>
        <p:spPr>
          <a:xfrm>
            <a:off x="5220698" y="356086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5" name="object 4325"/>
          <p:cNvSpPr/>
          <p:nvPr/>
        </p:nvSpPr>
        <p:spPr>
          <a:xfrm>
            <a:off x="5222273" y="356165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6" name="object 4326"/>
          <p:cNvSpPr/>
          <p:nvPr/>
        </p:nvSpPr>
        <p:spPr>
          <a:xfrm>
            <a:off x="5222275" y="356086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7" name="object 4327"/>
          <p:cNvSpPr/>
          <p:nvPr/>
        </p:nvSpPr>
        <p:spPr>
          <a:xfrm>
            <a:off x="5223850" y="3561659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8" name="object 4328"/>
          <p:cNvSpPr/>
          <p:nvPr/>
        </p:nvSpPr>
        <p:spPr>
          <a:xfrm>
            <a:off x="5223852" y="356086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9" name="object 4329"/>
          <p:cNvSpPr/>
          <p:nvPr/>
        </p:nvSpPr>
        <p:spPr>
          <a:xfrm>
            <a:off x="5225429" y="356165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0" name="object 4330"/>
          <p:cNvSpPr/>
          <p:nvPr/>
        </p:nvSpPr>
        <p:spPr>
          <a:xfrm>
            <a:off x="5225430" y="356086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1" name="object 4331"/>
          <p:cNvSpPr/>
          <p:nvPr/>
        </p:nvSpPr>
        <p:spPr>
          <a:xfrm>
            <a:off x="5227006" y="356165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2" name="object 4332"/>
          <p:cNvSpPr/>
          <p:nvPr/>
        </p:nvSpPr>
        <p:spPr>
          <a:xfrm>
            <a:off x="5227007" y="356086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3" name="object 4333"/>
          <p:cNvSpPr/>
          <p:nvPr/>
        </p:nvSpPr>
        <p:spPr>
          <a:xfrm>
            <a:off x="5228583" y="356165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4" name="object 4334"/>
          <p:cNvSpPr/>
          <p:nvPr/>
        </p:nvSpPr>
        <p:spPr>
          <a:xfrm>
            <a:off x="5228585" y="356085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5" name="object 4335"/>
          <p:cNvSpPr/>
          <p:nvPr/>
        </p:nvSpPr>
        <p:spPr>
          <a:xfrm>
            <a:off x="5230160" y="356165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6" name="object 4336"/>
          <p:cNvSpPr/>
          <p:nvPr/>
        </p:nvSpPr>
        <p:spPr>
          <a:xfrm>
            <a:off x="5230162" y="356085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7" name="object 4337"/>
          <p:cNvSpPr/>
          <p:nvPr/>
        </p:nvSpPr>
        <p:spPr>
          <a:xfrm>
            <a:off x="5231737" y="356165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8" name="object 4338"/>
          <p:cNvSpPr/>
          <p:nvPr/>
        </p:nvSpPr>
        <p:spPr>
          <a:xfrm>
            <a:off x="5231739" y="356085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9" name="object 4339"/>
          <p:cNvSpPr/>
          <p:nvPr/>
        </p:nvSpPr>
        <p:spPr>
          <a:xfrm>
            <a:off x="5233314" y="356165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0" name="object 4340"/>
          <p:cNvSpPr/>
          <p:nvPr/>
        </p:nvSpPr>
        <p:spPr>
          <a:xfrm>
            <a:off x="5233317" y="356085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1" name="object 4341"/>
          <p:cNvSpPr/>
          <p:nvPr/>
        </p:nvSpPr>
        <p:spPr>
          <a:xfrm>
            <a:off x="5234892" y="356165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2" name="object 4342"/>
          <p:cNvSpPr/>
          <p:nvPr/>
        </p:nvSpPr>
        <p:spPr>
          <a:xfrm>
            <a:off x="5234894" y="356085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3" name="object 4343"/>
          <p:cNvSpPr/>
          <p:nvPr/>
        </p:nvSpPr>
        <p:spPr>
          <a:xfrm>
            <a:off x="5236469" y="356165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4" name="object 4344"/>
          <p:cNvSpPr/>
          <p:nvPr/>
        </p:nvSpPr>
        <p:spPr>
          <a:xfrm>
            <a:off x="5236472" y="356085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5" name="object 4345"/>
          <p:cNvSpPr/>
          <p:nvPr/>
        </p:nvSpPr>
        <p:spPr>
          <a:xfrm>
            <a:off x="5238049" y="356163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6" name="object 4346"/>
          <p:cNvSpPr/>
          <p:nvPr/>
        </p:nvSpPr>
        <p:spPr>
          <a:xfrm>
            <a:off x="5238049" y="356084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7" name="object 4347"/>
          <p:cNvSpPr/>
          <p:nvPr/>
        </p:nvSpPr>
        <p:spPr>
          <a:xfrm>
            <a:off x="5240415" y="356163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8" name="object 4348"/>
          <p:cNvSpPr/>
          <p:nvPr/>
        </p:nvSpPr>
        <p:spPr>
          <a:xfrm>
            <a:off x="5240415" y="356084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9" name="object 4349"/>
          <p:cNvSpPr/>
          <p:nvPr/>
        </p:nvSpPr>
        <p:spPr>
          <a:xfrm>
            <a:off x="5242780" y="356163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0" name="object 4350"/>
          <p:cNvSpPr/>
          <p:nvPr/>
        </p:nvSpPr>
        <p:spPr>
          <a:xfrm>
            <a:off x="5242781" y="356084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1" name="object 4351"/>
          <p:cNvSpPr/>
          <p:nvPr/>
        </p:nvSpPr>
        <p:spPr>
          <a:xfrm>
            <a:off x="5244357" y="356163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2" name="object 4352"/>
          <p:cNvSpPr/>
          <p:nvPr/>
        </p:nvSpPr>
        <p:spPr>
          <a:xfrm>
            <a:off x="5244358" y="356084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3" name="object 4353"/>
          <p:cNvSpPr/>
          <p:nvPr/>
        </p:nvSpPr>
        <p:spPr>
          <a:xfrm>
            <a:off x="5245934" y="356163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4" name="object 4354"/>
          <p:cNvSpPr/>
          <p:nvPr/>
        </p:nvSpPr>
        <p:spPr>
          <a:xfrm>
            <a:off x="5245936" y="356084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5" name="object 4355"/>
          <p:cNvSpPr/>
          <p:nvPr/>
        </p:nvSpPr>
        <p:spPr>
          <a:xfrm>
            <a:off x="5247511" y="356163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6" name="object 4356"/>
          <p:cNvSpPr/>
          <p:nvPr/>
        </p:nvSpPr>
        <p:spPr>
          <a:xfrm>
            <a:off x="5247513" y="356084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7" name="object 4357"/>
          <p:cNvSpPr/>
          <p:nvPr/>
        </p:nvSpPr>
        <p:spPr>
          <a:xfrm>
            <a:off x="5249088" y="356163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8" name="object 4358"/>
          <p:cNvSpPr/>
          <p:nvPr/>
        </p:nvSpPr>
        <p:spPr>
          <a:xfrm>
            <a:off x="5249091" y="356084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9" name="object 4359"/>
          <p:cNvSpPr/>
          <p:nvPr/>
        </p:nvSpPr>
        <p:spPr>
          <a:xfrm>
            <a:off x="5250665" y="356163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0" name="object 4360"/>
          <p:cNvSpPr/>
          <p:nvPr/>
        </p:nvSpPr>
        <p:spPr>
          <a:xfrm>
            <a:off x="5250668" y="356083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1" name="object 4361"/>
          <p:cNvSpPr/>
          <p:nvPr/>
        </p:nvSpPr>
        <p:spPr>
          <a:xfrm>
            <a:off x="5252242" y="356163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2" name="object 4362"/>
          <p:cNvSpPr/>
          <p:nvPr/>
        </p:nvSpPr>
        <p:spPr>
          <a:xfrm>
            <a:off x="5252246" y="356083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3" name="object 4363"/>
          <p:cNvSpPr/>
          <p:nvPr/>
        </p:nvSpPr>
        <p:spPr>
          <a:xfrm>
            <a:off x="5253819" y="356163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4" name="object 4364"/>
          <p:cNvSpPr/>
          <p:nvPr/>
        </p:nvSpPr>
        <p:spPr>
          <a:xfrm>
            <a:off x="5253823" y="356083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5" name="object 4365"/>
          <p:cNvSpPr/>
          <p:nvPr/>
        </p:nvSpPr>
        <p:spPr>
          <a:xfrm>
            <a:off x="5255396" y="356163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6" name="object 4366"/>
          <p:cNvSpPr/>
          <p:nvPr/>
        </p:nvSpPr>
        <p:spPr>
          <a:xfrm>
            <a:off x="5255400" y="356083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7" name="object 4367"/>
          <p:cNvSpPr/>
          <p:nvPr/>
        </p:nvSpPr>
        <p:spPr>
          <a:xfrm>
            <a:off x="5256977" y="356162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8" name="object 4368"/>
          <p:cNvSpPr/>
          <p:nvPr/>
        </p:nvSpPr>
        <p:spPr>
          <a:xfrm>
            <a:off x="5256978" y="356083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9" name="object 4369"/>
          <p:cNvSpPr/>
          <p:nvPr/>
        </p:nvSpPr>
        <p:spPr>
          <a:xfrm>
            <a:off x="5258554" y="356162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0" name="object 4370"/>
          <p:cNvSpPr/>
          <p:nvPr/>
        </p:nvSpPr>
        <p:spPr>
          <a:xfrm>
            <a:off x="5258555" y="356083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1" name="object 4371"/>
          <p:cNvSpPr/>
          <p:nvPr/>
        </p:nvSpPr>
        <p:spPr>
          <a:xfrm>
            <a:off x="5260132" y="356162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2" name="object 4372"/>
          <p:cNvSpPr/>
          <p:nvPr/>
        </p:nvSpPr>
        <p:spPr>
          <a:xfrm>
            <a:off x="5260133" y="356082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3" name="object 4373"/>
          <p:cNvSpPr/>
          <p:nvPr/>
        </p:nvSpPr>
        <p:spPr>
          <a:xfrm>
            <a:off x="5261708" y="356162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4" name="object 4374"/>
          <p:cNvSpPr/>
          <p:nvPr/>
        </p:nvSpPr>
        <p:spPr>
          <a:xfrm>
            <a:off x="5261710" y="356082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5" name="object 4375"/>
          <p:cNvSpPr/>
          <p:nvPr/>
        </p:nvSpPr>
        <p:spPr>
          <a:xfrm>
            <a:off x="5264074" y="356162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6" name="object 4376"/>
          <p:cNvSpPr/>
          <p:nvPr/>
        </p:nvSpPr>
        <p:spPr>
          <a:xfrm>
            <a:off x="5264076" y="356082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7" name="object 4377"/>
          <p:cNvSpPr/>
          <p:nvPr/>
        </p:nvSpPr>
        <p:spPr>
          <a:xfrm>
            <a:off x="5266440" y="356162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8" name="object 4378"/>
          <p:cNvSpPr/>
          <p:nvPr/>
        </p:nvSpPr>
        <p:spPr>
          <a:xfrm>
            <a:off x="5266442" y="356082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9" name="object 4379"/>
          <p:cNvSpPr/>
          <p:nvPr/>
        </p:nvSpPr>
        <p:spPr>
          <a:xfrm>
            <a:off x="5268017" y="356162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0" name="object 4380"/>
          <p:cNvSpPr/>
          <p:nvPr/>
        </p:nvSpPr>
        <p:spPr>
          <a:xfrm>
            <a:off x="5268019" y="356082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1" name="object 4381"/>
          <p:cNvSpPr/>
          <p:nvPr/>
        </p:nvSpPr>
        <p:spPr>
          <a:xfrm>
            <a:off x="5269594" y="356162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2" name="object 4382"/>
          <p:cNvSpPr/>
          <p:nvPr/>
        </p:nvSpPr>
        <p:spPr>
          <a:xfrm>
            <a:off x="5269597" y="356082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3" name="object 4383"/>
          <p:cNvSpPr/>
          <p:nvPr/>
        </p:nvSpPr>
        <p:spPr>
          <a:xfrm>
            <a:off x="5271174" y="356160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4" name="object 4384"/>
          <p:cNvSpPr/>
          <p:nvPr/>
        </p:nvSpPr>
        <p:spPr>
          <a:xfrm>
            <a:off x="5271174" y="356082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5" name="object 4385"/>
          <p:cNvSpPr/>
          <p:nvPr/>
        </p:nvSpPr>
        <p:spPr>
          <a:xfrm>
            <a:off x="5272751" y="356160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6" name="object 4386"/>
          <p:cNvSpPr/>
          <p:nvPr/>
        </p:nvSpPr>
        <p:spPr>
          <a:xfrm>
            <a:off x="5272752" y="356081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7" name="object 4387"/>
          <p:cNvSpPr/>
          <p:nvPr/>
        </p:nvSpPr>
        <p:spPr>
          <a:xfrm>
            <a:off x="5274328" y="356160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8" name="object 4388"/>
          <p:cNvSpPr/>
          <p:nvPr/>
        </p:nvSpPr>
        <p:spPr>
          <a:xfrm>
            <a:off x="5274329" y="356081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9" name="object 4389"/>
          <p:cNvSpPr/>
          <p:nvPr/>
        </p:nvSpPr>
        <p:spPr>
          <a:xfrm>
            <a:off x="5275905" y="356160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0" name="object 4390"/>
          <p:cNvSpPr/>
          <p:nvPr/>
        </p:nvSpPr>
        <p:spPr>
          <a:xfrm>
            <a:off x="5275907" y="356081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1" name="object 4391"/>
          <p:cNvSpPr/>
          <p:nvPr/>
        </p:nvSpPr>
        <p:spPr>
          <a:xfrm>
            <a:off x="5277482" y="356160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2" name="object 4392"/>
          <p:cNvSpPr/>
          <p:nvPr/>
        </p:nvSpPr>
        <p:spPr>
          <a:xfrm>
            <a:off x="5277484" y="356081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3" name="object 4393"/>
          <p:cNvSpPr/>
          <p:nvPr/>
        </p:nvSpPr>
        <p:spPr>
          <a:xfrm>
            <a:off x="5279059" y="356160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4" name="object 4394"/>
          <p:cNvSpPr/>
          <p:nvPr/>
        </p:nvSpPr>
        <p:spPr>
          <a:xfrm>
            <a:off x="5279061" y="356081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5" name="object 4395"/>
          <p:cNvSpPr/>
          <p:nvPr/>
        </p:nvSpPr>
        <p:spPr>
          <a:xfrm>
            <a:off x="5280636" y="356160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6" name="object 4396"/>
          <p:cNvSpPr/>
          <p:nvPr/>
        </p:nvSpPr>
        <p:spPr>
          <a:xfrm>
            <a:off x="5280639" y="356081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7" name="object 4397"/>
          <p:cNvSpPr/>
          <p:nvPr/>
        </p:nvSpPr>
        <p:spPr>
          <a:xfrm>
            <a:off x="5282213" y="356160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8" name="object 4398"/>
          <p:cNvSpPr/>
          <p:nvPr/>
        </p:nvSpPr>
        <p:spPr>
          <a:xfrm>
            <a:off x="5282216" y="356080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9" name="object 4399"/>
          <p:cNvSpPr/>
          <p:nvPr/>
        </p:nvSpPr>
        <p:spPr>
          <a:xfrm>
            <a:off x="5283793" y="356159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0" name="object 4400"/>
          <p:cNvSpPr/>
          <p:nvPr/>
        </p:nvSpPr>
        <p:spPr>
          <a:xfrm>
            <a:off x="5283794" y="356080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1" name="object 4401"/>
          <p:cNvSpPr/>
          <p:nvPr/>
        </p:nvSpPr>
        <p:spPr>
          <a:xfrm>
            <a:off x="5285370" y="356159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2" name="object 4402"/>
          <p:cNvSpPr/>
          <p:nvPr/>
        </p:nvSpPr>
        <p:spPr>
          <a:xfrm>
            <a:off x="5285371" y="356080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3" name="object 4403"/>
          <p:cNvSpPr/>
          <p:nvPr/>
        </p:nvSpPr>
        <p:spPr>
          <a:xfrm>
            <a:off x="5287736" y="356159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4" name="object 4404"/>
          <p:cNvSpPr/>
          <p:nvPr/>
        </p:nvSpPr>
        <p:spPr>
          <a:xfrm>
            <a:off x="5287737" y="356080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5" name="object 4405"/>
          <p:cNvSpPr/>
          <p:nvPr/>
        </p:nvSpPr>
        <p:spPr>
          <a:xfrm>
            <a:off x="5290101" y="356159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6" name="object 4406"/>
          <p:cNvSpPr/>
          <p:nvPr/>
        </p:nvSpPr>
        <p:spPr>
          <a:xfrm>
            <a:off x="5290103" y="356080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7" name="object 4407"/>
          <p:cNvSpPr/>
          <p:nvPr/>
        </p:nvSpPr>
        <p:spPr>
          <a:xfrm>
            <a:off x="5291678" y="356159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8" name="object 4408"/>
          <p:cNvSpPr/>
          <p:nvPr/>
        </p:nvSpPr>
        <p:spPr>
          <a:xfrm>
            <a:off x="5291680" y="356080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9" name="object 4409"/>
          <p:cNvSpPr/>
          <p:nvPr/>
        </p:nvSpPr>
        <p:spPr>
          <a:xfrm>
            <a:off x="5293255" y="356159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0" name="object 4410"/>
          <p:cNvSpPr/>
          <p:nvPr/>
        </p:nvSpPr>
        <p:spPr>
          <a:xfrm>
            <a:off x="5293257" y="356080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1" name="object 4411"/>
          <p:cNvSpPr/>
          <p:nvPr/>
        </p:nvSpPr>
        <p:spPr>
          <a:xfrm>
            <a:off x="5294833" y="3561596"/>
            <a:ext cx="0" cy="1303020"/>
          </a:xfrm>
          <a:custGeom>
            <a:avLst/>
            <a:gdLst/>
            <a:ahLst/>
            <a:cxnLst/>
            <a:rect l="l" t="t" r="r" b="b"/>
            <a:pathLst>
              <a:path h="1303020">
                <a:moveTo>
                  <a:pt x="0" y="0"/>
                </a:moveTo>
                <a:lnTo>
                  <a:pt x="0" y="1302571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2" name="object 4412"/>
          <p:cNvSpPr/>
          <p:nvPr/>
        </p:nvSpPr>
        <p:spPr>
          <a:xfrm>
            <a:off x="5294835" y="356079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3" name="object 4413"/>
          <p:cNvSpPr/>
          <p:nvPr/>
        </p:nvSpPr>
        <p:spPr>
          <a:xfrm>
            <a:off x="5296409" y="356159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4" name="object 4414"/>
          <p:cNvSpPr/>
          <p:nvPr/>
        </p:nvSpPr>
        <p:spPr>
          <a:xfrm>
            <a:off x="5296412" y="356079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5" name="object 4415"/>
          <p:cNvSpPr/>
          <p:nvPr/>
        </p:nvSpPr>
        <p:spPr>
          <a:xfrm>
            <a:off x="5297989" y="356158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6" name="object 4416"/>
          <p:cNvSpPr/>
          <p:nvPr/>
        </p:nvSpPr>
        <p:spPr>
          <a:xfrm>
            <a:off x="5297990" y="356079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7" name="object 4417"/>
          <p:cNvSpPr/>
          <p:nvPr/>
        </p:nvSpPr>
        <p:spPr>
          <a:xfrm>
            <a:off x="5299567" y="356158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8" name="object 4418"/>
          <p:cNvSpPr/>
          <p:nvPr/>
        </p:nvSpPr>
        <p:spPr>
          <a:xfrm>
            <a:off x="5299567" y="356079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9" name="object 4419"/>
          <p:cNvSpPr/>
          <p:nvPr/>
        </p:nvSpPr>
        <p:spPr>
          <a:xfrm>
            <a:off x="5301144" y="356158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0" name="object 4420"/>
          <p:cNvSpPr/>
          <p:nvPr/>
        </p:nvSpPr>
        <p:spPr>
          <a:xfrm>
            <a:off x="5301145" y="356079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1" name="object 4421"/>
          <p:cNvSpPr/>
          <p:nvPr/>
        </p:nvSpPr>
        <p:spPr>
          <a:xfrm>
            <a:off x="5302721" y="356158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2" name="object 4422"/>
          <p:cNvSpPr/>
          <p:nvPr/>
        </p:nvSpPr>
        <p:spPr>
          <a:xfrm>
            <a:off x="5302722" y="356079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3" name="object 4423"/>
          <p:cNvSpPr/>
          <p:nvPr/>
        </p:nvSpPr>
        <p:spPr>
          <a:xfrm>
            <a:off x="5304297" y="356158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4" name="object 4424"/>
          <p:cNvSpPr/>
          <p:nvPr/>
        </p:nvSpPr>
        <p:spPr>
          <a:xfrm>
            <a:off x="5304299" y="356078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5" name="object 4425"/>
          <p:cNvSpPr/>
          <p:nvPr/>
        </p:nvSpPr>
        <p:spPr>
          <a:xfrm>
            <a:off x="5305875" y="356158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6" name="object 4426"/>
          <p:cNvSpPr/>
          <p:nvPr/>
        </p:nvSpPr>
        <p:spPr>
          <a:xfrm>
            <a:off x="5305877" y="356078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7" name="object 4427"/>
          <p:cNvSpPr/>
          <p:nvPr/>
        </p:nvSpPr>
        <p:spPr>
          <a:xfrm>
            <a:off x="5307452" y="356158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8" name="object 4428"/>
          <p:cNvSpPr/>
          <p:nvPr/>
        </p:nvSpPr>
        <p:spPr>
          <a:xfrm>
            <a:off x="5307454" y="356078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9" name="object 4429"/>
          <p:cNvSpPr/>
          <p:nvPr/>
        </p:nvSpPr>
        <p:spPr>
          <a:xfrm>
            <a:off x="5309032" y="356157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0" name="object 4430"/>
          <p:cNvSpPr/>
          <p:nvPr/>
        </p:nvSpPr>
        <p:spPr>
          <a:xfrm>
            <a:off x="5309032" y="356078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1" name="object 4431"/>
          <p:cNvSpPr/>
          <p:nvPr/>
        </p:nvSpPr>
        <p:spPr>
          <a:xfrm>
            <a:off x="5311397" y="356157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2" name="object 4432"/>
          <p:cNvSpPr/>
          <p:nvPr/>
        </p:nvSpPr>
        <p:spPr>
          <a:xfrm>
            <a:off x="5311398" y="356078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3" name="object 4433"/>
          <p:cNvSpPr/>
          <p:nvPr/>
        </p:nvSpPr>
        <p:spPr>
          <a:xfrm>
            <a:off x="5313764" y="356078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4" name="object 4434"/>
          <p:cNvSpPr/>
          <p:nvPr/>
        </p:nvSpPr>
        <p:spPr>
          <a:xfrm>
            <a:off x="5315340" y="356157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5" name="object 4435"/>
          <p:cNvSpPr/>
          <p:nvPr/>
        </p:nvSpPr>
        <p:spPr>
          <a:xfrm>
            <a:off x="5315341" y="356077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6" name="object 4436"/>
          <p:cNvSpPr/>
          <p:nvPr/>
        </p:nvSpPr>
        <p:spPr>
          <a:xfrm>
            <a:off x="5316917" y="356157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7" name="object 4437"/>
          <p:cNvSpPr/>
          <p:nvPr/>
        </p:nvSpPr>
        <p:spPr>
          <a:xfrm>
            <a:off x="5316918" y="356077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8" name="object 4438"/>
          <p:cNvSpPr/>
          <p:nvPr/>
        </p:nvSpPr>
        <p:spPr>
          <a:xfrm>
            <a:off x="5318494" y="356157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9" name="object 4439"/>
          <p:cNvSpPr/>
          <p:nvPr/>
        </p:nvSpPr>
        <p:spPr>
          <a:xfrm>
            <a:off x="5318496" y="356077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0" name="object 4440"/>
          <p:cNvSpPr/>
          <p:nvPr/>
        </p:nvSpPr>
        <p:spPr>
          <a:xfrm>
            <a:off x="5320071" y="356157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1" name="object 4441"/>
          <p:cNvSpPr/>
          <p:nvPr/>
        </p:nvSpPr>
        <p:spPr>
          <a:xfrm>
            <a:off x="5320073" y="356077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2" name="object 4442"/>
          <p:cNvSpPr/>
          <p:nvPr/>
        </p:nvSpPr>
        <p:spPr>
          <a:xfrm>
            <a:off x="5321648" y="356157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3" name="object 4443"/>
          <p:cNvSpPr/>
          <p:nvPr/>
        </p:nvSpPr>
        <p:spPr>
          <a:xfrm>
            <a:off x="5321651" y="356077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4" name="object 4444"/>
          <p:cNvSpPr/>
          <p:nvPr/>
        </p:nvSpPr>
        <p:spPr>
          <a:xfrm>
            <a:off x="5323225" y="356157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5" name="object 4445"/>
          <p:cNvSpPr/>
          <p:nvPr/>
        </p:nvSpPr>
        <p:spPr>
          <a:xfrm>
            <a:off x="5323228" y="356077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6" name="object 4446"/>
          <p:cNvSpPr/>
          <p:nvPr/>
        </p:nvSpPr>
        <p:spPr>
          <a:xfrm>
            <a:off x="5324802" y="356157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7" name="object 4447"/>
          <p:cNvSpPr/>
          <p:nvPr/>
        </p:nvSpPr>
        <p:spPr>
          <a:xfrm>
            <a:off x="5324805" y="356077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8" name="object 4448"/>
          <p:cNvSpPr/>
          <p:nvPr/>
        </p:nvSpPr>
        <p:spPr>
          <a:xfrm>
            <a:off x="5326378" y="3561572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9" name="object 4449"/>
          <p:cNvSpPr/>
          <p:nvPr/>
        </p:nvSpPr>
        <p:spPr>
          <a:xfrm>
            <a:off x="5326383" y="356076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0" name="object 4450"/>
          <p:cNvSpPr/>
          <p:nvPr/>
        </p:nvSpPr>
        <p:spPr>
          <a:xfrm>
            <a:off x="5327960" y="356155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1" name="object 4451"/>
          <p:cNvSpPr/>
          <p:nvPr/>
        </p:nvSpPr>
        <p:spPr>
          <a:xfrm>
            <a:off x="5327960" y="356076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2" name="object 4452"/>
          <p:cNvSpPr/>
          <p:nvPr/>
        </p:nvSpPr>
        <p:spPr>
          <a:xfrm>
            <a:off x="5329537" y="356155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3" name="object 4453"/>
          <p:cNvSpPr/>
          <p:nvPr/>
        </p:nvSpPr>
        <p:spPr>
          <a:xfrm>
            <a:off x="5329538" y="356076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4" name="object 4454"/>
          <p:cNvSpPr/>
          <p:nvPr/>
        </p:nvSpPr>
        <p:spPr>
          <a:xfrm>
            <a:off x="5331114" y="356155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5" name="object 4455"/>
          <p:cNvSpPr/>
          <p:nvPr/>
        </p:nvSpPr>
        <p:spPr>
          <a:xfrm>
            <a:off x="5331115" y="356076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6" name="object 4456"/>
          <p:cNvSpPr/>
          <p:nvPr/>
        </p:nvSpPr>
        <p:spPr>
          <a:xfrm>
            <a:off x="5332693" y="356076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7" name="object 4457"/>
          <p:cNvSpPr/>
          <p:nvPr/>
        </p:nvSpPr>
        <p:spPr>
          <a:xfrm>
            <a:off x="5335056" y="356155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8" name="object 4458"/>
          <p:cNvSpPr/>
          <p:nvPr/>
        </p:nvSpPr>
        <p:spPr>
          <a:xfrm>
            <a:off x="5335059" y="356076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9" name="object 4459"/>
          <p:cNvSpPr/>
          <p:nvPr/>
        </p:nvSpPr>
        <p:spPr>
          <a:xfrm>
            <a:off x="5337423" y="356155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0" name="object 4460"/>
          <p:cNvSpPr/>
          <p:nvPr/>
        </p:nvSpPr>
        <p:spPr>
          <a:xfrm>
            <a:off x="5337424" y="356075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1" name="object 4461"/>
          <p:cNvSpPr/>
          <p:nvPr/>
        </p:nvSpPr>
        <p:spPr>
          <a:xfrm>
            <a:off x="5339000" y="356155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2" name="object 4462"/>
          <p:cNvSpPr/>
          <p:nvPr/>
        </p:nvSpPr>
        <p:spPr>
          <a:xfrm>
            <a:off x="5339002" y="356075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3" name="object 4463"/>
          <p:cNvSpPr/>
          <p:nvPr/>
        </p:nvSpPr>
        <p:spPr>
          <a:xfrm>
            <a:off x="5340576" y="356155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4" name="object 4464"/>
          <p:cNvSpPr/>
          <p:nvPr/>
        </p:nvSpPr>
        <p:spPr>
          <a:xfrm>
            <a:off x="5340579" y="356075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5" name="object 4465"/>
          <p:cNvSpPr/>
          <p:nvPr/>
        </p:nvSpPr>
        <p:spPr>
          <a:xfrm>
            <a:off x="5342157" y="356154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6" name="object 4466"/>
          <p:cNvSpPr/>
          <p:nvPr/>
        </p:nvSpPr>
        <p:spPr>
          <a:xfrm>
            <a:off x="5342157" y="356075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7" name="object 4467"/>
          <p:cNvSpPr/>
          <p:nvPr/>
        </p:nvSpPr>
        <p:spPr>
          <a:xfrm>
            <a:off x="5343734" y="356154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8" name="object 4468"/>
          <p:cNvSpPr/>
          <p:nvPr/>
        </p:nvSpPr>
        <p:spPr>
          <a:xfrm>
            <a:off x="5343734" y="356075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9" name="object 4469"/>
          <p:cNvSpPr/>
          <p:nvPr/>
        </p:nvSpPr>
        <p:spPr>
          <a:xfrm>
            <a:off x="5345311" y="356154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0" name="object 4470"/>
          <p:cNvSpPr/>
          <p:nvPr/>
        </p:nvSpPr>
        <p:spPr>
          <a:xfrm>
            <a:off x="5345312" y="356075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1" name="object 4471"/>
          <p:cNvSpPr/>
          <p:nvPr/>
        </p:nvSpPr>
        <p:spPr>
          <a:xfrm>
            <a:off x="5346888" y="3560749"/>
            <a:ext cx="0" cy="1282065"/>
          </a:xfrm>
          <a:custGeom>
            <a:avLst/>
            <a:gdLst/>
            <a:ahLst/>
            <a:cxnLst/>
            <a:rect l="l" t="t" r="r" b="b"/>
            <a:pathLst>
              <a:path h="1282064">
                <a:moveTo>
                  <a:pt x="0" y="0"/>
                </a:moveTo>
                <a:lnTo>
                  <a:pt x="0" y="1281787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2" name="object 4472"/>
          <p:cNvSpPr/>
          <p:nvPr/>
        </p:nvSpPr>
        <p:spPr>
          <a:xfrm>
            <a:off x="5348465" y="356154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3" name="object 4473"/>
          <p:cNvSpPr/>
          <p:nvPr/>
        </p:nvSpPr>
        <p:spPr>
          <a:xfrm>
            <a:off x="5348466" y="356074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4" name="object 4474"/>
          <p:cNvSpPr/>
          <p:nvPr/>
        </p:nvSpPr>
        <p:spPr>
          <a:xfrm>
            <a:off x="5350042" y="356154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5" name="object 4475"/>
          <p:cNvSpPr/>
          <p:nvPr/>
        </p:nvSpPr>
        <p:spPr>
          <a:xfrm>
            <a:off x="5350044" y="356074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6" name="object 4476"/>
          <p:cNvSpPr/>
          <p:nvPr/>
        </p:nvSpPr>
        <p:spPr>
          <a:xfrm>
            <a:off x="5351619" y="356154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7" name="object 4477"/>
          <p:cNvSpPr/>
          <p:nvPr/>
        </p:nvSpPr>
        <p:spPr>
          <a:xfrm>
            <a:off x="5351621" y="356074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8" name="object 4478"/>
          <p:cNvSpPr/>
          <p:nvPr/>
        </p:nvSpPr>
        <p:spPr>
          <a:xfrm>
            <a:off x="5353196" y="356154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9" name="object 4479"/>
          <p:cNvSpPr/>
          <p:nvPr/>
        </p:nvSpPr>
        <p:spPr>
          <a:xfrm>
            <a:off x="5353199" y="356074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0" name="object 4480"/>
          <p:cNvSpPr/>
          <p:nvPr/>
        </p:nvSpPr>
        <p:spPr>
          <a:xfrm>
            <a:off x="5354776" y="356153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1" name="object 4481"/>
          <p:cNvSpPr/>
          <p:nvPr/>
        </p:nvSpPr>
        <p:spPr>
          <a:xfrm>
            <a:off x="5354776" y="356074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2" name="object 4482"/>
          <p:cNvSpPr/>
          <p:nvPr/>
        </p:nvSpPr>
        <p:spPr>
          <a:xfrm>
            <a:off x="5356353" y="356153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3" name="object 4483"/>
          <p:cNvSpPr/>
          <p:nvPr/>
        </p:nvSpPr>
        <p:spPr>
          <a:xfrm>
            <a:off x="5356354" y="356074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4" name="object 4484"/>
          <p:cNvSpPr/>
          <p:nvPr/>
        </p:nvSpPr>
        <p:spPr>
          <a:xfrm>
            <a:off x="5358719" y="356153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5" name="object 4485"/>
          <p:cNvSpPr/>
          <p:nvPr/>
        </p:nvSpPr>
        <p:spPr>
          <a:xfrm>
            <a:off x="5358720" y="356073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6" name="object 4486"/>
          <p:cNvSpPr/>
          <p:nvPr/>
        </p:nvSpPr>
        <p:spPr>
          <a:xfrm>
            <a:off x="5361084" y="356153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7" name="object 4487"/>
          <p:cNvSpPr/>
          <p:nvPr/>
        </p:nvSpPr>
        <p:spPr>
          <a:xfrm>
            <a:off x="5361085" y="356073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8" name="object 4488"/>
          <p:cNvSpPr/>
          <p:nvPr/>
        </p:nvSpPr>
        <p:spPr>
          <a:xfrm>
            <a:off x="5362661" y="356153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9" name="object 4489"/>
          <p:cNvSpPr/>
          <p:nvPr/>
        </p:nvSpPr>
        <p:spPr>
          <a:xfrm>
            <a:off x="5362663" y="356073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0" name="object 4490"/>
          <p:cNvSpPr/>
          <p:nvPr/>
        </p:nvSpPr>
        <p:spPr>
          <a:xfrm>
            <a:off x="5364238" y="356153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1" name="object 4491"/>
          <p:cNvSpPr/>
          <p:nvPr/>
        </p:nvSpPr>
        <p:spPr>
          <a:xfrm>
            <a:off x="5364240" y="356073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2" name="object 4492"/>
          <p:cNvSpPr/>
          <p:nvPr/>
        </p:nvSpPr>
        <p:spPr>
          <a:xfrm>
            <a:off x="5365815" y="356153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3" name="object 4493"/>
          <p:cNvSpPr/>
          <p:nvPr/>
        </p:nvSpPr>
        <p:spPr>
          <a:xfrm>
            <a:off x="5365818" y="356073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4" name="object 4494"/>
          <p:cNvSpPr/>
          <p:nvPr/>
        </p:nvSpPr>
        <p:spPr>
          <a:xfrm>
            <a:off x="5367395" y="356073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5" name="object 4495"/>
          <p:cNvSpPr/>
          <p:nvPr/>
        </p:nvSpPr>
        <p:spPr>
          <a:xfrm>
            <a:off x="5368973" y="356151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6" name="object 4496"/>
          <p:cNvSpPr/>
          <p:nvPr/>
        </p:nvSpPr>
        <p:spPr>
          <a:xfrm>
            <a:off x="5368973" y="356073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7" name="object 4497"/>
          <p:cNvSpPr/>
          <p:nvPr/>
        </p:nvSpPr>
        <p:spPr>
          <a:xfrm>
            <a:off x="5370550" y="356151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8" name="object 4498"/>
          <p:cNvSpPr/>
          <p:nvPr/>
        </p:nvSpPr>
        <p:spPr>
          <a:xfrm>
            <a:off x="5370550" y="356072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9" name="object 4499"/>
          <p:cNvSpPr/>
          <p:nvPr/>
        </p:nvSpPr>
        <p:spPr>
          <a:xfrm>
            <a:off x="5372127" y="356151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0" name="object 4500"/>
          <p:cNvSpPr/>
          <p:nvPr/>
        </p:nvSpPr>
        <p:spPr>
          <a:xfrm>
            <a:off x="5372127" y="356072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1" name="object 4501"/>
          <p:cNvSpPr/>
          <p:nvPr/>
        </p:nvSpPr>
        <p:spPr>
          <a:xfrm>
            <a:off x="5373703" y="356151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2" name="object 4502"/>
          <p:cNvSpPr/>
          <p:nvPr/>
        </p:nvSpPr>
        <p:spPr>
          <a:xfrm>
            <a:off x="5373705" y="356072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3" name="object 4503"/>
          <p:cNvSpPr/>
          <p:nvPr/>
        </p:nvSpPr>
        <p:spPr>
          <a:xfrm>
            <a:off x="5375281" y="356151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4" name="object 4504"/>
          <p:cNvSpPr/>
          <p:nvPr/>
        </p:nvSpPr>
        <p:spPr>
          <a:xfrm>
            <a:off x="5375282" y="356072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5" name="object 4505"/>
          <p:cNvSpPr/>
          <p:nvPr/>
        </p:nvSpPr>
        <p:spPr>
          <a:xfrm>
            <a:off x="5376858" y="356151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6" name="object 4506"/>
          <p:cNvSpPr/>
          <p:nvPr/>
        </p:nvSpPr>
        <p:spPr>
          <a:xfrm>
            <a:off x="5376860" y="356072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7" name="object 4507"/>
          <p:cNvSpPr/>
          <p:nvPr/>
        </p:nvSpPr>
        <p:spPr>
          <a:xfrm>
            <a:off x="5378434" y="356151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8" name="object 4508"/>
          <p:cNvSpPr/>
          <p:nvPr/>
        </p:nvSpPr>
        <p:spPr>
          <a:xfrm>
            <a:off x="5378437" y="356072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9" name="object 4509"/>
          <p:cNvSpPr/>
          <p:nvPr/>
        </p:nvSpPr>
        <p:spPr>
          <a:xfrm>
            <a:off x="5380011" y="356151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0" name="object 4510"/>
          <p:cNvSpPr/>
          <p:nvPr/>
        </p:nvSpPr>
        <p:spPr>
          <a:xfrm>
            <a:off x="5380015" y="356071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3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1" name="object 4511"/>
          <p:cNvSpPr/>
          <p:nvPr/>
        </p:nvSpPr>
        <p:spPr>
          <a:xfrm>
            <a:off x="5381592" y="35615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2" name="object 4512"/>
          <p:cNvSpPr/>
          <p:nvPr/>
        </p:nvSpPr>
        <p:spPr>
          <a:xfrm>
            <a:off x="5381592" y="356071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3" name="object 4513"/>
          <p:cNvSpPr/>
          <p:nvPr/>
        </p:nvSpPr>
        <p:spPr>
          <a:xfrm>
            <a:off x="5383957" y="35615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4" name="object 4514"/>
          <p:cNvSpPr/>
          <p:nvPr/>
        </p:nvSpPr>
        <p:spPr>
          <a:xfrm>
            <a:off x="5383958" y="356071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5" name="object 4515"/>
          <p:cNvSpPr/>
          <p:nvPr/>
        </p:nvSpPr>
        <p:spPr>
          <a:xfrm>
            <a:off x="5386323" y="35615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6" name="object 4516"/>
          <p:cNvSpPr/>
          <p:nvPr/>
        </p:nvSpPr>
        <p:spPr>
          <a:xfrm>
            <a:off x="5386324" y="356071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7" name="object 4517"/>
          <p:cNvSpPr/>
          <p:nvPr/>
        </p:nvSpPr>
        <p:spPr>
          <a:xfrm>
            <a:off x="5387900" y="35615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8" name="object 4518"/>
          <p:cNvSpPr/>
          <p:nvPr/>
        </p:nvSpPr>
        <p:spPr>
          <a:xfrm>
            <a:off x="5387901" y="356071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9" name="object 4519"/>
          <p:cNvSpPr/>
          <p:nvPr/>
        </p:nvSpPr>
        <p:spPr>
          <a:xfrm>
            <a:off x="5389477" y="35615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0" name="object 4520"/>
          <p:cNvSpPr/>
          <p:nvPr/>
        </p:nvSpPr>
        <p:spPr>
          <a:xfrm>
            <a:off x="5389479" y="356071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1" name="object 4521"/>
          <p:cNvSpPr/>
          <p:nvPr/>
        </p:nvSpPr>
        <p:spPr>
          <a:xfrm>
            <a:off x="5391054" y="35615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2" name="object 4522"/>
          <p:cNvSpPr/>
          <p:nvPr/>
        </p:nvSpPr>
        <p:spPr>
          <a:xfrm>
            <a:off x="5391056" y="356071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3" name="object 4523"/>
          <p:cNvSpPr/>
          <p:nvPr/>
        </p:nvSpPr>
        <p:spPr>
          <a:xfrm>
            <a:off x="5392631" y="35615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4" name="object 4524"/>
          <p:cNvSpPr/>
          <p:nvPr/>
        </p:nvSpPr>
        <p:spPr>
          <a:xfrm>
            <a:off x="5392634" y="356070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5" name="object 4525"/>
          <p:cNvSpPr/>
          <p:nvPr/>
        </p:nvSpPr>
        <p:spPr>
          <a:xfrm>
            <a:off x="5394208" y="35615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6" name="object 4526"/>
          <p:cNvSpPr/>
          <p:nvPr/>
        </p:nvSpPr>
        <p:spPr>
          <a:xfrm>
            <a:off x="5394211" y="356070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7" name="object 4527"/>
          <p:cNvSpPr/>
          <p:nvPr/>
        </p:nvSpPr>
        <p:spPr>
          <a:xfrm>
            <a:off x="5395785" y="35615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8" name="object 4528"/>
          <p:cNvSpPr/>
          <p:nvPr/>
        </p:nvSpPr>
        <p:spPr>
          <a:xfrm>
            <a:off x="5395788" y="356070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9" name="object 4529"/>
          <p:cNvSpPr/>
          <p:nvPr/>
        </p:nvSpPr>
        <p:spPr>
          <a:xfrm>
            <a:off x="5397362" y="3561506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0" name="object 4530"/>
          <p:cNvSpPr/>
          <p:nvPr/>
        </p:nvSpPr>
        <p:spPr>
          <a:xfrm>
            <a:off x="5397366" y="356070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6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1" name="object 4531"/>
          <p:cNvSpPr/>
          <p:nvPr/>
        </p:nvSpPr>
        <p:spPr>
          <a:xfrm>
            <a:off x="5398943" y="35614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2" name="object 4532"/>
          <p:cNvSpPr/>
          <p:nvPr/>
        </p:nvSpPr>
        <p:spPr>
          <a:xfrm>
            <a:off x="5398943" y="356070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3" name="object 4533"/>
          <p:cNvSpPr/>
          <p:nvPr/>
        </p:nvSpPr>
        <p:spPr>
          <a:xfrm>
            <a:off x="5400520" y="35614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4" name="object 4534"/>
          <p:cNvSpPr/>
          <p:nvPr/>
        </p:nvSpPr>
        <p:spPr>
          <a:xfrm>
            <a:off x="5400521" y="356070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5" name="object 4535"/>
          <p:cNvSpPr/>
          <p:nvPr/>
        </p:nvSpPr>
        <p:spPr>
          <a:xfrm>
            <a:off x="5402097" y="35614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6" name="object 4536"/>
          <p:cNvSpPr/>
          <p:nvPr/>
        </p:nvSpPr>
        <p:spPr>
          <a:xfrm>
            <a:off x="5402098" y="356069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7" name="object 4537"/>
          <p:cNvSpPr/>
          <p:nvPr/>
        </p:nvSpPr>
        <p:spPr>
          <a:xfrm>
            <a:off x="5403674" y="35614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8" name="object 4538"/>
          <p:cNvSpPr/>
          <p:nvPr/>
        </p:nvSpPr>
        <p:spPr>
          <a:xfrm>
            <a:off x="5403675" y="356069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9" name="object 4539"/>
          <p:cNvSpPr/>
          <p:nvPr/>
        </p:nvSpPr>
        <p:spPr>
          <a:xfrm>
            <a:off x="5407617" y="35614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0" name="object 4540"/>
          <p:cNvSpPr/>
          <p:nvPr/>
        </p:nvSpPr>
        <p:spPr>
          <a:xfrm>
            <a:off x="5407619" y="356069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1" name="object 4541"/>
          <p:cNvSpPr/>
          <p:nvPr/>
        </p:nvSpPr>
        <p:spPr>
          <a:xfrm>
            <a:off x="5409982" y="35614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2" name="object 4542"/>
          <p:cNvSpPr/>
          <p:nvPr/>
        </p:nvSpPr>
        <p:spPr>
          <a:xfrm>
            <a:off x="5409985" y="356069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3" name="object 4543"/>
          <p:cNvSpPr/>
          <p:nvPr/>
        </p:nvSpPr>
        <p:spPr>
          <a:xfrm>
            <a:off x="5411559" y="3561490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4" name="object 4544"/>
          <p:cNvSpPr/>
          <p:nvPr/>
        </p:nvSpPr>
        <p:spPr>
          <a:xfrm>
            <a:off x="5411562" y="356069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4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5" name="object 4545"/>
          <p:cNvSpPr/>
          <p:nvPr/>
        </p:nvSpPr>
        <p:spPr>
          <a:xfrm>
            <a:off x="5413139" y="356147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6" name="object 4546"/>
          <p:cNvSpPr/>
          <p:nvPr/>
        </p:nvSpPr>
        <p:spPr>
          <a:xfrm>
            <a:off x="5413140" y="356069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7" name="object 4547"/>
          <p:cNvSpPr/>
          <p:nvPr/>
        </p:nvSpPr>
        <p:spPr>
          <a:xfrm>
            <a:off x="5414717" y="356147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8" name="object 4548"/>
          <p:cNvSpPr/>
          <p:nvPr/>
        </p:nvSpPr>
        <p:spPr>
          <a:xfrm>
            <a:off x="5414717" y="356068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9" name="object 4549"/>
          <p:cNvSpPr/>
          <p:nvPr/>
        </p:nvSpPr>
        <p:spPr>
          <a:xfrm>
            <a:off x="5416294" y="356147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0" name="object 4550"/>
          <p:cNvSpPr/>
          <p:nvPr/>
        </p:nvSpPr>
        <p:spPr>
          <a:xfrm>
            <a:off x="5416294" y="356068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1" name="object 4551"/>
          <p:cNvSpPr/>
          <p:nvPr/>
        </p:nvSpPr>
        <p:spPr>
          <a:xfrm>
            <a:off x="5417871" y="356147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2" name="object 4552"/>
          <p:cNvSpPr/>
          <p:nvPr/>
        </p:nvSpPr>
        <p:spPr>
          <a:xfrm>
            <a:off x="5417872" y="356068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3" name="object 4553"/>
          <p:cNvSpPr/>
          <p:nvPr/>
        </p:nvSpPr>
        <p:spPr>
          <a:xfrm>
            <a:off x="5419447" y="356147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4" name="object 4554"/>
          <p:cNvSpPr/>
          <p:nvPr/>
        </p:nvSpPr>
        <p:spPr>
          <a:xfrm>
            <a:off x="5419449" y="356068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5" name="object 4555"/>
          <p:cNvSpPr/>
          <p:nvPr/>
        </p:nvSpPr>
        <p:spPr>
          <a:xfrm>
            <a:off x="5421024" y="356147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6" name="object 4556"/>
          <p:cNvSpPr/>
          <p:nvPr/>
        </p:nvSpPr>
        <p:spPr>
          <a:xfrm>
            <a:off x="5421027" y="356068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7" name="object 4557"/>
          <p:cNvSpPr/>
          <p:nvPr/>
        </p:nvSpPr>
        <p:spPr>
          <a:xfrm>
            <a:off x="5422602" y="356147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8" name="object 4558"/>
          <p:cNvSpPr/>
          <p:nvPr/>
        </p:nvSpPr>
        <p:spPr>
          <a:xfrm>
            <a:off x="5422604" y="356068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9" name="object 4559"/>
          <p:cNvSpPr/>
          <p:nvPr/>
        </p:nvSpPr>
        <p:spPr>
          <a:xfrm>
            <a:off x="5425759" y="356146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0" name="object 4560"/>
          <p:cNvSpPr/>
          <p:nvPr/>
        </p:nvSpPr>
        <p:spPr>
          <a:xfrm>
            <a:off x="5425759" y="356067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1" name="object 4561"/>
          <p:cNvSpPr/>
          <p:nvPr/>
        </p:nvSpPr>
        <p:spPr>
          <a:xfrm>
            <a:off x="5427336" y="356146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2" name="object 4562"/>
          <p:cNvSpPr/>
          <p:nvPr/>
        </p:nvSpPr>
        <p:spPr>
          <a:xfrm>
            <a:off x="5427336" y="356067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3" name="object 4563"/>
          <p:cNvSpPr/>
          <p:nvPr/>
        </p:nvSpPr>
        <p:spPr>
          <a:xfrm>
            <a:off x="5428913" y="356146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4" name="object 4564"/>
          <p:cNvSpPr/>
          <p:nvPr/>
        </p:nvSpPr>
        <p:spPr>
          <a:xfrm>
            <a:off x="5428914" y="356067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5" name="object 4565"/>
          <p:cNvSpPr/>
          <p:nvPr/>
        </p:nvSpPr>
        <p:spPr>
          <a:xfrm>
            <a:off x="5431279" y="356146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6" name="object 4566"/>
          <p:cNvSpPr/>
          <p:nvPr/>
        </p:nvSpPr>
        <p:spPr>
          <a:xfrm>
            <a:off x="5431280" y="356067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7" name="object 4567"/>
          <p:cNvSpPr/>
          <p:nvPr/>
        </p:nvSpPr>
        <p:spPr>
          <a:xfrm>
            <a:off x="5433644" y="356146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8" name="object 4568"/>
          <p:cNvSpPr/>
          <p:nvPr/>
        </p:nvSpPr>
        <p:spPr>
          <a:xfrm>
            <a:off x="5433646" y="356067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9" name="object 4569"/>
          <p:cNvSpPr/>
          <p:nvPr/>
        </p:nvSpPr>
        <p:spPr>
          <a:xfrm>
            <a:off x="5435221" y="356146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0" name="object 4570"/>
          <p:cNvSpPr/>
          <p:nvPr/>
        </p:nvSpPr>
        <p:spPr>
          <a:xfrm>
            <a:off x="5435223" y="356066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1" name="object 4571"/>
          <p:cNvSpPr/>
          <p:nvPr/>
        </p:nvSpPr>
        <p:spPr>
          <a:xfrm>
            <a:off x="5436798" y="356146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2" name="object 4572"/>
          <p:cNvSpPr/>
          <p:nvPr/>
        </p:nvSpPr>
        <p:spPr>
          <a:xfrm>
            <a:off x="5436801" y="356066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3" name="object 4573"/>
          <p:cNvSpPr/>
          <p:nvPr/>
        </p:nvSpPr>
        <p:spPr>
          <a:xfrm>
            <a:off x="5438375" y="356146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4" name="object 4574"/>
          <p:cNvSpPr/>
          <p:nvPr/>
        </p:nvSpPr>
        <p:spPr>
          <a:xfrm>
            <a:off x="5438378" y="356066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5" name="object 4575"/>
          <p:cNvSpPr/>
          <p:nvPr/>
        </p:nvSpPr>
        <p:spPr>
          <a:xfrm>
            <a:off x="5439955" y="356145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6" name="object 4576"/>
          <p:cNvSpPr/>
          <p:nvPr/>
        </p:nvSpPr>
        <p:spPr>
          <a:xfrm>
            <a:off x="5439955" y="356066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7" name="object 4577"/>
          <p:cNvSpPr/>
          <p:nvPr/>
        </p:nvSpPr>
        <p:spPr>
          <a:xfrm>
            <a:off x="5441532" y="356145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8" name="object 4578"/>
          <p:cNvSpPr/>
          <p:nvPr/>
        </p:nvSpPr>
        <p:spPr>
          <a:xfrm>
            <a:off x="5441533" y="356066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9" name="object 4579"/>
          <p:cNvSpPr/>
          <p:nvPr/>
        </p:nvSpPr>
        <p:spPr>
          <a:xfrm>
            <a:off x="5443110" y="356145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0" name="object 4580"/>
          <p:cNvSpPr/>
          <p:nvPr/>
        </p:nvSpPr>
        <p:spPr>
          <a:xfrm>
            <a:off x="5443110" y="356066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1" name="object 4581"/>
          <p:cNvSpPr/>
          <p:nvPr/>
        </p:nvSpPr>
        <p:spPr>
          <a:xfrm>
            <a:off x="5444687" y="356145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2" name="object 4582"/>
          <p:cNvSpPr/>
          <p:nvPr/>
        </p:nvSpPr>
        <p:spPr>
          <a:xfrm>
            <a:off x="5444688" y="356066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3" name="object 4583"/>
          <p:cNvSpPr/>
          <p:nvPr/>
        </p:nvSpPr>
        <p:spPr>
          <a:xfrm>
            <a:off x="5446264" y="356145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4" name="object 4584"/>
          <p:cNvSpPr/>
          <p:nvPr/>
        </p:nvSpPr>
        <p:spPr>
          <a:xfrm>
            <a:off x="5446265" y="356065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5" name="object 4585"/>
          <p:cNvSpPr/>
          <p:nvPr/>
        </p:nvSpPr>
        <p:spPr>
          <a:xfrm>
            <a:off x="5447841" y="356145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6" name="object 4586"/>
          <p:cNvSpPr/>
          <p:nvPr/>
        </p:nvSpPr>
        <p:spPr>
          <a:xfrm>
            <a:off x="5447843" y="356065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7" name="object 4587"/>
          <p:cNvSpPr/>
          <p:nvPr/>
        </p:nvSpPr>
        <p:spPr>
          <a:xfrm>
            <a:off x="5449418" y="356145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8" name="object 4588"/>
          <p:cNvSpPr/>
          <p:nvPr/>
        </p:nvSpPr>
        <p:spPr>
          <a:xfrm>
            <a:off x="5449420" y="356065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9" name="object 4589"/>
          <p:cNvSpPr/>
          <p:nvPr/>
        </p:nvSpPr>
        <p:spPr>
          <a:xfrm>
            <a:off x="5450995" y="3561453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0" name="object 4590"/>
          <p:cNvSpPr/>
          <p:nvPr/>
        </p:nvSpPr>
        <p:spPr>
          <a:xfrm>
            <a:off x="5450997" y="356065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1" name="object 4591"/>
          <p:cNvSpPr/>
          <p:nvPr/>
        </p:nvSpPr>
        <p:spPr>
          <a:xfrm>
            <a:off x="5452575" y="3561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2" name="object 4592"/>
          <p:cNvSpPr/>
          <p:nvPr/>
        </p:nvSpPr>
        <p:spPr>
          <a:xfrm>
            <a:off x="5452575" y="3560652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3" name="object 4593"/>
          <p:cNvSpPr/>
          <p:nvPr/>
        </p:nvSpPr>
        <p:spPr>
          <a:xfrm>
            <a:off x="5454941" y="3561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4" name="object 4594"/>
          <p:cNvSpPr/>
          <p:nvPr/>
        </p:nvSpPr>
        <p:spPr>
          <a:xfrm>
            <a:off x="5454941" y="356065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4731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5" name="object 4595"/>
          <p:cNvSpPr/>
          <p:nvPr/>
        </p:nvSpPr>
        <p:spPr>
          <a:xfrm>
            <a:off x="5457306" y="3561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6" name="object 4596"/>
          <p:cNvSpPr/>
          <p:nvPr/>
        </p:nvSpPr>
        <p:spPr>
          <a:xfrm>
            <a:off x="5457307" y="3560649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7" name="object 4597"/>
          <p:cNvSpPr/>
          <p:nvPr/>
        </p:nvSpPr>
        <p:spPr>
          <a:xfrm>
            <a:off x="5458883" y="3561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8" name="object 4598"/>
          <p:cNvSpPr/>
          <p:nvPr/>
        </p:nvSpPr>
        <p:spPr>
          <a:xfrm>
            <a:off x="5458884" y="356064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9" name="object 4599"/>
          <p:cNvSpPr/>
          <p:nvPr/>
        </p:nvSpPr>
        <p:spPr>
          <a:xfrm>
            <a:off x="5460460" y="3561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7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0" name="object 4600"/>
          <p:cNvSpPr/>
          <p:nvPr/>
        </p:nvSpPr>
        <p:spPr>
          <a:xfrm>
            <a:off x="5460462" y="3560646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1" name="object 4601"/>
          <p:cNvSpPr/>
          <p:nvPr/>
        </p:nvSpPr>
        <p:spPr>
          <a:xfrm>
            <a:off x="5462037" y="3561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2" name="object 4602"/>
          <p:cNvSpPr/>
          <p:nvPr/>
        </p:nvSpPr>
        <p:spPr>
          <a:xfrm>
            <a:off x="5462039" y="356064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3" name="object 4603"/>
          <p:cNvSpPr/>
          <p:nvPr/>
        </p:nvSpPr>
        <p:spPr>
          <a:xfrm>
            <a:off x="5463614" y="3561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4" name="object 4604"/>
          <p:cNvSpPr/>
          <p:nvPr/>
        </p:nvSpPr>
        <p:spPr>
          <a:xfrm>
            <a:off x="5463616" y="3560643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5" name="object 4605"/>
          <p:cNvSpPr/>
          <p:nvPr/>
        </p:nvSpPr>
        <p:spPr>
          <a:xfrm>
            <a:off x="5465191" y="3561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6" name="object 4606"/>
          <p:cNvSpPr/>
          <p:nvPr/>
        </p:nvSpPr>
        <p:spPr>
          <a:xfrm>
            <a:off x="5465194" y="3560641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7" name="object 4607"/>
          <p:cNvSpPr/>
          <p:nvPr/>
        </p:nvSpPr>
        <p:spPr>
          <a:xfrm>
            <a:off x="5466768" y="3561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6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8" name="object 4608"/>
          <p:cNvSpPr/>
          <p:nvPr/>
        </p:nvSpPr>
        <p:spPr>
          <a:xfrm>
            <a:off x="5466771" y="356064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9" name="object 4609"/>
          <p:cNvSpPr/>
          <p:nvPr/>
        </p:nvSpPr>
        <p:spPr>
          <a:xfrm>
            <a:off x="5468345" y="3561441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0" name="object 4610"/>
          <p:cNvSpPr/>
          <p:nvPr/>
        </p:nvSpPr>
        <p:spPr>
          <a:xfrm>
            <a:off x="5468349" y="3560638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1" name="object 4611"/>
          <p:cNvSpPr/>
          <p:nvPr/>
        </p:nvSpPr>
        <p:spPr>
          <a:xfrm>
            <a:off x="5469926" y="356142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764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2" name="object 4612"/>
          <p:cNvSpPr/>
          <p:nvPr/>
        </p:nvSpPr>
        <p:spPr>
          <a:xfrm>
            <a:off x="5469926" y="3560637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341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3" name="object 4613"/>
          <p:cNvSpPr/>
          <p:nvPr/>
        </p:nvSpPr>
        <p:spPr>
          <a:xfrm>
            <a:off x="5470715" y="3561424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486766"/>
                </a:moveTo>
                <a:lnTo>
                  <a:pt x="0" y="0"/>
                </a:lnTo>
                <a:lnTo>
                  <a:pt x="0" y="486766"/>
                </a:lnTo>
                <a:close/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4" name="object 4614"/>
          <p:cNvSpPr/>
          <p:nvPr/>
        </p:nvSpPr>
        <p:spPr>
          <a:xfrm>
            <a:off x="3742285" y="3745788"/>
            <a:ext cx="25400" cy="58419"/>
          </a:xfrm>
          <a:custGeom>
            <a:avLst/>
            <a:gdLst/>
            <a:ahLst/>
            <a:cxnLst/>
            <a:rect l="l" t="t" r="r" b="b"/>
            <a:pathLst>
              <a:path w="25400" h="58420">
                <a:moveTo>
                  <a:pt x="0" y="58226"/>
                </a:moveTo>
                <a:lnTo>
                  <a:pt x="2872" y="38341"/>
                </a:lnTo>
                <a:lnTo>
                  <a:pt x="11338" y="18896"/>
                </a:lnTo>
                <a:lnTo>
                  <a:pt x="25142" y="0"/>
                </a:lnTo>
              </a:path>
            </a:pathLst>
          </a:custGeom>
          <a:ln w="94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5" name="object 4615"/>
          <p:cNvSpPr/>
          <p:nvPr/>
        </p:nvSpPr>
        <p:spPr>
          <a:xfrm>
            <a:off x="3742285" y="3804014"/>
            <a:ext cx="1660525" cy="244475"/>
          </a:xfrm>
          <a:custGeom>
            <a:avLst/>
            <a:gdLst/>
            <a:ahLst/>
            <a:cxnLst/>
            <a:rect l="l" t="t" r="r" b="b"/>
            <a:pathLst>
              <a:path w="1660525" h="244475">
                <a:moveTo>
                  <a:pt x="1660513" y="95353"/>
                </a:moveTo>
                <a:lnTo>
                  <a:pt x="1599082" y="128895"/>
                </a:lnTo>
                <a:lnTo>
                  <a:pt x="1561845" y="144473"/>
                </a:lnTo>
                <a:lnTo>
                  <a:pt x="1520581" y="159158"/>
                </a:lnTo>
                <a:lnTo>
                  <a:pt x="1475513" y="172888"/>
                </a:lnTo>
                <a:lnTo>
                  <a:pt x="1426861" y="185602"/>
                </a:lnTo>
                <a:lnTo>
                  <a:pt x="1374846" y="197239"/>
                </a:lnTo>
                <a:lnTo>
                  <a:pt x="1319690" y="207737"/>
                </a:lnTo>
                <a:lnTo>
                  <a:pt x="1261613" y="217034"/>
                </a:lnTo>
                <a:lnTo>
                  <a:pt x="1200838" y="225070"/>
                </a:lnTo>
                <a:lnTo>
                  <a:pt x="1137584" y="231782"/>
                </a:lnTo>
                <a:lnTo>
                  <a:pt x="1072074" y="237110"/>
                </a:lnTo>
                <a:lnTo>
                  <a:pt x="1004528" y="240991"/>
                </a:lnTo>
                <a:lnTo>
                  <a:pt x="935168" y="243365"/>
                </a:lnTo>
                <a:lnTo>
                  <a:pt x="864215" y="244170"/>
                </a:lnTo>
                <a:lnTo>
                  <a:pt x="793475" y="243365"/>
                </a:lnTo>
                <a:lnTo>
                  <a:pt x="724284" y="240991"/>
                </a:lnTo>
                <a:lnTo>
                  <a:pt x="656868" y="237110"/>
                </a:lnTo>
                <a:lnTo>
                  <a:pt x="591451" y="231782"/>
                </a:lnTo>
                <a:lnTo>
                  <a:pt x="528257" y="225070"/>
                </a:lnTo>
                <a:lnTo>
                  <a:pt x="467512" y="217034"/>
                </a:lnTo>
                <a:lnTo>
                  <a:pt x="409439" y="207737"/>
                </a:lnTo>
                <a:lnTo>
                  <a:pt x="354265" y="197239"/>
                </a:lnTo>
                <a:lnTo>
                  <a:pt x="302213" y="185602"/>
                </a:lnTo>
                <a:lnTo>
                  <a:pt x="253508" y="172888"/>
                </a:lnTo>
                <a:lnTo>
                  <a:pt x="208375" y="159158"/>
                </a:lnTo>
                <a:lnTo>
                  <a:pt x="167039" y="144473"/>
                </a:lnTo>
                <a:lnTo>
                  <a:pt x="129724" y="128895"/>
                </a:lnTo>
                <a:lnTo>
                  <a:pt x="68058" y="95305"/>
                </a:lnTo>
                <a:lnTo>
                  <a:pt x="25175" y="58879"/>
                </a:lnTo>
                <a:lnTo>
                  <a:pt x="2872" y="20110"/>
                </a:lnTo>
                <a:lnTo>
                  <a:pt x="0" y="0"/>
                </a:lnTo>
              </a:path>
            </a:pathLst>
          </a:custGeom>
          <a:ln w="9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4495">
              <a:lnSpc>
                <a:spcPct val="100000"/>
              </a:lnSpc>
            </a:pPr>
            <a:r>
              <a:rPr sz="3200" spc="-5" dirty="0"/>
              <a:t>Operating System</a:t>
            </a:r>
            <a:r>
              <a:rPr sz="3200" spc="-75" dirty="0"/>
              <a:t> </a:t>
            </a:r>
            <a:r>
              <a:rPr sz="3200" spc="-5" dirty="0"/>
              <a:t>Structure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5827" y="1162684"/>
            <a:ext cx="7573645" cy="474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Multiprogramming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Batch system</a:t>
            </a:r>
            <a:r>
              <a:rPr sz="1600" spc="-10" dirty="0">
                <a:latin typeface="Arial"/>
                <a:cs typeface="Arial"/>
              </a:rPr>
              <a:t>) </a:t>
            </a:r>
            <a:r>
              <a:rPr sz="1600" spc="-5" dirty="0">
                <a:latin typeface="Arial"/>
                <a:cs typeface="Arial"/>
              </a:rPr>
              <a:t>needed for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efficiency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Single user cannot keep CPU and I/O </a:t>
            </a:r>
            <a:r>
              <a:rPr sz="1600" dirty="0">
                <a:latin typeface="Arial"/>
                <a:cs typeface="Arial"/>
              </a:rPr>
              <a:t>devices </a:t>
            </a:r>
            <a:r>
              <a:rPr sz="1600" spc="-5" dirty="0">
                <a:latin typeface="Arial"/>
                <a:cs typeface="Arial"/>
              </a:rPr>
              <a:t>busy at all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times</a:t>
            </a:r>
            <a:endParaRPr sz="1600">
              <a:latin typeface="Arial"/>
              <a:cs typeface="Arial"/>
            </a:endParaRPr>
          </a:p>
          <a:p>
            <a:pPr marL="756285" marR="128270" lvl="1" indent="-286385">
              <a:lnSpc>
                <a:spcPts val="1730"/>
              </a:lnSpc>
              <a:spcBef>
                <a:spcPts val="69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Multiprogramming organizes jobs (code and data) </a:t>
            </a:r>
            <a:r>
              <a:rPr sz="1600" dirty="0">
                <a:latin typeface="Arial"/>
                <a:cs typeface="Arial"/>
              </a:rPr>
              <a:t>so </a:t>
            </a:r>
            <a:r>
              <a:rPr sz="1600" spc="-5" dirty="0">
                <a:latin typeface="Arial"/>
                <a:cs typeface="Arial"/>
              </a:rPr>
              <a:t>CPU </a:t>
            </a:r>
            <a:r>
              <a:rPr sz="1600" spc="-10" dirty="0">
                <a:latin typeface="Arial"/>
                <a:cs typeface="Arial"/>
              </a:rPr>
              <a:t>always </a:t>
            </a:r>
            <a:r>
              <a:rPr sz="1600" spc="-5" dirty="0">
                <a:latin typeface="Arial"/>
                <a:cs typeface="Arial"/>
              </a:rPr>
              <a:t>has one  to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execute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5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 subset of total jobs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system is kept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One </a:t>
            </a:r>
            <a:r>
              <a:rPr sz="1600" spc="-5" dirty="0">
                <a:latin typeface="Arial"/>
                <a:cs typeface="Arial"/>
              </a:rPr>
              <a:t>job selected and run </a:t>
            </a:r>
            <a:r>
              <a:rPr sz="1600" dirty="0">
                <a:latin typeface="Arial"/>
                <a:cs typeface="Arial"/>
              </a:rPr>
              <a:t>via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job</a:t>
            </a:r>
            <a:r>
              <a:rPr sz="1800" b="1" spc="-4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When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has to wait (for I/O for example), </a:t>
            </a:r>
            <a:r>
              <a:rPr sz="1600" spc="-10" dirty="0">
                <a:latin typeface="Arial"/>
                <a:cs typeface="Arial"/>
              </a:rPr>
              <a:t>OS </a:t>
            </a:r>
            <a:r>
              <a:rPr sz="1600" spc="-5" dirty="0">
                <a:latin typeface="Arial"/>
                <a:cs typeface="Arial"/>
              </a:rPr>
              <a:t>switches to another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job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"/>
            </a:pPr>
            <a:endParaRPr sz="1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Timesharing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multitasking</a:t>
            </a:r>
            <a:r>
              <a:rPr sz="1600" spc="-5" dirty="0">
                <a:latin typeface="Arial"/>
                <a:cs typeface="Arial"/>
              </a:rPr>
              <a:t>)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logical extension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which CPU switches jobs  </a:t>
            </a:r>
            <a:r>
              <a:rPr sz="1600" dirty="0">
                <a:latin typeface="Arial"/>
                <a:cs typeface="Arial"/>
              </a:rPr>
              <a:t>so </a:t>
            </a:r>
            <a:r>
              <a:rPr sz="1600" spc="-5" dirty="0">
                <a:latin typeface="Arial"/>
                <a:cs typeface="Arial"/>
              </a:rPr>
              <a:t>frequently that users can interact with each job while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is running, creating 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interactive</a:t>
            </a:r>
            <a:r>
              <a:rPr sz="1800" b="1" spc="-6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computing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Response time </a:t>
            </a:r>
            <a:r>
              <a:rPr sz="1600" spc="-5" dirty="0">
                <a:latin typeface="Arial"/>
                <a:cs typeface="Arial"/>
              </a:rPr>
              <a:t>should be &lt; 1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second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Each user has at </a:t>
            </a:r>
            <a:r>
              <a:rPr sz="1600" dirty="0">
                <a:latin typeface="Arial"/>
                <a:cs typeface="Arial"/>
              </a:rPr>
              <a:t>least </a:t>
            </a:r>
            <a:r>
              <a:rPr sz="1600" spc="-5" dirty="0">
                <a:latin typeface="Arial"/>
                <a:cs typeface="Arial"/>
              </a:rPr>
              <a:t>one program executing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memory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Wingdings 3"/>
                <a:cs typeface="Wingdings 3"/>
              </a:rPr>
              <a:t>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If several jobs ready to run at the same time </a:t>
            </a:r>
            <a:r>
              <a:rPr sz="1600" spc="-5" dirty="0">
                <a:latin typeface="Wingdings 3"/>
                <a:cs typeface="Wingdings 3"/>
              </a:rPr>
              <a:t>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CPU</a:t>
            </a:r>
            <a:r>
              <a:rPr sz="1800" b="1" spc="16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If processes don</a:t>
            </a:r>
            <a:r>
              <a:rPr sz="1600" spc="-5" dirty="0">
                <a:latin typeface="MS PGothic"/>
                <a:cs typeface="MS PGothic"/>
              </a:rPr>
              <a:t>’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dirty="0">
                <a:latin typeface="Arial"/>
                <a:cs typeface="Arial"/>
              </a:rPr>
              <a:t>fit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memory,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swapping </a:t>
            </a:r>
            <a:r>
              <a:rPr sz="1600" spc="-5" dirty="0">
                <a:latin typeface="Arial"/>
                <a:cs typeface="Arial"/>
              </a:rPr>
              <a:t>moves them in and out to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run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Virtual memory </a:t>
            </a:r>
            <a:r>
              <a:rPr sz="1600" spc="-5" dirty="0">
                <a:latin typeface="Arial"/>
                <a:cs typeface="Arial"/>
              </a:rPr>
              <a:t>allows execution of processes not completely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6570">
              <a:lnSpc>
                <a:spcPct val="100000"/>
              </a:lnSpc>
            </a:pPr>
            <a:r>
              <a:rPr sz="3200" dirty="0"/>
              <a:t>O</a:t>
            </a:r>
            <a:r>
              <a:rPr sz="3200" spc="-5" dirty="0"/>
              <a:t>bj</a:t>
            </a:r>
            <a:r>
              <a:rPr sz="3200" spc="-10" dirty="0"/>
              <a:t>ec</a:t>
            </a:r>
            <a:r>
              <a:rPr sz="3200" dirty="0"/>
              <a:t>t</a:t>
            </a:r>
            <a:r>
              <a:rPr sz="3200" spc="-5" dirty="0"/>
              <a:t>i</a:t>
            </a:r>
            <a:r>
              <a:rPr sz="3200" spc="-10" dirty="0"/>
              <a:t>ves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013450" cy="194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describe the </a:t>
            </a:r>
            <a:r>
              <a:rPr sz="1800" spc="-10" dirty="0">
                <a:latin typeface="Arial"/>
                <a:cs typeface="Arial"/>
              </a:rPr>
              <a:t>basic organization </a:t>
            </a:r>
            <a:r>
              <a:rPr sz="1800" spc="-5" dirty="0">
                <a:latin typeface="Arial"/>
                <a:cs typeface="Arial"/>
              </a:rPr>
              <a:t>of computer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355600" marR="44640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provide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grand </a:t>
            </a:r>
            <a:r>
              <a:rPr sz="1800" spc="-5" dirty="0">
                <a:latin typeface="Arial"/>
                <a:cs typeface="Arial"/>
              </a:rPr>
              <a:t>tour of the </a:t>
            </a:r>
            <a:r>
              <a:rPr sz="1800" spc="-10" dirty="0">
                <a:latin typeface="Arial"/>
                <a:cs typeface="Arial"/>
              </a:rPr>
              <a:t>major components of  operating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355600" marR="38417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give </a:t>
            </a:r>
            <a:r>
              <a:rPr sz="1800" spc="-10" dirty="0">
                <a:latin typeface="Arial"/>
                <a:cs typeface="Arial"/>
              </a:rPr>
              <a:t>an </a:t>
            </a:r>
            <a:r>
              <a:rPr sz="1800" spc="-5" dirty="0">
                <a:latin typeface="Arial"/>
                <a:cs typeface="Arial"/>
              </a:rPr>
              <a:t>overview of the </a:t>
            </a:r>
            <a:r>
              <a:rPr sz="1800" spc="-10" dirty="0">
                <a:latin typeface="Arial"/>
                <a:cs typeface="Arial"/>
              </a:rPr>
              <a:t>many types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computing  environments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explore </a:t>
            </a:r>
            <a:r>
              <a:rPr sz="1800" spc="-5" dirty="0">
                <a:latin typeface="Arial"/>
                <a:cs typeface="Arial"/>
              </a:rPr>
              <a:t>several </a:t>
            </a:r>
            <a:r>
              <a:rPr sz="1800" spc="-10" dirty="0">
                <a:latin typeface="Arial"/>
                <a:cs typeface="Arial"/>
              </a:rPr>
              <a:t>open-source operating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813" y="292608"/>
            <a:ext cx="7690484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Memory </a:t>
            </a:r>
            <a:r>
              <a:rPr spc="-10" dirty="0"/>
              <a:t>Layout </a:t>
            </a:r>
            <a:r>
              <a:rPr spc="-5" dirty="0"/>
              <a:t>for Multiprogrammed</a:t>
            </a:r>
            <a:r>
              <a:rPr spc="65" dirty="0"/>
              <a:t> </a:t>
            </a:r>
            <a:r>
              <a:rPr spc="-10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890354" y="1232992"/>
            <a:ext cx="2814561" cy="433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6525">
              <a:lnSpc>
                <a:spcPct val="100000"/>
              </a:lnSpc>
            </a:pPr>
            <a:r>
              <a:rPr sz="3200" spc="-5" dirty="0"/>
              <a:t>Operating-System</a:t>
            </a:r>
            <a:r>
              <a:rPr sz="3200" spc="-65" dirty="0"/>
              <a:t> </a:t>
            </a:r>
            <a:r>
              <a:rPr sz="3200" spc="-5" dirty="0"/>
              <a:t>Operations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166304"/>
            <a:ext cx="6719570" cy="224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Interrupt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driven </a:t>
            </a:r>
            <a:r>
              <a:rPr sz="1800" spc="-10" dirty="0">
                <a:latin typeface="Arial"/>
                <a:cs typeface="Arial"/>
              </a:rPr>
              <a:t>(hardware and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software)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interrupt </a:t>
            </a:r>
            <a:r>
              <a:rPr sz="1800" spc="-10" dirty="0">
                <a:latin typeface="Arial"/>
                <a:cs typeface="Arial"/>
              </a:rPr>
              <a:t>by one </a:t>
            </a:r>
            <a:r>
              <a:rPr sz="1800" spc="-5" dirty="0">
                <a:latin typeface="Arial"/>
                <a:cs typeface="Arial"/>
              </a:rPr>
              <a:t>of the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Software </a:t>
            </a:r>
            <a:r>
              <a:rPr sz="1800" spc="-5" dirty="0">
                <a:latin typeface="Arial"/>
                <a:cs typeface="Arial"/>
              </a:rPr>
              <a:t>interrupt 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exception </a:t>
            </a:r>
            <a:r>
              <a:rPr sz="1800" spc="-10" dirty="0">
                <a:latin typeface="Arial"/>
                <a:cs typeface="Arial"/>
              </a:rPr>
              <a:t>or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trap):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Software </a:t>
            </a:r>
            <a:r>
              <a:rPr sz="1800" spc="-5" dirty="0">
                <a:latin typeface="Arial"/>
                <a:cs typeface="Arial"/>
              </a:rPr>
              <a:t>error (e.g., division </a:t>
            </a:r>
            <a:r>
              <a:rPr sz="1800" spc="-10" dirty="0">
                <a:latin typeface="Arial"/>
                <a:cs typeface="Arial"/>
              </a:rPr>
              <a:t>by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zero)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Request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operating system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1099185" marR="5080" indent="-228600">
              <a:lnSpc>
                <a:spcPts val="1939"/>
              </a:lnSpc>
              <a:spcBef>
                <a:spcPts val="78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Other process </a:t>
            </a:r>
            <a:r>
              <a:rPr sz="1800" spc="-10" dirty="0">
                <a:latin typeface="Arial"/>
                <a:cs typeface="Arial"/>
              </a:rPr>
              <a:t>problems include </a:t>
            </a:r>
            <a:r>
              <a:rPr sz="1800" spc="-5" dirty="0">
                <a:latin typeface="Arial"/>
                <a:cs typeface="Arial"/>
              </a:rPr>
              <a:t>infinite </a:t>
            </a:r>
            <a:r>
              <a:rPr sz="1800" spc="-10" dirty="0">
                <a:latin typeface="Arial"/>
                <a:cs typeface="Arial"/>
              </a:rPr>
              <a:t>loop, processes  modifying each other or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operating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0">
              <a:lnSpc>
                <a:spcPct val="100000"/>
              </a:lnSpc>
            </a:pPr>
            <a:r>
              <a:rPr sz="3200" spc="-5" dirty="0"/>
              <a:t>Operating-System Operations</a:t>
            </a:r>
            <a:r>
              <a:rPr sz="3200" spc="-85" dirty="0"/>
              <a:t> </a:t>
            </a:r>
            <a:r>
              <a:rPr sz="3200" spc="-5" dirty="0"/>
              <a:t>(cont.)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7175"/>
            <a:ext cx="7115175" cy="364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2235" indent="-342900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Dual-mode </a:t>
            </a:r>
            <a:r>
              <a:rPr sz="1800" spc="-10" dirty="0">
                <a:latin typeface="Arial"/>
                <a:cs typeface="Arial"/>
              </a:rPr>
              <a:t>operation allows </a:t>
            </a:r>
            <a:r>
              <a:rPr sz="1800" dirty="0">
                <a:latin typeface="Arial"/>
                <a:cs typeface="Arial"/>
              </a:rPr>
              <a:t>OS to </a:t>
            </a:r>
            <a:r>
              <a:rPr sz="1800" spc="-5" dirty="0">
                <a:latin typeface="Arial"/>
                <a:cs typeface="Arial"/>
              </a:rPr>
              <a:t>protect itself </a:t>
            </a:r>
            <a:r>
              <a:rPr sz="1800" spc="-10" dirty="0">
                <a:latin typeface="Arial"/>
                <a:cs typeface="Arial"/>
              </a:rPr>
              <a:t>and other system  components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User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mode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kernel</a:t>
            </a:r>
            <a:r>
              <a:rPr sz="1800" b="1" spc="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Mode bit </a:t>
            </a:r>
            <a:r>
              <a:rPr sz="1800" spc="-10" dirty="0">
                <a:latin typeface="Arial"/>
                <a:cs typeface="Arial"/>
              </a:rPr>
              <a:t>provided by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  <a:p>
            <a:pPr marL="1099185" marR="119380" indent="-228600">
              <a:lnSpc>
                <a:spcPts val="1939"/>
              </a:lnSpc>
              <a:spcBef>
                <a:spcPts val="78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Provides </a:t>
            </a:r>
            <a:r>
              <a:rPr sz="1800" spc="-10" dirty="0">
                <a:latin typeface="Arial"/>
                <a:cs typeface="Arial"/>
              </a:rPr>
              <a:t>ability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distinguish </a:t>
            </a:r>
            <a:r>
              <a:rPr sz="1800" spc="-20" dirty="0">
                <a:latin typeface="Arial"/>
                <a:cs typeface="Arial"/>
              </a:rPr>
              <a:t>when </a:t>
            </a:r>
            <a:r>
              <a:rPr sz="1800" spc="-10" dirty="0">
                <a:latin typeface="Arial"/>
                <a:cs typeface="Arial"/>
              </a:rPr>
              <a:t>system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running user  code or kernel code</a:t>
            </a:r>
            <a:endParaRPr sz="1800">
              <a:latin typeface="Arial"/>
              <a:cs typeface="Arial"/>
            </a:endParaRPr>
          </a:p>
          <a:p>
            <a:pPr marL="1099185" marR="1019810" indent="-228600">
              <a:lnSpc>
                <a:spcPts val="1939"/>
              </a:lnSpc>
              <a:spcBef>
                <a:spcPts val="76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Some instructions </a:t>
            </a:r>
            <a:r>
              <a:rPr sz="1800" spc="-10" dirty="0">
                <a:latin typeface="Arial"/>
                <a:cs typeface="Arial"/>
              </a:rPr>
              <a:t>designated as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privileged</a:t>
            </a:r>
            <a:r>
              <a:rPr sz="1800" spc="-10" dirty="0">
                <a:latin typeface="Arial"/>
                <a:cs typeface="Arial"/>
              </a:rPr>
              <a:t>, only  executable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kernel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marL="1099185" marR="5080" indent="-228600">
              <a:lnSpc>
                <a:spcPts val="1939"/>
              </a:lnSpc>
              <a:spcBef>
                <a:spcPts val="76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System </a:t>
            </a:r>
            <a:r>
              <a:rPr sz="1800" spc="-5" dirty="0">
                <a:latin typeface="Arial"/>
                <a:cs typeface="Arial"/>
              </a:rPr>
              <a:t>call </a:t>
            </a:r>
            <a:r>
              <a:rPr sz="1800" spc="-10" dirty="0">
                <a:latin typeface="Arial"/>
                <a:cs typeface="Arial"/>
              </a:rPr>
              <a:t>changes mode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kernel, </a:t>
            </a:r>
            <a:r>
              <a:rPr sz="1800" spc="-5" dirty="0">
                <a:latin typeface="Arial"/>
                <a:cs typeface="Arial"/>
              </a:rPr>
              <a:t>return from call resets  it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Increasingly </a:t>
            </a:r>
            <a:r>
              <a:rPr sz="1800" spc="-5" dirty="0">
                <a:latin typeface="Arial"/>
                <a:cs typeface="Arial"/>
              </a:rPr>
              <a:t>CPUs </a:t>
            </a:r>
            <a:r>
              <a:rPr sz="1800" spc="-10" dirty="0">
                <a:latin typeface="Arial"/>
                <a:cs typeface="Arial"/>
              </a:rPr>
              <a:t>support </a:t>
            </a:r>
            <a:r>
              <a:rPr sz="1800" spc="-5" dirty="0">
                <a:latin typeface="Arial"/>
                <a:cs typeface="Arial"/>
              </a:rPr>
              <a:t>multi-mode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i.e.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virtual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machine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manager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VMM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10" dirty="0">
                <a:latin typeface="Arial"/>
                <a:cs typeface="Arial"/>
              </a:rPr>
              <a:t>mode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guest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VMs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9280" y="167703"/>
            <a:ext cx="705802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Transition </a:t>
            </a:r>
            <a:r>
              <a:rPr sz="3200" dirty="0"/>
              <a:t>from </a:t>
            </a:r>
            <a:r>
              <a:rPr sz="3200" spc="-5" dirty="0"/>
              <a:t>User </a:t>
            </a:r>
            <a:r>
              <a:rPr sz="3200" dirty="0"/>
              <a:t>to </a:t>
            </a:r>
            <a:r>
              <a:rPr sz="3200" spc="-5" dirty="0"/>
              <a:t>Kernel</a:t>
            </a:r>
            <a:r>
              <a:rPr sz="3200" spc="-130" dirty="0"/>
              <a:t> </a:t>
            </a:r>
            <a:r>
              <a:rPr sz="3200" spc="-5" dirty="0"/>
              <a:t>Mode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1064" y="1100073"/>
            <a:ext cx="7139305" cy="241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Timer to </a:t>
            </a:r>
            <a:r>
              <a:rPr sz="1800" spc="-10" dirty="0">
                <a:latin typeface="Arial"/>
                <a:cs typeface="Arial"/>
              </a:rPr>
              <a:t>prevent </a:t>
            </a:r>
            <a:r>
              <a:rPr sz="1800" spc="-5" dirty="0">
                <a:latin typeface="Arial"/>
                <a:cs typeface="Arial"/>
              </a:rPr>
              <a:t>infinite </a:t>
            </a:r>
            <a:r>
              <a:rPr sz="1800" spc="-10" dirty="0">
                <a:latin typeface="Arial"/>
                <a:cs typeface="Arial"/>
              </a:rPr>
              <a:t>loop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spc="-10" dirty="0">
                <a:latin typeface="Arial"/>
                <a:cs typeface="Arial"/>
              </a:rPr>
              <a:t>hogging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Timer </a:t>
            </a:r>
            <a:r>
              <a:rPr sz="1800" spc="-5" dirty="0">
                <a:latin typeface="Arial"/>
                <a:cs typeface="Arial"/>
              </a:rPr>
              <a:t>is set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interrupt the computer after some time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Keep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counter </a:t>
            </a:r>
            <a:r>
              <a:rPr sz="1800" spc="-5" dirty="0">
                <a:latin typeface="Arial"/>
                <a:cs typeface="Arial"/>
              </a:rPr>
              <a:t>that is </a:t>
            </a:r>
            <a:r>
              <a:rPr sz="1800" spc="-10" dirty="0">
                <a:latin typeface="Arial"/>
                <a:cs typeface="Arial"/>
              </a:rPr>
              <a:t>decremented by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physical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clock.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Operating system </a:t>
            </a:r>
            <a:r>
              <a:rPr sz="1800" spc="-5" dirty="0">
                <a:latin typeface="Arial"/>
                <a:cs typeface="Arial"/>
              </a:rPr>
              <a:t>set the </a:t>
            </a:r>
            <a:r>
              <a:rPr sz="1800" spc="-10" dirty="0">
                <a:latin typeface="Arial"/>
                <a:cs typeface="Arial"/>
              </a:rPr>
              <a:t>counter (privileged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instruction)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-10" dirty="0">
                <a:latin typeface="Arial"/>
                <a:cs typeface="Arial"/>
              </a:rPr>
              <a:t>counter </a:t>
            </a:r>
            <a:r>
              <a:rPr sz="1800" spc="-5" dirty="0">
                <a:latin typeface="Arial"/>
                <a:cs typeface="Arial"/>
              </a:rPr>
              <a:t>zero </a:t>
            </a:r>
            <a:r>
              <a:rPr sz="1800" spc="-10" dirty="0">
                <a:latin typeface="Arial"/>
                <a:cs typeface="Arial"/>
              </a:rPr>
              <a:t>generate an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interrupt</a:t>
            </a:r>
            <a:endParaRPr sz="1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Set </a:t>
            </a:r>
            <a:r>
              <a:rPr sz="1800" spc="-10" dirty="0">
                <a:latin typeface="Arial"/>
                <a:cs typeface="Arial"/>
              </a:rPr>
              <a:t>up </a:t>
            </a:r>
            <a:r>
              <a:rPr sz="1800" spc="-5" dirty="0">
                <a:latin typeface="Arial"/>
                <a:cs typeface="Arial"/>
              </a:rPr>
              <a:t>before </a:t>
            </a:r>
            <a:r>
              <a:rPr sz="1800" spc="-10" dirty="0">
                <a:latin typeface="Arial"/>
                <a:cs typeface="Arial"/>
              </a:rPr>
              <a:t>scheduling </a:t>
            </a: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regain </a:t>
            </a:r>
            <a:r>
              <a:rPr sz="1800" spc="-5" dirty="0">
                <a:latin typeface="Arial"/>
                <a:cs typeface="Arial"/>
              </a:rPr>
              <a:t>control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terminate  </a:t>
            </a:r>
            <a:r>
              <a:rPr sz="1800" spc="-10" dirty="0">
                <a:latin typeface="Arial"/>
                <a:cs typeface="Arial"/>
              </a:rPr>
              <a:t>program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-10" dirty="0">
                <a:latin typeface="Arial"/>
                <a:cs typeface="Arial"/>
              </a:rPr>
              <a:t>exceeds allotted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1413" y="3898788"/>
            <a:ext cx="7602537" cy="234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3620">
              <a:lnSpc>
                <a:spcPct val="100000"/>
              </a:lnSpc>
            </a:pPr>
            <a:r>
              <a:rPr sz="3200" spc="-5" dirty="0"/>
              <a:t>Process</a:t>
            </a:r>
            <a:r>
              <a:rPr sz="3200" spc="-120" dirty="0"/>
              <a:t> </a:t>
            </a:r>
            <a:r>
              <a:rPr sz="3200" spc="-5" dirty="0"/>
              <a:t>Management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69327" y="1196212"/>
            <a:ext cx="7009130" cy="461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process is a </a:t>
            </a:r>
            <a:r>
              <a:rPr sz="1800" spc="-10" dirty="0">
                <a:latin typeface="Arial"/>
                <a:cs typeface="Arial"/>
              </a:rPr>
              <a:t>program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execution.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a </a:t>
            </a:r>
            <a:r>
              <a:rPr sz="1800" spc="-10" dirty="0">
                <a:latin typeface="Arial"/>
                <a:cs typeface="Arial"/>
              </a:rPr>
              <a:t>unit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5" dirty="0">
                <a:latin typeface="Arial"/>
                <a:cs typeface="Arial"/>
              </a:rPr>
              <a:t>work within </a:t>
            </a:r>
            <a:r>
              <a:rPr sz="1800" spc="-1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system. Program is a </a:t>
            </a:r>
            <a:r>
              <a:rPr sz="1800" b="1" i="1" spc="-10" dirty="0">
                <a:latin typeface="Arial"/>
                <a:cs typeface="Arial"/>
              </a:rPr>
              <a:t>passive </a:t>
            </a:r>
            <a:r>
              <a:rPr sz="1800" b="1" i="1" spc="-5" dirty="0">
                <a:latin typeface="Arial"/>
                <a:cs typeface="Arial"/>
              </a:rPr>
              <a:t>entity</a:t>
            </a:r>
            <a:r>
              <a:rPr sz="1800" spc="-5" dirty="0">
                <a:latin typeface="Arial"/>
                <a:cs typeface="Arial"/>
              </a:rPr>
              <a:t>, process is </a:t>
            </a:r>
            <a:r>
              <a:rPr sz="1800" spc="-10" dirty="0">
                <a:latin typeface="Arial"/>
                <a:cs typeface="Arial"/>
              </a:rPr>
              <a:t>an </a:t>
            </a:r>
            <a:r>
              <a:rPr sz="1800" b="1" i="1" spc="-10" dirty="0">
                <a:latin typeface="Arial"/>
                <a:cs typeface="Arial"/>
              </a:rPr>
              <a:t>active</a:t>
            </a:r>
            <a:r>
              <a:rPr sz="1800" b="1" i="1" spc="13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entity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spc="-10" dirty="0">
                <a:latin typeface="Arial"/>
                <a:cs typeface="Arial"/>
              </a:rPr>
              <a:t>needs </a:t>
            </a:r>
            <a:r>
              <a:rPr sz="1800" spc="-5" dirty="0">
                <a:latin typeface="Arial"/>
                <a:cs typeface="Arial"/>
              </a:rPr>
              <a:t>resources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accomplish its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CPU, </a:t>
            </a:r>
            <a:r>
              <a:rPr sz="1800" spc="-10" dirty="0">
                <a:latin typeface="Arial"/>
                <a:cs typeface="Arial"/>
              </a:rPr>
              <a:t>memory, </a:t>
            </a:r>
            <a:r>
              <a:rPr sz="1800" dirty="0">
                <a:latin typeface="Arial"/>
                <a:cs typeface="Arial"/>
              </a:rPr>
              <a:t>I/O,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Initialization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Process termination </a:t>
            </a:r>
            <a:r>
              <a:rPr sz="1800" spc="-10" dirty="0">
                <a:latin typeface="Arial"/>
                <a:cs typeface="Arial"/>
              </a:rPr>
              <a:t>requires </a:t>
            </a:r>
            <a:r>
              <a:rPr sz="1800" spc="-5" dirty="0">
                <a:latin typeface="Arial"/>
                <a:cs typeface="Arial"/>
              </a:rPr>
              <a:t>reclaim of </a:t>
            </a:r>
            <a:r>
              <a:rPr sz="1800" spc="-10" dirty="0">
                <a:latin typeface="Arial"/>
                <a:cs typeface="Arial"/>
              </a:rPr>
              <a:t>any reusable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354965" marR="320675" indent="-342265">
              <a:lnSpc>
                <a:spcPts val="1989"/>
              </a:lnSpc>
              <a:spcBef>
                <a:spcPts val="10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Single-threaded </a:t>
            </a: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spc="-10" dirty="0">
                <a:latin typeface="Arial"/>
                <a:cs typeface="Arial"/>
              </a:rPr>
              <a:t>has one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program counter </a:t>
            </a:r>
            <a:r>
              <a:rPr sz="1800" spc="-10" dirty="0">
                <a:latin typeface="Arial"/>
                <a:cs typeface="Arial"/>
              </a:rPr>
              <a:t>specifying  location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next </a:t>
            </a:r>
            <a:r>
              <a:rPr sz="1800" spc="-5" dirty="0">
                <a:latin typeface="Arial"/>
                <a:cs typeface="Arial"/>
              </a:rPr>
              <a:t>instruction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  <a:p>
            <a:pPr marL="756285" marR="445134" lvl="1" indent="-286385">
              <a:lnSpc>
                <a:spcPts val="1939"/>
              </a:lnSpc>
              <a:spcBef>
                <a:spcPts val="75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spc="-10" dirty="0">
                <a:latin typeface="Arial"/>
                <a:cs typeface="Arial"/>
              </a:rPr>
              <a:t>executes </a:t>
            </a:r>
            <a:r>
              <a:rPr sz="1800" spc="-5" dirty="0">
                <a:latin typeface="Arial"/>
                <a:cs typeface="Arial"/>
              </a:rPr>
              <a:t>instructions </a:t>
            </a:r>
            <a:r>
              <a:rPr sz="1800" spc="-10" dirty="0">
                <a:latin typeface="Arial"/>
                <a:cs typeface="Arial"/>
              </a:rPr>
              <a:t>sequentially, one </a:t>
            </a:r>
            <a:r>
              <a:rPr sz="1800" spc="-5" dirty="0">
                <a:latin typeface="Arial"/>
                <a:cs typeface="Arial"/>
              </a:rPr>
              <a:t>at a time,  </a:t>
            </a:r>
            <a:r>
              <a:rPr sz="1800" spc="-10" dirty="0">
                <a:latin typeface="Arial"/>
                <a:cs typeface="Arial"/>
              </a:rPr>
              <a:t>until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completion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Multi-threaded </a:t>
            </a: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spc="-10" dirty="0">
                <a:latin typeface="Arial"/>
                <a:cs typeface="Arial"/>
              </a:rPr>
              <a:t>has one program counter per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marL="355600" marR="502284" indent="-342900">
              <a:lnSpc>
                <a:spcPts val="1939"/>
              </a:lnSpc>
              <a:spcBef>
                <a:spcPts val="78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Typically system has many </a:t>
            </a:r>
            <a:r>
              <a:rPr sz="1800" spc="-5" dirty="0">
                <a:latin typeface="Arial"/>
                <a:cs typeface="Arial"/>
              </a:rPr>
              <a:t>processes, some user, some  </a:t>
            </a:r>
            <a:r>
              <a:rPr sz="1800" spc="-10" dirty="0">
                <a:latin typeface="Arial"/>
                <a:cs typeface="Arial"/>
              </a:rPr>
              <a:t>operating system running </a:t>
            </a:r>
            <a:r>
              <a:rPr sz="1800" spc="-5" dirty="0">
                <a:latin typeface="Arial"/>
                <a:cs typeface="Arial"/>
              </a:rPr>
              <a:t>concurrently </a:t>
            </a:r>
            <a:r>
              <a:rPr sz="1800" spc="-10" dirty="0">
                <a:latin typeface="Arial"/>
                <a:cs typeface="Arial"/>
              </a:rPr>
              <a:t>on one or </a:t>
            </a:r>
            <a:r>
              <a:rPr sz="1800" spc="-5" dirty="0">
                <a:latin typeface="Arial"/>
                <a:cs typeface="Arial"/>
              </a:rPr>
              <a:t>more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CPUs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ts val="2050"/>
              </a:lnSpc>
              <a:spcBef>
                <a:spcPts val="509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Concurrency by multiplexing </a:t>
            </a:r>
            <a:r>
              <a:rPr sz="1800" spc="-5" dirty="0">
                <a:latin typeface="Arial"/>
                <a:cs typeface="Arial"/>
              </a:rPr>
              <a:t>the CPUs </a:t>
            </a:r>
            <a:r>
              <a:rPr sz="1800" spc="-10" dirty="0">
                <a:latin typeface="Arial"/>
                <a:cs typeface="Arial"/>
              </a:rPr>
              <a:t>among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/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088" y="183578"/>
            <a:ext cx="611124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Process Management</a:t>
            </a:r>
            <a:r>
              <a:rPr sz="3200" spc="-130" dirty="0"/>
              <a:t> </a:t>
            </a:r>
            <a:r>
              <a:rPr sz="3200" spc="-5" dirty="0"/>
              <a:t>Activities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64476" y="1277823"/>
            <a:ext cx="6524625" cy="248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operating system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responsible </a:t>
            </a:r>
            <a:r>
              <a:rPr sz="1800" spc="-5" dirty="0">
                <a:latin typeface="Arial"/>
                <a:cs typeface="Arial"/>
              </a:rPr>
              <a:t>for the </a:t>
            </a:r>
            <a:r>
              <a:rPr sz="1800" spc="-10" dirty="0">
                <a:latin typeface="Arial"/>
                <a:cs typeface="Arial"/>
              </a:rPr>
              <a:t>following </a:t>
            </a:r>
            <a:r>
              <a:rPr sz="1800" spc="-5" dirty="0">
                <a:latin typeface="Arial"/>
                <a:cs typeface="Arial"/>
              </a:rPr>
              <a:t>activities in  </a:t>
            </a:r>
            <a:r>
              <a:rPr sz="1800" spc="-10" dirty="0">
                <a:latin typeface="Arial"/>
                <a:cs typeface="Arial"/>
              </a:rPr>
              <a:t>connection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process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management:</a:t>
            </a:r>
            <a:endParaRPr sz="1800">
              <a:latin typeface="Arial"/>
              <a:cs typeface="Arial"/>
            </a:endParaRPr>
          </a:p>
          <a:p>
            <a:pPr marL="594995" indent="-342900">
              <a:lnSpc>
                <a:spcPct val="100000"/>
              </a:lnSpc>
              <a:spcBef>
                <a:spcPts val="13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94995" algn="l"/>
                <a:tab pos="595630" algn="l"/>
              </a:tabLst>
            </a:pPr>
            <a:r>
              <a:rPr sz="1800" spc="-10" dirty="0">
                <a:latin typeface="Arial"/>
                <a:cs typeface="Arial"/>
              </a:rPr>
              <a:t>Creating and deleting </a:t>
            </a:r>
            <a:r>
              <a:rPr sz="1800" spc="-5" dirty="0">
                <a:latin typeface="Arial"/>
                <a:cs typeface="Arial"/>
              </a:rPr>
              <a:t>both </a:t>
            </a:r>
            <a:r>
              <a:rPr sz="1800" spc="-10" dirty="0">
                <a:latin typeface="Arial"/>
                <a:cs typeface="Arial"/>
              </a:rPr>
              <a:t>user and system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59499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94995" algn="l"/>
                <a:tab pos="595630" algn="l"/>
              </a:tabLst>
            </a:pPr>
            <a:r>
              <a:rPr sz="1800" spc="-10" dirty="0">
                <a:latin typeface="Arial"/>
                <a:cs typeface="Arial"/>
              </a:rPr>
              <a:t>Suspending and </a:t>
            </a:r>
            <a:r>
              <a:rPr sz="1800" spc="-5" dirty="0">
                <a:latin typeface="Arial"/>
                <a:cs typeface="Arial"/>
              </a:rPr>
              <a:t>resuming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59499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94995" algn="l"/>
                <a:tab pos="595630" algn="l"/>
              </a:tabLst>
            </a:pPr>
            <a:r>
              <a:rPr sz="1800" spc="-5" dirty="0">
                <a:latin typeface="Arial"/>
                <a:cs typeface="Arial"/>
              </a:rPr>
              <a:t>Providing mechanisms for process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synchronization</a:t>
            </a:r>
            <a:endParaRPr sz="1800">
              <a:latin typeface="Arial"/>
              <a:cs typeface="Arial"/>
            </a:endParaRPr>
          </a:p>
          <a:p>
            <a:pPr marL="59499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94995" algn="l"/>
                <a:tab pos="595630" algn="l"/>
              </a:tabLst>
            </a:pPr>
            <a:r>
              <a:rPr sz="1800" spc="-5" dirty="0">
                <a:latin typeface="Arial"/>
                <a:cs typeface="Arial"/>
              </a:rPr>
              <a:t>Providing mechanisms for process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  <a:p>
            <a:pPr marL="59499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94995" algn="l"/>
                <a:tab pos="595630" algn="l"/>
              </a:tabLst>
            </a:pPr>
            <a:r>
              <a:rPr sz="1800" spc="-5" dirty="0">
                <a:latin typeface="Arial"/>
                <a:cs typeface="Arial"/>
              </a:rPr>
              <a:t>Providing mechanisms for </a:t>
            </a:r>
            <a:r>
              <a:rPr sz="1800" spc="-10" dirty="0">
                <a:latin typeface="Arial"/>
                <a:cs typeface="Arial"/>
              </a:rPr>
              <a:t>deadlock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handling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685">
              <a:lnSpc>
                <a:spcPct val="100000"/>
              </a:lnSpc>
            </a:pPr>
            <a:r>
              <a:rPr sz="3200" spc="-5" dirty="0"/>
              <a:t>Memory</a:t>
            </a:r>
            <a:r>
              <a:rPr sz="3200" spc="-110" dirty="0"/>
              <a:t> </a:t>
            </a:r>
            <a:r>
              <a:rPr sz="3200" spc="-5" dirty="0"/>
              <a:t>Management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917055" cy="397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8097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execute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program all </a:t>
            </a:r>
            <a:r>
              <a:rPr sz="1800" spc="-5" dirty="0">
                <a:latin typeface="Arial"/>
                <a:cs typeface="Arial"/>
              </a:rPr>
              <a:t>(or part) of the instructions must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in  memory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All (or part) of the data that is </a:t>
            </a:r>
            <a:r>
              <a:rPr sz="1800" spc="-10" dirty="0">
                <a:latin typeface="Arial"/>
                <a:cs typeface="Arial"/>
              </a:rPr>
              <a:t>needed by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program </a:t>
            </a:r>
            <a:r>
              <a:rPr sz="1800" spc="-5" dirty="0">
                <a:latin typeface="Arial"/>
                <a:cs typeface="Arial"/>
              </a:rPr>
              <a:t>must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in  </a:t>
            </a:r>
            <a:r>
              <a:rPr sz="1800" spc="-10" dirty="0">
                <a:latin typeface="Arial"/>
                <a:cs typeface="Arial"/>
              </a:rPr>
              <a:t>memory.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Memory </a:t>
            </a:r>
            <a:r>
              <a:rPr sz="1800" spc="-10" dirty="0">
                <a:latin typeface="Arial"/>
                <a:cs typeface="Arial"/>
              </a:rPr>
              <a:t>management determines </a:t>
            </a:r>
            <a:r>
              <a:rPr sz="1800" spc="-20" dirty="0">
                <a:latin typeface="Arial"/>
                <a:cs typeface="Arial"/>
              </a:rPr>
              <a:t>what </a:t>
            </a:r>
            <a:r>
              <a:rPr sz="1800" spc="-5" dirty="0">
                <a:latin typeface="Arial"/>
                <a:cs typeface="Arial"/>
              </a:rPr>
              <a:t>is in memory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when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Optimizing CPU utilization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computer </a:t>
            </a:r>
            <a:r>
              <a:rPr sz="1800" spc="-10" dirty="0">
                <a:latin typeface="Arial"/>
                <a:cs typeface="Arial"/>
              </a:rPr>
              <a:t>response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Memory </a:t>
            </a:r>
            <a:r>
              <a:rPr sz="1800" spc="-10" dirty="0">
                <a:latin typeface="Arial"/>
                <a:cs typeface="Arial"/>
              </a:rPr>
              <a:t>management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activities</a:t>
            </a:r>
            <a:endParaRPr sz="1800">
              <a:latin typeface="Arial"/>
              <a:cs typeface="Arial"/>
            </a:endParaRPr>
          </a:p>
          <a:p>
            <a:pPr marL="756285" marR="18923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Keeping </a:t>
            </a:r>
            <a:r>
              <a:rPr sz="1800" spc="-5" dirty="0">
                <a:latin typeface="Arial"/>
                <a:cs typeface="Arial"/>
              </a:rPr>
              <a:t>track of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parts of memory are currently </a:t>
            </a:r>
            <a:r>
              <a:rPr sz="1800" spc="-10" dirty="0">
                <a:latin typeface="Arial"/>
                <a:cs typeface="Arial"/>
              </a:rPr>
              <a:t>being  used and by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whom</a:t>
            </a:r>
            <a:endParaRPr sz="1800">
              <a:latin typeface="Arial"/>
              <a:cs typeface="Arial"/>
            </a:endParaRPr>
          </a:p>
          <a:p>
            <a:pPr marL="756285" marR="54229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Deciding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processes (or parts thereof)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move into </a:t>
            </a:r>
            <a:r>
              <a:rPr sz="1800" spc="-10" dirty="0">
                <a:latin typeface="Arial"/>
                <a:cs typeface="Arial"/>
              </a:rPr>
              <a:t>and out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Allocating </a:t>
            </a:r>
            <a:r>
              <a:rPr sz="1800" spc="-10" dirty="0">
                <a:latin typeface="Arial"/>
                <a:cs typeface="Arial"/>
              </a:rPr>
              <a:t>and deallocating </a:t>
            </a:r>
            <a:r>
              <a:rPr sz="1800" spc="-5" dirty="0">
                <a:latin typeface="Arial"/>
                <a:cs typeface="Arial"/>
              </a:rPr>
              <a:t>memory space </a:t>
            </a:r>
            <a:r>
              <a:rPr sz="1800" spc="-10" dirty="0">
                <a:latin typeface="Arial"/>
                <a:cs typeface="Arial"/>
              </a:rPr>
              <a:t>as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6960">
              <a:lnSpc>
                <a:spcPct val="100000"/>
              </a:lnSpc>
            </a:pPr>
            <a:r>
              <a:rPr sz="3200" spc="-5" dirty="0"/>
              <a:t>Storage</a:t>
            </a:r>
            <a:r>
              <a:rPr sz="3200" spc="-105" dirty="0"/>
              <a:t> </a:t>
            </a:r>
            <a:r>
              <a:rPr sz="3200" spc="-5" dirty="0"/>
              <a:t>Management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9489" y="1117091"/>
            <a:ext cx="7214870" cy="470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OS </a:t>
            </a:r>
            <a:r>
              <a:rPr sz="1800" spc="-10" dirty="0">
                <a:latin typeface="Arial"/>
                <a:cs typeface="Arial"/>
              </a:rPr>
              <a:t>provides </a:t>
            </a:r>
            <a:r>
              <a:rPr sz="1800" spc="-5" dirty="0">
                <a:latin typeface="Arial"/>
                <a:cs typeface="Arial"/>
              </a:rPr>
              <a:t>uniform, </a:t>
            </a:r>
            <a:r>
              <a:rPr sz="1800" spc="-10" dirty="0">
                <a:latin typeface="Arial"/>
                <a:cs typeface="Arial"/>
              </a:rPr>
              <a:t>logical </a:t>
            </a:r>
            <a:r>
              <a:rPr sz="1800" spc="-5" dirty="0">
                <a:latin typeface="Arial"/>
                <a:cs typeface="Arial"/>
              </a:rPr>
              <a:t>view of information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6024880" algn="l"/>
              </a:tabLst>
            </a:pPr>
            <a:r>
              <a:rPr sz="1800" spc="-5" dirty="0">
                <a:latin typeface="Arial"/>
                <a:cs typeface="Arial"/>
              </a:rPr>
              <a:t>Abstracts </a:t>
            </a:r>
            <a:r>
              <a:rPr sz="1800" spc="-10" dirty="0">
                <a:latin typeface="Arial"/>
                <a:cs typeface="Arial"/>
              </a:rPr>
              <a:t>physical properties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logical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storage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unit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Each </a:t>
            </a:r>
            <a:r>
              <a:rPr sz="1800" spc="-10" dirty="0">
                <a:latin typeface="Arial"/>
                <a:cs typeface="Arial"/>
              </a:rPr>
              <a:t>medium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controlled by </a:t>
            </a:r>
            <a:r>
              <a:rPr sz="1800" spc="-5" dirty="0">
                <a:latin typeface="Arial"/>
                <a:cs typeface="Arial"/>
              </a:rPr>
              <a:t>device (i.e., disk drive, </a:t>
            </a:r>
            <a:r>
              <a:rPr sz="1800" spc="-10" dirty="0">
                <a:latin typeface="Arial"/>
                <a:cs typeface="Arial"/>
              </a:rPr>
              <a:t>tape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drive)</a:t>
            </a:r>
            <a:endParaRPr sz="1800">
              <a:latin typeface="Arial"/>
              <a:cs typeface="Arial"/>
            </a:endParaRPr>
          </a:p>
          <a:p>
            <a:pPr marL="1099185" marR="396875" indent="-228600">
              <a:lnSpc>
                <a:spcPts val="1939"/>
              </a:lnSpc>
              <a:spcBef>
                <a:spcPts val="78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Varying properties include </a:t>
            </a:r>
            <a:r>
              <a:rPr sz="1800" spc="-5" dirty="0">
                <a:latin typeface="Arial"/>
                <a:cs typeface="Arial"/>
              </a:rPr>
              <a:t>access </a:t>
            </a:r>
            <a:r>
              <a:rPr sz="1800" spc="-10" dirty="0">
                <a:latin typeface="Arial"/>
                <a:cs typeface="Arial"/>
              </a:rPr>
              <a:t>speed, capacity, data-  </a:t>
            </a:r>
            <a:r>
              <a:rPr sz="1800" spc="-5" dirty="0">
                <a:latin typeface="Arial"/>
                <a:cs typeface="Arial"/>
              </a:rPr>
              <a:t>transfer rate, access </a:t>
            </a:r>
            <a:r>
              <a:rPr sz="1800" spc="-10" dirty="0">
                <a:latin typeface="Arial"/>
                <a:cs typeface="Arial"/>
              </a:rPr>
              <a:t>method (sequential or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random)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File-System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Files </a:t>
            </a:r>
            <a:r>
              <a:rPr sz="1800" spc="-10" dirty="0">
                <a:latin typeface="Arial"/>
                <a:cs typeface="Arial"/>
              </a:rPr>
              <a:t>usually organized </a:t>
            </a:r>
            <a:r>
              <a:rPr sz="1800" spc="-5" dirty="0">
                <a:latin typeface="Arial"/>
                <a:cs typeface="Arial"/>
              </a:rPr>
              <a:t>into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directories</a:t>
            </a:r>
            <a:endParaRPr sz="1800">
              <a:latin typeface="Arial"/>
              <a:cs typeface="Arial"/>
            </a:endParaRPr>
          </a:p>
          <a:p>
            <a:pPr marL="756285" marR="168275" lvl="1" indent="-286385">
              <a:lnSpc>
                <a:spcPts val="1939"/>
              </a:lnSpc>
              <a:spcBef>
                <a:spcPts val="78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Access control </a:t>
            </a:r>
            <a:r>
              <a:rPr sz="1800" spc="-1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most systems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determine </a:t>
            </a:r>
            <a:r>
              <a:rPr sz="1800" spc="-20" dirty="0">
                <a:latin typeface="Arial"/>
                <a:cs typeface="Arial"/>
              </a:rPr>
              <a:t>who </a:t>
            </a:r>
            <a:r>
              <a:rPr sz="1800" spc="-5" dirty="0">
                <a:latin typeface="Arial"/>
                <a:cs typeface="Arial"/>
              </a:rPr>
              <a:t>can access  </a:t>
            </a:r>
            <a:r>
              <a:rPr sz="1800" spc="-20" dirty="0">
                <a:latin typeface="Arial"/>
                <a:cs typeface="Arial"/>
              </a:rPr>
              <a:t>what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activities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include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Creating and deleting </a:t>
            </a:r>
            <a:r>
              <a:rPr sz="1800" spc="-5" dirty="0">
                <a:latin typeface="Arial"/>
                <a:cs typeface="Arial"/>
              </a:rPr>
              <a:t>files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directories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Primitives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manipulate </a:t>
            </a:r>
            <a:r>
              <a:rPr sz="1800" spc="-5" dirty="0">
                <a:latin typeface="Arial"/>
                <a:cs typeface="Arial"/>
              </a:rPr>
              <a:t>files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directories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Mapping </a:t>
            </a:r>
            <a:r>
              <a:rPr sz="1800" spc="-5" dirty="0">
                <a:latin typeface="Arial"/>
                <a:cs typeface="Arial"/>
              </a:rPr>
              <a:t>files onto </a:t>
            </a:r>
            <a:r>
              <a:rPr sz="1800" spc="-10" dirty="0">
                <a:latin typeface="Arial"/>
                <a:cs typeface="Arial"/>
              </a:rPr>
              <a:t>secondary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Backup files onto stable </a:t>
            </a:r>
            <a:r>
              <a:rPr sz="1800" spc="-10" dirty="0">
                <a:latin typeface="Arial"/>
                <a:cs typeface="Arial"/>
              </a:rPr>
              <a:t>(non-volatile) </a:t>
            </a:r>
            <a:r>
              <a:rPr sz="1800" spc="-5" dirty="0">
                <a:latin typeface="Arial"/>
                <a:cs typeface="Arial"/>
              </a:rPr>
              <a:t>storage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media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232" y="308990"/>
            <a:ext cx="527748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Mass-Storage</a:t>
            </a:r>
            <a:r>
              <a:rPr sz="3200" spc="-120" dirty="0"/>
              <a:t> </a:t>
            </a:r>
            <a:r>
              <a:rPr sz="3200" spc="-5" dirty="0"/>
              <a:t>Management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1465"/>
            <a:ext cx="7348855" cy="481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83515" indent="-342900">
              <a:lnSpc>
                <a:spcPct val="1006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Usually </a:t>
            </a:r>
            <a:r>
              <a:rPr sz="1800" spc="-5" dirty="0">
                <a:latin typeface="Arial"/>
                <a:cs typeface="Arial"/>
              </a:rPr>
              <a:t>disks </a:t>
            </a:r>
            <a:r>
              <a:rPr sz="1800" spc="-10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store data that </a:t>
            </a:r>
            <a:r>
              <a:rPr sz="1800" spc="-10" dirty="0">
                <a:latin typeface="Arial"/>
                <a:cs typeface="Arial"/>
              </a:rPr>
              <a:t>does not </a:t>
            </a:r>
            <a:r>
              <a:rPr sz="1800" spc="-5" dirty="0">
                <a:latin typeface="Arial"/>
                <a:cs typeface="Arial"/>
              </a:rPr>
              <a:t>fit in main memory </a:t>
            </a:r>
            <a:r>
              <a:rPr sz="1800" spc="-15" dirty="0">
                <a:latin typeface="Arial"/>
                <a:cs typeface="Arial"/>
              </a:rPr>
              <a:t>or  </a:t>
            </a:r>
            <a:r>
              <a:rPr sz="1800" spc="-10" dirty="0">
                <a:latin typeface="Arial"/>
                <a:cs typeface="Arial"/>
              </a:rPr>
              <a:t>data </a:t>
            </a:r>
            <a:r>
              <a:rPr sz="1800" spc="-5" dirty="0">
                <a:latin typeface="Arial"/>
                <a:cs typeface="Arial"/>
              </a:rPr>
              <a:t>that must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kept for a </a:t>
            </a:r>
            <a:r>
              <a:rPr sz="1800" spc="-10" dirty="0">
                <a:latin typeface="MS PGothic"/>
                <a:cs typeface="MS PGothic"/>
              </a:rPr>
              <a:t>“</a:t>
            </a:r>
            <a:r>
              <a:rPr sz="1800" spc="-10" dirty="0">
                <a:latin typeface="Arial"/>
                <a:cs typeface="Arial"/>
              </a:rPr>
              <a:t>long</a:t>
            </a:r>
            <a:r>
              <a:rPr sz="1800" spc="-10" dirty="0">
                <a:latin typeface="MS PGothic"/>
                <a:cs typeface="MS PGothic"/>
              </a:rPr>
              <a:t>” </a:t>
            </a:r>
            <a:r>
              <a:rPr sz="1800" spc="-10" dirty="0">
                <a:latin typeface="Arial"/>
                <a:cs typeface="Arial"/>
              </a:rPr>
              <a:t>period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Proper management </a:t>
            </a:r>
            <a:r>
              <a:rPr sz="1800" spc="-5" dirty="0">
                <a:latin typeface="Arial"/>
                <a:cs typeface="Arial"/>
              </a:rPr>
              <a:t>is of central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importance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Entire </a:t>
            </a:r>
            <a:r>
              <a:rPr sz="1800" spc="-10" dirty="0">
                <a:latin typeface="Arial"/>
                <a:cs typeface="Arial"/>
              </a:rPr>
              <a:t>speed </a:t>
            </a:r>
            <a:r>
              <a:rPr sz="1800" spc="-5" dirty="0">
                <a:latin typeface="Arial"/>
                <a:cs typeface="Arial"/>
              </a:rPr>
              <a:t>of computer </a:t>
            </a:r>
            <a:r>
              <a:rPr sz="1800" spc="-10" dirty="0">
                <a:latin typeface="Arial"/>
                <a:cs typeface="Arial"/>
              </a:rPr>
              <a:t>operation hinges on </a:t>
            </a:r>
            <a:r>
              <a:rPr sz="1800" spc="-5" dirty="0">
                <a:latin typeface="Arial"/>
                <a:cs typeface="Arial"/>
              </a:rPr>
              <a:t>disk </a:t>
            </a:r>
            <a:r>
              <a:rPr sz="1800" spc="-10" dirty="0">
                <a:latin typeface="Arial"/>
                <a:cs typeface="Arial"/>
              </a:rPr>
              <a:t>subsystem and </a:t>
            </a:r>
            <a:r>
              <a:rPr sz="1800" spc="-5" dirty="0">
                <a:latin typeface="Arial"/>
                <a:cs typeface="Arial"/>
              </a:rPr>
              <a:t>its  </a:t>
            </a:r>
            <a:r>
              <a:rPr sz="1800" spc="-10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OS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activities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Free-space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Storage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allocation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Disk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Some storage </a:t>
            </a:r>
            <a:r>
              <a:rPr sz="1800" spc="-10" dirty="0">
                <a:latin typeface="Arial"/>
                <a:cs typeface="Arial"/>
              </a:rPr>
              <a:t>need not be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fast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Tertiary storage </a:t>
            </a:r>
            <a:r>
              <a:rPr sz="1800" spc="-10" dirty="0">
                <a:latin typeface="Arial"/>
                <a:cs typeface="Arial"/>
              </a:rPr>
              <a:t>includes optical </a:t>
            </a:r>
            <a:r>
              <a:rPr sz="1800" spc="-5" dirty="0">
                <a:latin typeface="Arial"/>
                <a:cs typeface="Arial"/>
              </a:rPr>
              <a:t>storage, </a:t>
            </a:r>
            <a:r>
              <a:rPr sz="1800" spc="-10" dirty="0">
                <a:latin typeface="Arial"/>
                <a:cs typeface="Arial"/>
              </a:rPr>
              <a:t>magnetic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tape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Still must </a:t>
            </a:r>
            <a:r>
              <a:rPr sz="1800" spc="-10" dirty="0">
                <a:latin typeface="Arial"/>
                <a:cs typeface="Arial"/>
              </a:rPr>
              <a:t>be managed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10" dirty="0">
                <a:latin typeface="Arial"/>
                <a:cs typeface="Arial"/>
              </a:rPr>
              <a:t>or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756285" marR="19812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Varies </a:t>
            </a:r>
            <a:r>
              <a:rPr sz="1800" spc="-15" dirty="0">
                <a:latin typeface="Arial"/>
                <a:cs typeface="Arial"/>
              </a:rPr>
              <a:t>between </a:t>
            </a:r>
            <a:r>
              <a:rPr sz="1800" dirty="0">
                <a:latin typeface="Arial"/>
                <a:cs typeface="Arial"/>
              </a:rPr>
              <a:t>WORM </a:t>
            </a:r>
            <a:r>
              <a:rPr sz="1800" spc="-10" dirty="0">
                <a:latin typeface="Arial"/>
                <a:cs typeface="Arial"/>
              </a:rPr>
              <a:t>(write-once, read-many-times) and </a:t>
            </a:r>
            <a:r>
              <a:rPr sz="1800" spc="-5" dirty="0">
                <a:latin typeface="Arial"/>
                <a:cs typeface="Arial"/>
              </a:rPr>
              <a:t>RW  </a:t>
            </a:r>
            <a:r>
              <a:rPr sz="1800" spc="-10" dirty="0">
                <a:latin typeface="Arial"/>
                <a:cs typeface="Arial"/>
              </a:rPr>
              <a:t>(read-write)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117" rIns="0" bIns="0" rtlCol="0">
            <a:spAutoFit/>
          </a:bodyPr>
          <a:lstStyle/>
          <a:p>
            <a:pPr marL="1052195">
              <a:lnSpc>
                <a:spcPct val="100000"/>
              </a:lnSpc>
            </a:pPr>
            <a:r>
              <a:rPr spc="-5" dirty="0"/>
              <a:t>Performance </a:t>
            </a:r>
            <a:r>
              <a:rPr spc="-10" dirty="0"/>
              <a:t>of Various </a:t>
            </a:r>
            <a:r>
              <a:rPr spc="-5" dirty="0"/>
              <a:t>Levels </a:t>
            </a:r>
            <a:r>
              <a:rPr spc="-10" dirty="0"/>
              <a:t>of</a:t>
            </a:r>
            <a:r>
              <a:rPr spc="65" dirty="0"/>
              <a:t> </a:t>
            </a:r>
            <a:r>
              <a:rPr spc="-5" dirty="0"/>
              <a:t>Storage</a:t>
            </a:r>
          </a:p>
        </p:txBody>
      </p:sp>
      <p:sp>
        <p:nvSpPr>
          <p:cNvPr id="314" name="object 3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13" name="object 3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315" name="object 3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38250" y="4606099"/>
            <a:ext cx="72853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Movement between levels </a:t>
            </a:r>
            <a:r>
              <a:rPr sz="1800" spc="-5" dirty="0">
                <a:latin typeface="Arial"/>
                <a:cs typeface="Arial"/>
              </a:rPr>
              <a:t>of storage </a:t>
            </a:r>
            <a:r>
              <a:rPr sz="1800" spc="-10" dirty="0">
                <a:latin typeface="Arial"/>
                <a:cs typeface="Arial"/>
              </a:rPr>
              <a:t>hierarchy </a:t>
            </a:r>
            <a:r>
              <a:rPr sz="1800" spc="-5" dirty="0">
                <a:latin typeface="Arial"/>
                <a:cs typeface="Arial"/>
              </a:rPr>
              <a:t>can </a:t>
            </a:r>
            <a:r>
              <a:rPr sz="1800" spc="-10" dirty="0">
                <a:latin typeface="Arial"/>
                <a:cs typeface="Arial"/>
              </a:rPr>
              <a:t>be explicit or</a:t>
            </a:r>
            <a:r>
              <a:rPr sz="1800" spc="2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implicit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5901" y="1376302"/>
            <a:ext cx="6805930" cy="306705"/>
          </a:xfrm>
          <a:custGeom>
            <a:avLst/>
            <a:gdLst/>
            <a:ahLst/>
            <a:cxnLst/>
            <a:rect l="l" t="t" r="r" b="b"/>
            <a:pathLst>
              <a:path w="6805930" h="306705">
                <a:moveTo>
                  <a:pt x="6805561" y="0"/>
                </a:moveTo>
                <a:lnTo>
                  <a:pt x="0" y="1498"/>
                </a:lnTo>
                <a:lnTo>
                  <a:pt x="0" y="306666"/>
                </a:lnTo>
                <a:lnTo>
                  <a:pt x="6805561" y="305168"/>
                </a:lnTo>
                <a:lnTo>
                  <a:pt x="6805561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6764" y="1587788"/>
            <a:ext cx="52705" cy="0"/>
          </a:xfrm>
          <a:custGeom>
            <a:avLst/>
            <a:gdLst/>
            <a:ahLst/>
            <a:cxnLst/>
            <a:rect l="l" t="t" r="r" b="b"/>
            <a:pathLst>
              <a:path w="52705">
                <a:moveTo>
                  <a:pt x="0" y="0"/>
                </a:moveTo>
                <a:lnTo>
                  <a:pt x="52362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2746" y="1489998"/>
            <a:ext cx="0" cy="92710"/>
          </a:xfrm>
          <a:custGeom>
            <a:avLst/>
            <a:gdLst/>
            <a:ahLst/>
            <a:cxnLst/>
            <a:rect l="l" t="t" r="r" b="b"/>
            <a:pathLst>
              <a:path h="92709">
                <a:moveTo>
                  <a:pt x="0" y="0"/>
                </a:moveTo>
                <a:lnTo>
                  <a:pt x="0" y="92710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8105" y="1516927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19" h="78105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196" y="55697"/>
                </a:lnTo>
                <a:lnTo>
                  <a:pt x="8599" y="67502"/>
                </a:lnTo>
                <a:lnTo>
                  <a:pt x="18929" y="75099"/>
                </a:lnTo>
                <a:lnTo>
                  <a:pt x="32905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5346" y="73304"/>
                </a:lnTo>
                <a:lnTo>
                  <a:pt x="53354" y="67310"/>
                </a:lnTo>
                <a:lnTo>
                  <a:pt x="34404" y="67310"/>
                </a:lnTo>
                <a:lnTo>
                  <a:pt x="25850" y="65862"/>
                </a:lnTo>
                <a:lnTo>
                  <a:pt x="18697" y="61331"/>
                </a:lnTo>
                <a:lnTo>
                  <a:pt x="13787" y="53433"/>
                </a:lnTo>
                <a:lnTo>
                  <a:pt x="11963" y="41884"/>
                </a:lnTo>
                <a:lnTo>
                  <a:pt x="58343" y="41884"/>
                </a:lnTo>
                <a:lnTo>
                  <a:pt x="58343" y="35902"/>
                </a:lnTo>
                <a:lnTo>
                  <a:pt x="57867" y="31407"/>
                </a:lnTo>
                <a:lnTo>
                  <a:pt x="11963" y="31407"/>
                </a:lnTo>
                <a:lnTo>
                  <a:pt x="13085" y="24352"/>
                </a:lnTo>
                <a:lnTo>
                  <a:pt x="16451" y="17573"/>
                </a:lnTo>
                <a:lnTo>
                  <a:pt x="22062" y="12476"/>
                </a:lnTo>
                <a:lnTo>
                  <a:pt x="29921" y="10464"/>
                </a:lnTo>
                <a:lnTo>
                  <a:pt x="50978" y="10464"/>
                </a:lnTo>
                <a:lnTo>
                  <a:pt x="44461" y="3505"/>
                </a:lnTo>
                <a:lnTo>
                  <a:pt x="31419" y="0"/>
                </a:lnTo>
                <a:close/>
              </a:path>
              <a:path w="58419" h="78105">
                <a:moveTo>
                  <a:pt x="52362" y="64325"/>
                </a:moveTo>
                <a:lnTo>
                  <a:pt x="43383" y="67310"/>
                </a:lnTo>
                <a:lnTo>
                  <a:pt x="53354" y="67310"/>
                </a:lnTo>
                <a:lnTo>
                  <a:pt x="52362" y="64325"/>
                </a:lnTo>
                <a:close/>
              </a:path>
              <a:path w="58419" h="78105">
                <a:moveTo>
                  <a:pt x="50978" y="10464"/>
                </a:moveTo>
                <a:lnTo>
                  <a:pt x="29921" y="10464"/>
                </a:lnTo>
                <a:lnTo>
                  <a:pt x="38381" y="12686"/>
                </a:lnTo>
                <a:lnTo>
                  <a:pt x="43756" y="18135"/>
                </a:lnTo>
                <a:lnTo>
                  <a:pt x="46328" y="24984"/>
                </a:lnTo>
                <a:lnTo>
                  <a:pt x="46380" y="31407"/>
                </a:lnTo>
                <a:lnTo>
                  <a:pt x="57867" y="31407"/>
                </a:lnTo>
                <a:lnTo>
                  <a:pt x="57081" y="23981"/>
                </a:lnTo>
                <a:lnTo>
                  <a:pt x="52735" y="12341"/>
                </a:lnTo>
                <a:lnTo>
                  <a:pt x="50978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3930" y="1518420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30">
                <a:moveTo>
                  <a:pt x="13462" y="0"/>
                </a:moveTo>
                <a:lnTo>
                  <a:pt x="0" y="0"/>
                </a:lnTo>
                <a:lnTo>
                  <a:pt x="25438" y="74803"/>
                </a:lnTo>
                <a:lnTo>
                  <a:pt x="37401" y="74803"/>
                </a:lnTo>
                <a:lnTo>
                  <a:pt x="41983" y="61328"/>
                </a:lnTo>
                <a:lnTo>
                  <a:pt x="31419" y="61328"/>
                </a:lnTo>
                <a:lnTo>
                  <a:pt x="28422" y="49364"/>
                </a:lnTo>
                <a:lnTo>
                  <a:pt x="26924" y="41884"/>
                </a:lnTo>
                <a:lnTo>
                  <a:pt x="13462" y="0"/>
                </a:lnTo>
                <a:close/>
              </a:path>
              <a:path w="62864" h="74930">
                <a:moveTo>
                  <a:pt x="62839" y="0"/>
                </a:moveTo>
                <a:lnTo>
                  <a:pt x="50863" y="0"/>
                </a:lnTo>
                <a:lnTo>
                  <a:pt x="37401" y="41884"/>
                </a:lnTo>
                <a:lnTo>
                  <a:pt x="35902" y="49364"/>
                </a:lnTo>
                <a:lnTo>
                  <a:pt x="32918" y="55346"/>
                </a:lnTo>
                <a:lnTo>
                  <a:pt x="31419" y="61328"/>
                </a:lnTo>
                <a:lnTo>
                  <a:pt x="41983" y="61328"/>
                </a:lnTo>
                <a:lnTo>
                  <a:pt x="62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4247" y="1516927"/>
            <a:ext cx="60325" cy="78105"/>
          </a:xfrm>
          <a:custGeom>
            <a:avLst/>
            <a:gdLst/>
            <a:ahLst/>
            <a:cxnLst/>
            <a:rect l="l" t="t" r="r" b="b"/>
            <a:pathLst>
              <a:path w="60325" h="78105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196" y="55697"/>
                </a:lnTo>
                <a:lnTo>
                  <a:pt x="8599" y="67502"/>
                </a:lnTo>
                <a:lnTo>
                  <a:pt x="18929" y="75099"/>
                </a:lnTo>
                <a:lnTo>
                  <a:pt x="32905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5346" y="73304"/>
                </a:lnTo>
                <a:lnTo>
                  <a:pt x="54354" y="67310"/>
                </a:lnTo>
                <a:lnTo>
                  <a:pt x="34404" y="67310"/>
                </a:lnTo>
                <a:lnTo>
                  <a:pt x="25850" y="65860"/>
                </a:lnTo>
                <a:lnTo>
                  <a:pt x="18697" y="61326"/>
                </a:lnTo>
                <a:lnTo>
                  <a:pt x="13787" y="53427"/>
                </a:lnTo>
                <a:lnTo>
                  <a:pt x="11963" y="41884"/>
                </a:lnTo>
                <a:lnTo>
                  <a:pt x="58343" y="41884"/>
                </a:lnTo>
                <a:lnTo>
                  <a:pt x="59842" y="40386"/>
                </a:lnTo>
                <a:lnTo>
                  <a:pt x="59842" y="35902"/>
                </a:lnTo>
                <a:lnTo>
                  <a:pt x="59357" y="31407"/>
                </a:lnTo>
                <a:lnTo>
                  <a:pt x="11963" y="31407"/>
                </a:lnTo>
                <a:lnTo>
                  <a:pt x="13717" y="24352"/>
                </a:lnTo>
                <a:lnTo>
                  <a:pt x="17013" y="17573"/>
                </a:lnTo>
                <a:lnTo>
                  <a:pt x="22273" y="12476"/>
                </a:lnTo>
                <a:lnTo>
                  <a:pt x="29921" y="10464"/>
                </a:lnTo>
                <a:lnTo>
                  <a:pt x="52194" y="10464"/>
                </a:lnTo>
                <a:lnTo>
                  <a:pt x="45328" y="3505"/>
                </a:lnTo>
                <a:lnTo>
                  <a:pt x="31419" y="0"/>
                </a:lnTo>
                <a:close/>
              </a:path>
              <a:path w="60325" h="78105">
                <a:moveTo>
                  <a:pt x="53860" y="64325"/>
                </a:moveTo>
                <a:lnTo>
                  <a:pt x="49364" y="65824"/>
                </a:lnTo>
                <a:lnTo>
                  <a:pt x="43383" y="67310"/>
                </a:lnTo>
                <a:lnTo>
                  <a:pt x="54354" y="67310"/>
                </a:lnTo>
                <a:lnTo>
                  <a:pt x="53860" y="64325"/>
                </a:lnTo>
                <a:close/>
              </a:path>
              <a:path w="60325" h="78105">
                <a:moveTo>
                  <a:pt x="52194" y="10464"/>
                </a:moveTo>
                <a:lnTo>
                  <a:pt x="29921" y="10464"/>
                </a:lnTo>
                <a:lnTo>
                  <a:pt x="39036" y="12686"/>
                </a:lnTo>
                <a:lnTo>
                  <a:pt x="44503" y="18135"/>
                </a:lnTo>
                <a:lnTo>
                  <a:pt x="47166" y="24984"/>
                </a:lnTo>
                <a:lnTo>
                  <a:pt x="47866" y="31407"/>
                </a:lnTo>
                <a:lnTo>
                  <a:pt x="59357" y="31407"/>
                </a:lnTo>
                <a:lnTo>
                  <a:pt x="58557" y="23981"/>
                </a:lnTo>
                <a:lnTo>
                  <a:pt x="54046" y="12341"/>
                </a:lnTo>
                <a:lnTo>
                  <a:pt x="52194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5029" y="1484011"/>
            <a:ext cx="0" cy="109220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0"/>
                </a:moveTo>
                <a:lnTo>
                  <a:pt x="0" y="109207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6769" y="1789184"/>
            <a:ext cx="70485" cy="103505"/>
          </a:xfrm>
          <a:custGeom>
            <a:avLst/>
            <a:gdLst/>
            <a:ahLst/>
            <a:cxnLst/>
            <a:rect l="l" t="t" r="r" b="b"/>
            <a:pathLst>
              <a:path w="70484" h="103505">
                <a:moveTo>
                  <a:pt x="13461" y="0"/>
                </a:moveTo>
                <a:lnTo>
                  <a:pt x="0" y="0"/>
                </a:lnTo>
                <a:lnTo>
                  <a:pt x="0" y="103225"/>
                </a:lnTo>
                <a:lnTo>
                  <a:pt x="11963" y="103225"/>
                </a:lnTo>
                <a:lnTo>
                  <a:pt x="11857" y="41914"/>
                </a:lnTo>
                <a:lnTo>
                  <a:pt x="11776" y="36469"/>
                </a:lnTo>
                <a:lnTo>
                  <a:pt x="11331" y="26393"/>
                </a:lnTo>
                <a:lnTo>
                  <a:pt x="10464" y="16459"/>
                </a:lnTo>
                <a:lnTo>
                  <a:pt x="22867" y="16459"/>
                </a:lnTo>
                <a:lnTo>
                  <a:pt x="13461" y="0"/>
                </a:lnTo>
                <a:close/>
              </a:path>
              <a:path w="70484" h="103505">
                <a:moveTo>
                  <a:pt x="22867" y="16459"/>
                </a:moveTo>
                <a:lnTo>
                  <a:pt x="11963" y="16459"/>
                </a:lnTo>
                <a:lnTo>
                  <a:pt x="15585" y="24572"/>
                </a:lnTo>
                <a:lnTo>
                  <a:pt x="19631" y="33104"/>
                </a:lnTo>
                <a:lnTo>
                  <a:pt x="23957" y="41914"/>
                </a:lnTo>
                <a:lnTo>
                  <a:pt x="28422" y="50863"/>
                </a:lnTo>
                <a:lnTo>
                  <a:pt x="58343" y="103225"/>
                </a:lnTo>
                <a:lnTo>
                  <a:pt x="70307" y="103225"/>
                </a:lnTo>
                <a:lnTo>
                  <a:pt x="70307" y="85280"/>
                </a:lnTo>
                <a:lnTo>
                  <a:pt x="59842" y="85280"/>
                </a:lnTo>
                <a:lnTo>
                  <a:pt x="56425" y="77399"/>
                </a:lnTo>
                <a:lnTo>
                  <a:pt x="52731" y="69378"/>
                </a:lnTo>
                <a:lnTo>
                  <a:pt x="48478" y="61079"/>
                </a:lnTo>
                <a:lnTo>
                  <a:pt x="43383" y="52362"/>
                </a:lnTo>
                <a:lnTo>
                  <a:pt x="22867" y="16459"/>
                </a:lnTo>
                <a:close/>
              </a:path>
              <a:path w="70484" h="103505">
                <a:moveTo>
                  <a:pt x="70307" y="0"/>
                </a:moveTo>
                <a:lnTo>
                  <a:pt x="59842" y="0"/>
                </a:lnTo>
                <a:lnTo>
                  <a:pt x="59960" y="61079"/>
                </a:lnTo>
                <a:lnTo>
                  <a:pt x="60028" y="65451"/>
                </a:lnTo>
                <a:lnTo>
                  <a:pt x="60469" y="75363"/>
                </a:lnTo>
                <a:lnTo>
                  <a:pt x="61328" y="85280"/>
                </a:lnTo>
                <a:lnTo>
                  <a:pt x="70307" y="85280"/>
                </a:lnTo>
                <a:lnTo>
                  <a:pt x="70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3536" y="1816111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5" h="78105">
                <a:moveTo>
                  <a:pt x="47095" y="10477"/>
                </a:moveTo>
                <a:lnTo>
                  <a:pt x="38900" y="10477"/>
                </a:lnTo>
                <a:lnTo>
                  <a:pt x="40292" y="20198"/>
                </a:lnTo>
                <a:lnTo>
                  <a:pt x="40398" y="28422"/>
                </a:lnTo>
                <a:lnTo>
                  <a:pt x="22722" y="30340"/>
                </a:lnTo>
                <a:lnTo>
                  <a:pt x="10098" y="35904"/>
                </a:lnTo>
                <a:lnTo>
                  <a:pt x="2524" y="44833"/>
                </a:lnTo>
                <a:lnTo>
                  <a:pt x="0" y="56845"/>
                </a:lnTo>
                <a:lnTo>
                  <a:pt x="1144" y="64539"/>
                </a:lnTo>
                <a:lnTo>
                  <a:pt x="4673" y="71251"/>
                </a:lnTo>
                <a:lnTo>
                  <a:pt x="10726" y="75999"/>
                </a:lnTo>
                <a:lnTo>
                  <a:pt x="19443" y="77800"/>
                </a:lnTo>
                <a:lnTo>
                  <a:pt x="29921" y="77800"/>
                </a:lnTo>
                <a:lnTo>
                  <a:pt x="37401" y="73304"/>
                </a:lnTo>
                <a:lnTo>
                  <a:pt x="39647" y="68821"/>
                </a:lnTo>
                <a:lnTo>
                  <a:pt x="16459" y="68821"/>
                </a:lnTo>
                <a:lnTo>
                  <a:pt x="11963" y="64325"/>
                </a:lnTo>
                <a:lnTo>
                  <a:pt x="11963" y="55359"/>
                </a:lnTo>
                <a:lnTo>
                  <a:pt x="14511" y="46476"/>
                </a:lnTo>
                <a:lnTo>
                  <a:pt x="21128" y="41519"/>
                </a:lnTo>
                <a:lnTo>
                  <a:pt x="30271" y="39368"/>
                </a:lnTo>
                <a:lnTo>
                  <a:pt x="40398" y="38900"/>
                </a:lnTo>
                <a:lnTo>
                  <a:pt x="52362" y="38900"/>
                </a:lnTo>
                <a:lnTo>
                  <a:pt x="52242" y="30340"/>
                </a:lnTo>
                <a:lnTo>
                  <a:pt x="51123" y="20198"/>
                </a:lnTo>
                <a:lnTo>
                  <a:pt x="47095" y="10477"/>
                </a:lnTo>
                <a:close/>
              </a:path>
              <a:path w="52705" h="78105">
                <a:moveTo>
                  <a:pt x="52362" y="67322"/>
                </a:moveTo>
                <a:lnTo>
                  <a:pt x="40398" y="67322"/>
                </a:lnTo>
                <a:lnTo>
                  <a:pt x="41884" y="76301"/>
                </a:lnTo>
                <a:lnTo>
                  <a:pt x="52362" y="76301"/>
                </a:lnTo>
                <a:lnTo>
                  <a:pt x="52362" y="67322"/>
                </a:lnTo>
                <a:close/>
              </a:path>
              <a:path w="52705" h="78105">
                <a:moveTo>
                  <a:pt x="52362" y="38900"/>
                </a:moveTo>
                <a:lnTo>
                  <a:pt x="40398" y="38900"/>
                </a:lnTo>
                <a:lnTo>
                  <a:pt x="40398" y="55359"/>
                </a:lnTo>
                <a:lnTo>
                  <a:pt x="37401" y="61340"/>
                </a:lnTo>
                <a:lnTo>
                  <a:pt x="31419" y="68821"/>
                </a:lnTo>
                <a:lnTo>
                  <a:pt x="39647" y="68821"/>
                </a:lnTo>
                <a:lnTo>
                  <a:pt x="40398" y="67322"/>
                </a:lnTo>
                <a:lnTo>
                  <a:pt x="52362" y="67322"/>
                </a:lnTo>
                <a:lnTo>
                  <a:pt x="52362" y="38900"/>
                </a:lnTo>
                <a:close/>
              </a:path>
              <a:path w="52705" h="78105">
                <a:moveTo>
                  <a:pt x="26924" y="0"/>
                </a:moveTo>
                <a:lnTo>
                  <a:pt x="17957" y="0"/>
                </a:lnTo>
                <a:lnTo>
                  <a:pt x="10477" y="2997"/>
                </a:lnTo>
                <a:lnTo>
                  <a:pt x="4483" y="7480"/>
                </a:lnTo>
                <a:lnTo>
                  <a:pt x="7480" y="16459"/>
                </a:lnTo>
                <a:lnTo>
                  <a:pt x="11963" y="11976"/>
                </a:lnTo>
                <a:lnTo>
                  <a:pt x="17957" y="10477"/>
                </a:lnTo>
                <a:lnTo>
                  <a:pt x="47095" y="10477"/>
                </a:lnTo>
                <a:lnTo>
                  <a:pt x="46939" y="10099"/>
                </a:lnTo>
                <a:lnTo>
                  <a:pt x="39106" y="2805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5347" y="1816121"/>
            <a:ext cx="95885" cy="76835"/>
          </a:xfrm>
          <a:custGeom>
            <a:avLst/>
            <a:gdLst/>
            <a:ahLst/>
            <a:cxnLst/>
            <a:rect l="l" t="t" r="r" b="b"/>
            <a:pathLst>
              <a:path w="95885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26924"/>
                </a:lnTo>
                <a:lnTo>
                  <a:pt x="13462" y="25425"/>
                </a:lnTo>
                <a:lnTo>
                  <a:pt x="14960" y="17945"/>
                </a:lnTo>
                <a:lnTo>
                  <a:pt x="19443" y="13462"/>
                </a:lnTo>
                <a:lnTo>
                  <a:pt x="10477" y="13462"/>
                </a:lnTo>
                <a:lnTo>
                  <a:pt x="10477" y="1485"/>
                </a:lnTo>
                <a:close/>
              </a:path>
              <a:path w="95885" h="76835">
                <a:moveTo>
                  <a:pt x="49867" y="11963"/>
                </a:moveTo>
                <a:lnTo>
                  <a:pt x="37401" y="11963"/>
                </a:lnTo>
                <a:lnTo>
                  <a:pt x="41884" y="19443"/>
                </a:lnTo>
                <a:lnTo>
                  <a:pt x="41884" y="76288"/>
                </a:lnTo>
                <a:lnTo>
                  <a:pt x="53860" y="76288"/>
                </a:lnTo>
                <a:lnTo>
                  <a:pt x="53860" y="25425"/>
                </a:lnTo>
                <a:lnTo>
                  <a:pt x="55359" y="23926"/>
                </a:lnTo>
                <a:lnTo>
                  <a:pt x="56845" y="17945"/>
                </a:lnTo>
                <a:lnTo>
                  <a:pt x="59836" y="14960"/>
                </a:lnTo>
                <a:lnTo>
                  <a:pt x="50863" y="14960"/>
                </a:lnTo>
                <a:lnTo>
                  <a:pt x="49867" y="11963"/>
                </a:lnTo>
                <a:close/>
              </a:path>
              <a:path w="95885" h="76835">
                <a:moveTo>
                  <a:pt x="90688" y="11963"/>
                </a:moveTo>
                <a:lnTo>
                  <a:pt x="70319" y="11963"/>
                </a:lnTo>
                <a:lnTo>
                  <a:pt x="76205" y="13365"/>
                </a:lnTo>
                <a:lnTo>
                  <a:pt x="80413" y="17573"/>
                </a:lnTo>
                <a:lnTo>
                  <a:pt x="82939" y="24586"/>
                </a:lnTo>
                <a:lnTo>
                  <a:pt x="83781" y="34404"/>
                </a:lnTo>
                <a:lnTo>
                  <a:pt x="83781" y="76288"/>
                </a:lnTo>
                <a:lnTo>
                  <a:pt x="95745" y="76288"/>
                </a:lnTo>
                <a:lnTo>
                  <a:pt x="95745" y="32905"/>
                </a:lnTo>
                <a:lnTo>
                  <a:pt x="93501" y="17037"/>
                </a:lnTo>
                <a:lnTo>
                  <a:pt x="90688" y="11963"/>
                </a:lnTo>
                <a:close/>
              </a:path>
              <a:path w="95885" h="76835">
                <a:moveTo>
                  <a:pt x="73304" y="0"/>
                </a:moveTo>
                <a:lnTo>
                  <a:pt x="67322" y="0"/>
                </a:lnTo>
                <a:lnTo>
                  <a:pt x="62839" y="2984"/>
                </a:lnTo>
                <a:lnTo>
                  <a:pt x="59842" y="5981"/>
                </a:lnTo>
                <a:lnTo>
                  <a:pt x="56845" y="7480"/>
                </a:lnTo>
                <a:lnTo>
                  <a:pt x="53860" y="10464"/>
                </a:lnTo>
                <a:lnTo>
                  <a:pt x="50863" y="14960"/>
                </a:lnTo>
                <a:lnTo>
                  <a:pt x="59836" y="14960"/>
                </a:lnTo>
                <a:lnTo>
                  <a:pt x="62839" y="11963"/>
                </a:lnTo>
                <a:lnTo>
                  <a:pt x="90688" y="11963"/>
                </a:lnTo>
                <a:lnTo>
                  <a:pt x="87891" y="6918"/>
                </a:lnTo>
                <a:lnTo>
                  <a:pt x="80598" y="1566"/>
                </a:lnTo>
                <a:lnTo>
                  <a:pt x="73304" y="0"/>
                </a:lnTo>
                <a:close/>
              </a:path>
              <a:path w="95885" h="76835">
                <a:moveTo>
                  <a:pt x="41884" y="0"/>
                </a:moveTo>
                <a:lnTo>
                  <a:pt x="20942" y="0"/>
                </a:lnTo>
                <a:lnTo>
                  <a:pt x="14960" y="7480"/>
                </a:lnTo>
                <a:lnTo>
                  <a:pt x="11963" y="13462"/>
                </a:lnTo>
                <a:lnTo>
                  <a:pt x="19443" y="13462"/>
                </a:lnTo>
                <a:lnTo>
                  <a:pt x="20942" y="11963"/>
                </a:lnTo>
                <a:lnTo>
                  <a:pt x="49867" y="11963"/>
                </a:lnTo>
                <a:lnTo>
                  <a:pt x="47879" y="5981"/>
                </a:lnTo>
                <a:lnTo>
                  <a:pt x="41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6055" y="1816118"/>
            <a:ext cx="60325" cy="78105"/>
          </a:xfrm>
          <a:custGeom>
            <a:avLst/>
            <a:gdLst/>
            <a:ahLst/>
            <a:cxnLst/>
            <a:rect l="l" t="t" r="r" b="b"/>
            <a:pathLst>
              <a:path w="60325" h="78105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407" y="55697"/>
                </a:lnTo>
                <a:lnTo>
                  <a:pt x="9163" y="67502"/>
                </a:lnTo>
                <a:lnTo>
                  <a:pt x="19566" y="75099"/>
                </a:lnTo>
                <a:lnTo>
                  <a:pt x="32918" y="77787"/>
                </a:lnTo>
                <a:lnTo>
                  <a:pt x="44881" y="77787"/>
                </a:lnTo>
                <a:lnTo>
                  <a:pt x="52362" y="76288"/>
                </a:lnTo>
                <a:lnTo>
                  <a:pt x="55359" y="73304"/>
                </a:lnTo>
                <a:lnTo>
                  <a:pt x="54358" y="67310"/>
                </a:lnTo>
                <a:lnTo>
                  <a:pt x="35902" y="67310"/>
                </a:lnTo>
                <a:lnTo>
                  <a:pt x="26483" y="65860"/>
                </a:lnTo>
                <a:lnTo>
                  <a:pt x="18884" y="61326"/>
                </a:lnTo>
                <a:lnTo>
                  <a:pt x="13810" y="53427"/>
                </a:lnTo>
                <a:lnTo>
                  <a:pt x="11963" y="41884"/>
                </a:lnTo>
                <a:lnTo>
                  <a:pt x="59842" y="41884"/>
                </a:lnTo>
                <a:lnTo>
                  <a:pt x="59842" y="35902"/>
                </a:lnTo>
                <a:lnTo>
                  <a:pt x="59357" y="31407"/>
                </a:lnTo>
                <a:lnTo>
                  <a:pt x="11963" y="31407"/>
                </a:lnTo>
                <a:lnTo>
                  <a:pt x="13742" y="24352"/>
                </a:lnTo>
                <a:lnTo>
                  <a:pt x="17205" y="17573"/>
                </a:lnTo>
                <a:lnTo>
                  <a:pt x="22911" y="12476"/>
                </a:lnTo>
                <a:lnTo>
                  <a:pt x="31419" y="10464"/>
                </a:lnTo>
                <a:lnTo>
                  <a:pt x="52194" y="10464"/>
                </a:lnTo>
                <a:lnTo>
                  <a:pt x="45328" y="3505"/>
                </a:lnTo>
                <a:lnTo>
                  <a:pt x="31419" y="0"/>
                </a:lnTo>
                <a:close/>
              </a:path>
              <a:path w="60325" h="78105">
                <a:moveTo>
                  <a:pt x="53860" y="64325"/>
                </a:moveTo>
                <a:lnTo>
                  <a:pt x="49364" y="65824"/>
                </a:lnTo>
                <a:lnTo>
                  <a:pt x="43383" y="67310"/>
                </a:lnTo>
                <a:lnTo>
                  <a:pt x="54358" y="67310"/>
                </a:lnTo>
                <a:lnTo>
                  <a:pt x="53860" y="64325"/>
                </a:lnTo>
                <a:close/>
              </a:path>
              <a:path w="60325" h="78105">
                <a:moveTo>
                  <a:pt x="52194" y="10464"/>
                </a:moveTo>
                <a:lnTo>
                  <a:pt x="31419" y="10464"/>
                </a:lnTo>
                <a:lnTo>
                  <a:pt x="39670" y="12686"/>
                </a:lnTo>
                <a:lnTo>
                  <a:pt x="44697" y="18135"/>
                </a:lnTo>
                <a:lnTo>
                  <a:pt x="47200" y="24984"/>
                </a:lnTo>
                <a:lnTo>
                  <a:pt x="47878" y="31407"/>
                </a:lnTo>
                <a:lnTo>
                  <a:pt x="59357" y="31407"/>
                </a:lnTo>
                <a:lnTo>
                  <a:pt x="58557" y="23981"/>
                </a:lnTo>
                <a:lnTo>
                  <a:pt x="54046" y="12341"/>
                </a:lnTo>
                <a:lnTo>
                  <a:pt x="52194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90700" y="2098852"/>
            <a:ext cx="0" cy="93345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0"/>
                </a:moveTo>
                <a:lnTo>
                  <a:pt x="0" y="92748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6296" y="2093614"/>
            <a:ext cx="69215" cy="0"/>
          </a:xfrm>
          <a:custGeom>
            <a:avLst/>
            <a:gdLst/>
            <a:ahLst/>
            <a:cxnLst/>
            <a:rect l="l" t="t" r="r" b="b"/>
            <a:pathLst>
              <a:path w="69215">
                <a:moveTo>
                  <a:pt x="0" y="0"/>
                </a:moveTo>
                <a:lnTo>
                  <a:pt x="68821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6607" y="2116802"/>
            <a:ext cx="64769" cy="109220"/>
          </a:xfrm>
          <a:custGeom>
            <a:avLst/>
            <a:gdLst/>
            <a:ahLst/>
            <a:cxnLst/>
            <a:rect l="l" t="t" r="r" b="b"/>
            <a:pathLst>
              <a:path w="64769" h="109219">
                <a:moveTo>
                  <a:pt x="13462" y="0"/>
                </a:moveTo>
                <a:lnTo>
                  <a:pt x="0" y="0"/>
                </a:lnTo>
                <a:lnTo>
                  <a:pt x="25438" y="68808"/>
                </a:lnTo>
                <a:lnTo>
                  <a:pt x="25438" y="70307"/>
                </a:lnTo>
                <a:lnTo>
                  <a:pt x="26924" y="71805"/>
                </a:lnTo>
                <a:lnTo>
                  <a:pt x="26924" y="73304"/>
                </a:lnTo>
                <a:lnTo>
                  <a:pt x="25438" y="74803"/>
                </a:lnTo>
                <a:lnTo>
                  <a:pt x="25438" y="76288"/>
                </a:lnTo>
                <a:lnTo>
                  <a:pt x="22440" y="82283"/>
                </a:lnTo>
                <a:lnTo>
                  <a:pt x="17957" y="88265"/>
                </a:lnTo>
                <a:lnTo>
                  <a:pt x="11963" y="94246"/>
                </a:lnTo>
                <a:lnTo>
                  <a:pt x="7480" y="97231"/>
                </a:lnTo>
                <a:lnTo>
                  <a:pt x="4483" y="97231"/>
                </a:lnTo>
                <a:lnTo>
                  <a:pt x="7480" y="109207"/>
                </a:lnTo>
                <a:lnTo>
                  <a:pt x="10477" y="107708"/>
                </a:lnTo>
                <a:lnTo>
                  <a:pt x="16459" y="106210"/>
                </a:lnTo>
                <a:lnTo>
                  <a:pt x="22440" y="100228"/>
                </a:lnTo>
                <a:lnTo>
                  <a:pt x="27840" y="93402"/>
                </a:lnTo>
                <a:lnTo>
                  <a:pt x="33099" y="83772"/>
                </a:lnTo>
                <a:lnTo>
                  <a:pt x="38639" y="70774"/>
                </a:lnTo>
                <a:lnTo>
                  <a:pt x="42671" y="59842"/>
                </a:lnTo>
                <a:lnTo>
                  <a:pt x="32918" y="59842"/>
                </a:lnTo>
                <a:lnTo>
                  <a:pt x="31419" y="55346"/>
                </a:lnTo>
                <a:lnTo>
                  <a:pt x="29921" y="49364"/>
                </a:lnTo>
                <a:lnTo>
                  <a:pt x="13462" y="0"/>
                </a:lnTo>
                <a:close/>
              </a:path>
              <a:path w="64769" h="109219">
                <a:moveTo>
                  <a:pt x="64325" y="0"/>
                </a:moveTo>
                <a:lnTo>
                  <a:pt x="50863" y="0"/>
                </a:lnTo>
                <a:lnTo>
                  <a:pt x="37401" y="44881"/>
                </a:lnTo>
                <a:lnTo>
                  <a:pt x="35902" y="49364"/>
                </a:lnTo>
                <a:lnTo>
                  <a:pt x="34404" y="55346"/>
                </a:lnTo>
                <a:lnTo>
                  <a:pt x="32918" y="59842"/>
                </a:lnTo>
                <a:lnTo>
                  <a:pt x="42671" y="59842"/>
                </a:lnTo>
                <a:lnTo>
                  <a:pt x="44881" y="53848"/>
                </a:lnTo>
                <a:lnTo>
                  <a:pt x="6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1410" y="2115308"/>
            <a:ext cx="64769" cy="107950"/>
          </a:xfrm>
          <a:custGeom>
            <a:avLst/>
            <a:gdLst/>
            <a:ahLst/>
            <a:cxnLst/>
            <a:rect l="l" t="t" r="r" b="b"/>
            <a:pathLst>
              <a:path w="64769" h="107950">
                <a:moveTo>
                  <a:pt x="10477" y="1498"/>
                </a:moveTo>
                <a:lnTo>
                  <a:pt x="0" y="1498"/>
                </a:lnTo>
                <a:lnTo>
                  <a:pt x="0" y="107708"/>
                </a:lnTo>
                <a:lnTo>
                  <a:pt x="11963" y="107708"/>
                </a:lnTo>
                <a:lnTo>
                  <a:pt x="11963" y="65824"/>
                </a:lnTo>
                <a:lnTo>
                  <a:pt x="20570" y="65824"/>
                </a:lnTo>
                <a:lnTo>
                  <a:pt x="14960" y="61328"/>
                </a:lnTo>
                <a:lnTo>
                  <a:pt x="13462" y="52362"/>
                </a:lnTo>
                <a:lnTo>
                  <a:pt x="11963" y="49364"/>
                </a:lnTo>
                <a:lnTo>
                  <a:pt x="11963" y="29921"/>
                </a:lnTo>
                <a:lnTo>
                  <a:pt x="13462" y="28422"/>
                </a:lnTo>
                <a:lnTo>
                  <a:pt x="14960" y="17945"/>
                </a:lnTo>
                <a:lnTo>
                  <a:pt x="17950" y="14960"/>
                </a:lnTo>
                <a:lnTo>
                  <a:pt x="10477" y="14960"/>
                </a:lnTo>
                <a:lnTo>
                  <a:pt x="10477" y="1498"/>
                </a:lnTo>
                <a:close/>
              </a:path>
              <a:path w="64769" h="107950">
                <a:moveTo>
                  <a:pt x="20570" y="65824"/>
                </a:moveTo>
                <a:lnTo>
                  <a:pt x="11963" y="65824"/>
                </a:lnTo>
                <a:lnTo>
                  <a:pt x="16459" y="73304"/>
                </a:lnTo>
                <a:lnTo>
                  <a:pt x="23939" y="77787"/>
                </a:lnTo>
                <a:lnTo>
                  <a:pt x="32918" y="77787"/>
                </a:lnTo>
                <a:lnTo>
                  <a:pt x="44764" y="75263"/>
                </a:lnTo>
                <a:lnTo>
                  <a:pt x="54789" y="67690"/>
                </a:lnTo>
                <a:lnTo>
                  <a:pt x="54991" y="67322"/>
                </a:lnTo>
                <a:lnTo>
                  <a:pt x="22440" y="67322"/>
                </a:lnTo>
                <a:lnTo>
                  <a:pt x="20570" y="65824"/>
                </a:lnTo>
                <a:close/>
              </a:path>
              <a:path w="64769" h="107950">
                <a:moveTo>
                  <a:pt x="55826" y="10477"/>
                </a:moveTo>
                <a:lnTo>
                  <a:pt x="31419" y="10477"/>
                </a:lnTo>
                <a:lnTo>
                  <a:pt x="40137" y="12814"/>
                </a:lnTo>
                <a:lnTo>
                  <a:pt x="46189" y="19078"/>
                </a:lnTo>
                <a:lnTo>
                  <a:pt x="49718" y="28147"/>
                </a:lnTo>
                <a:lnTo>
                  <a:pt x="50863" y="38900"/>
                </a:lnTo>
                <a:lnTo>
                  <a:pt x="49507" y="50279"/>
                </a:lnTo>
                <a:lnTo>
                  <a:pt x="45627" y="59278"/>
                </a:lnTo>
                <a:lnTo>
                  <a:pt x="39504" y="65194"/>
                </a:lnTo>
                <a:lnTo>
                  <a:pt x="31419" y="67322"/>
                </a:lnTo>
                <a:lnTo>
                  <a:pt x="54991" y="67322"/>
                </a:lnTo>
                <a:lnTo>
                  <a:pt x="61730" y="55070"/>
                </a:lnTo>
                <a:lnTo>
                  <a:pt x="64325" y="37401"/>
                </a:lnTo>
                <a:lnTo>
                  <a:pt x="61988" y="22090"/>
                </a:lnTo>
                <a:lnTo>
                  <a:pt x="55826" y="10477"/>
                </a:lnTo>
                <a:close/>
              </a:path>
              <a:path w="64769" h="107950">
                <a:moveTo>
                  <a:pt x="35902" y="0"/>
                </a:moveTo>
                <a:lnTo>
                  <a:pt x="27747" y="1074"/>
                </a:lnTo>
                <a:lnTo>
                  <a:pt x="21132" y="4113"/>
                </a:lnTo>
                <a:lnTo>
                  <a:pt x="15918" y="8835"/>
                </a:lnTo>
                <a:lnTo>
                  <a:pt x="11963" y="14960"/>
                </a:lnTo>
                <a:lnTo>
                  <a:pt x="17950" y="14960"/>
                </a:lnTo>
                <a:lnTo>
                  <a:pt x="22440" y="10477"/>
                </a:lnTo>
                <a:lnTo>
                  <a:pt x="55826" y="10477"/>
                </a:lnTo>
                <a:lnTo>
                  <a:pt x="55724" y="10285"/>
                </a:lnTo>
                <a:lnTo>
                  <a:pt x="46655" y="2688"/>
                </a:lnTo>
                <a:lnTo>
                  <a:pt x="35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9207" y="2088375"/>
            <a:ext cx="15240" cy="103505"/>
          </a:xfrm>
          <a:custGeom>
            <a:avLst/>
            <a:gdLst/>
            <a:ahLst/>
            <a:cxnLst/>
            <a:rect l="l" t="t" r="r" b="b"/>
            <a:pathLst>
              <a:path w="15239" h="103505">
                <a:moveTo>
                  <a:pt x="13462" y="28422"/>
                </a:moveTo>
                <a:lnTo>
                  <a:pt x="1498" y="28422"/>
                </a:lnTo>
                <a:lnTo>
                  <a:pt x="1498" y="103225"/>
                </a:lnTo>
                <a:lnTo>
                  <a:pt x="13462" y="103225"/>
                </a:lnTo>
                <a:lnTo>
                  <a:pt x="13462" y="28422"/>
                </a:lnTo>
                <a:close/>
              </a:path>
              <a:path w="15239" h="103505">
                <a:moveTo>
                  <a:pt x="11963" y="0"/>
                </a:moveTo>
                <a:lnTo>
                  <a:pt x="2984" y="0"/>
                </a:lnTo>
                <a:lnTo>
                  <a:pt x="0" y="2997"/>
                </a:lnTo>
                <a:lnTo>
                  <a:pt x="0" y="11976"/>
                </a:lnTo>
                <a:lnTo>
                  <a:pt x="2984" y="16459"/>
                </a:lnTo>
                <a:lnTo>
                  <a:pt x="11963" y="16459"/>
                </a:lnTo>
                <a:lnTo>
                  <a:pt x="14960" y="11976"/>
                </a:lnTo>
                <a:lnTo>
                  <a:pt x="14960" y="2997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9131" y="2115308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5" h="78105">
                <a:moveTo>
                  <a:pt x="41884" y="0"/>
                </a:moveTo>
                <a:lnTo>
                  <a:pt x="35902" y="0"/>
                </a:lnTo>
                <a:lnTo>
                  <a:pt x="20825" y="2945"/>
                </a:lnTo>
                <a:lnTo>
                  <a:pt x="9536" y="11220"/>
                </a:lnTo>
                <a:lnTo>
                  <a:pt x="2454" y="23981"/>
                </a:lnTo>
                <a:lnTo>
                  <a:pt x="0" y="40385"/>
                </a:lnTo>
                <a:lnTo>
                  <a:pt x="2196" y="55697"/>
                </a:lnTo>
                <a:lnTo>
                  <a:pt x="8599" y="67502"/>
                </a:lnTo>
                <a:lnTo>
                  <a:pt x="18929" y="75099"/>
                </a:lnTo>
                <a:lnTo>
                  <a:pt x="32905" y="77787"/>
                </a:lnTo>
                <a:lnTo>
                  <a:pt x="41884" y="77787"/>
                </a:lnTo>
                <a:lnTo>
                  <a:pt x="49364" y="74802"/>
                </a:lnTo>
                <a:lnTo>
                  <a:pt x="52362" y="73304"/>
                </a:lnTo>
                <a:lnTo>
                  <a:pt x="50365" y="67322"/>
                </a:lnTo>
                <a:lnTo>
                  <a:pt x="34404" y="67322"/>
                </a:lnTo>
                <a:lnTo>
                  <a:pt x="25218" y="65405"/>
                </a:lnTo>
                <a:lnTo>
                  <a:pt x="18135" y="59840"/>
                </a:lnTo>
                <a:lnTo>
                  <a:pt x="13576" y="50911"/>
                </a:lnTo>
                <a:lnTo>
                  <a:pt x="11963" y="38900"/>
                </a:lnTo>
                <a:lnTo>
                  <a:pt x="13389" y="28147"/>
                </a:lnTo>
                <a:lnTo>
                  <a:pt x="17760" y="19078"/>
                </a:lnTo>
                <a:lnTo>
                  <a:pt x="25218" y="12814"/>
                </a:lnTo>
                <a:lnTo>
                  <a:pt x="35902" y="10477"/>
                </a:lnTo>
                <a:lnTo>
                  <a:pt x="50647" y="10477"/>
                </a:lnTo>
                <a:lnTo>
                  <a:pt x="52362" y="4483"/>
                </a:lnTo>
                <a:lnTo>
                  <a:pt x="49364" y="2997"/>
                </a:lnTo>
                <a:lnTo>
                  <a:pt x="41884" y="0"/>
                </a:lnTo>
                <a:close/>
              </a:path>
              <a:path w="52705" h="78105">
                <a:moveTo>
                  <a:pt x="49364" y="64325"/>
                </a:moveTo>
                <a:lnTo>
                  <a:pt x="46367" y="65824"/>
                </a:lnTo>
                <a:lnTo>
                  <a:pt x="41884" y="67322"/>
                </a:lnTo>
                <a:lnTo>
                  <a:pt x="50365" y="67322"/>
                </a:lnTo>
                <a:lnTo>
                  <a:pt x="49364" y="64325"/>
                </a:lnTo>
                <a:close/>
              </a:path>
              <a:path w="52705" h="78105">
                <a:moveTo>
                  <a:pt x="50647" y="10477"/>
                </a:moveTo>
                <a:lnTo>
                  <a:pt x="41884" y="10477"/>
                </a:lnTo>
                <a:lnTo>
                  <a:pt x="46367" y="13461"/>
                </a:lnTo>
                <a:lnTo>
                  <a:pt x="49364" y="14960"/>
                </a:lnTo>
                <a:lnTo>
                  <a:pt x="5064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0463" y="2115303"/>
            <a:ext cx="53975" cy="78105"/>
          </a:xfrm>
          <a:custGeom>
            <a:avLst/>
            <a:gdLst/>
            <a:ahLst/>
            <a:cxnLst/>
            <a:rect l="l" t="t" r="r" b="b"/>
            <a:pathLst>
              <a:path w="53975" h="78105">
                <a:moveTo>
                  <a:pt x="47644" y="10477"/>
                </a:moveTo>
                <a:lnTo>
                  <a:pt x="38900" y="10477"/>
                </a:lnTo>
                <a:lnTo>
                  <a:pt x="40292" y="20198"/>
                </a:lnTo>
                <a:lnTo>
                  <a:pt x="40398" y="28422"/>
                </a:lnTo>
                <a:lnTo>
                  <a:pt x="23354" y="30340"/>
                </a:lnTo>
                <a:lnTo>
                  <a:pt x="10660" y="35904"/>
                </a:lnTo>
                <a:lnTo>
                  <a:pt x="2735" y="44833"/>
                </a:lnTo>
                <a:lnTo>
                  <a:pt x="0" y="56845"/>
                </a:lnTo>
                <a:lnTo>
                  <a:pt x="1379" y="64539"/>
                </a:lnTo>
                <a:lnTo>
                  <a:pt x="5422" y="71251"/>
                </a:lnTo>
                <a:lnTo>
                  <a:pt x="11990" y="75999"/>
                </a:lnTo>
                <a:lnTo>
                  <a:pt x="20942" y="77800"/>
                </a:lnTo>
                <a:lnTo>
                  <a:pt x="29921" y="77800"/>
                </a:lnTo>
                <a:lnTo>
                  <a:pt x="37401" y="73304"/>
                </a:lnTo>
                <a:lnTo>
                  <a:pt x="39647" y="68821"/>
                </a:lnTo>
                <a:lnTo>
                  <a:pt x="17957" y="68821"/>
                </a:lnTo>
                <a:lnTo>
                  <a:pt x="11963" y="64325"/>
                </a:lnTo>
                <a:lnTo>
                  <a:pt x="11963" y="55359"/>
                </a:lnTo>
                <a:lnTo>
                  <a:pt x="14511" y="46265"/>
                </a:lnTo>
                <a:lnTo>
                  <a:pt x="21128" y="40957"/>
                </a:lnTo>
                <a:lnTo>
                  <a:pt x="30271" y="38735"/>
                </a:lnTo>
                <a:lnTo>
                  <a:pt x="52362" y="38735"/>
                </a:lnTo>
                <a:lnTo>
                  <a:pt x="52263" y="30340"/>
                </a:lnTo>
                <a:lnTo>
                  <a:pt x="51334" y="20198"/>
                </a:lnTo>
                <a:lnTo>
                  <a:pt x="47644" y="10477"/>
                </a:lnTo>
                <a:close/>
              </a:path>
              <a:path w="53975" h="78105">
                <a:moveTo>
                  <a:pt x="52362" y="67322"/>
                </a:moveTo>
                <a:lnTo>
                  <a:pt x="41884" y="67322"/>
                </a:lnTo>
                <a:lnTo>
                  <a:pt x="41884" y="76301"/>
                </a:lnTo>
                <a:lnTo>
                  <a:pt x="53860" y="76301"/>
                </a:lnTo>
                <a:lnTo>
                  <a:pt x="52362" y="71805"/>
                </a:lnTo>
                <a:lnTo>
                  <a:pt x="52362" y="67322"/>
                </a:lnTo>
                <a:close/>
              </a:path>
              <a:path w="53975" h="78105">
                <a:moveTo>
                  <a:pt x="52362" y="38735"/>
                </a:moveTo>
                <a:lnTo>
                  <a:pt x="30271" y="38735"/>
                </a:lnTo>
                <a:lnTo>
                  <a:pt x="40398" y="38900"/>
                </a:lnTo>
                <a:lnTo>
                  <a:pt x="40398" y="55359"/>
                </a:lnTo>
                <a:lnTo>
                  <a:pt x="37401" y="61340"/>
                </a:lnTo>
                <a:lnTo>
                  <a:pt x="32918" y="68821"/>
                </a:lnTo>
                <a:lnTo>
                  <a:pt x="39647" y="68821"/>
                </a:lnTo>
                <a:lnTo>
                  <a:pt x="40398" y="67322"/>
                </a:lnTo>
                <a:lnTo>
                  <a:pt x="52362" y="67322"/>
                </a:lnTo>
                <a:lnTo>
                  <a:pt x="52362" y="38735"/>
                </a:lnTo>
                <a:close/>
              </a:path>
              <a:path w="53975" h="78105">
                <a:moveTo>
                  <a:pt x="26923" y="0"/>
                </a:moveTo>
                <a:lnTo>
                  <a:pt x="17957" y="0"/>
                </a:lnTo>
                <a:lnTo>
                  <a:pt x="10477" y="2997"/>
                </a:lnTo>
                <a:lnTo>
                  <a:pt x="4483" y="7480"/>
                </a:lnTo>
                <a:lnTo>
                  <a:pt x="7480" y="16459"/>
                </a:lnTo>
                <a:lnTo>
                  <a:pt x="11963" y="11976"/>
                </a:lnTo>
                <a:lnTo>
                  <a:pt x="17957" y="10477"/>
                </a:lnTo>
                <a:lnTo>
                  <a:pt x="47644" y="10477"/>
                </a:lnTo>
                <a:lnTo>
                  <a:pt x="47501" y="10099"/>
                </a:lnTo>
                <a:lnTo>
                  <a:pt x="39739" y="2805"/>
                </a:lnTo>
                <a:lnTo>
                  <a:pt x="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48257" y="208239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0"/>
                </a:moveTo>
                <a:lnTo>
                  <a:pt x="0" y="109207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0621" y="2115305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4" h="78105">
                <a:moveTo>
                  <a:pt x="2997" y="62826"/>
                </a:moveTo>
                <a:lnTo>
                  <a:pt x="0" y="73304"/>
                </a:lnTo>
                <a:lnTo>
                  <a:pt x="4483" y="76301"/>
                </a:lnTo>
                <a:lnTo>
                  <a:pt x="11963" y="77787"/>
                </a:lnTo>
                <a:lnTo>
                  <a:pt x="17957" y="77787"/>
                </a:lnTo>
                <a:lnTo>
                  <a:pt x="28868" y="76175"/>
                </a:lnTo>
                <a:lnTo>
                  <a:pt x="36837" y="71620"/>
                </a:lnTo>
                <a:lnTo>
                  <a:pt x="39802" y="67322"/>
                </a:lnTo>
                <a:lnTo>
                  <a:pt x="13462" y="67322"/>
                </a:lnTo>
                <a:lnTo>
                  <a:pt x="5981" y="65824"/>
                </a:lnTo>
                <a:lnTo>
                  <a:pt x="2997" y="62826"/>
                </a:lnTo>
                <a:close/>
              </a:path>
              <a:path w="43814" h="78105">
                <a:moveTo>
                  <a:pt x="31419" y="0"/>
                </a:moveTo>
                <a:lnTo>
                  <a:pt x="25438" y="0"/>
                </a:lnTo>
                <a:lnTo>
                  <a:pt x="15386" y="1824"/>
                </a:lnTo>
                <a:lnTo>
                  <a:pt x="7858" y="6734"/>
                </a:lnTo>
                <a:lnTo>
                  <a:pt x="3135" y="13887"/>
                </a:lnTo>
                <a:lnTo>
                  <a:pt x="1498" y="22440"/>
                </a:lnTo>
                <a:lnTo>
                  <a:pt x="2620" y="28870"/>
                </a:lnTo>
                <a:lnTo>
                  <a:pt x="5984" y="34597"/>
                </a:lnTo>
                <a:lnTo>
                  <a:pt x="11592" y="39482"/>
                </a:lnTo>
                <a:lnTo>
                  <a:pt x="19443" y="43383"/>
                </a:lnTo>
                <a:lnTo>
                  <a:pt x="28422" y="46380"/>
                </a:lnTo>
                <a:lnTo>
                  <a:pt x="31419" y="50863"/>
                </a:lnTo>
                <a:lnTo>
                  <a:pt x="31419" y="62826"/>
                </a:lnTo>
                <a:lnTo>
                  <a:pt x="26924" y="67322"/>
                </a:lnTo>
                <a:lnTo>
                  <a:pt x="39802" y="67322"/>
                </a:lnTo>
                <a:lnTo>
                  <a:pt x="41723" y="64537"/>
                </a:lnTo>
                <a:lnTo>
                  <a:pt x="43383" y="55346"/>
                </a:lnTo>
                <a:lnTo>
                  <a:pt x="42261" y="48057"/>
                </a:lnTo>
                <a:lnTo>
                  <a:pt x="38896" y="41889"/>
                </a:lnTo>
                <a:lnTo>
                  <a:pt x="33289" y="36842"/>
                </a:lnTo>
                <a:lnTo>
                  <a:pt x="25438" y="32918"/>
                </a:lnTo>
                <a:lnTo>
                  <a:pt x="17957" y="29921"/>
                </a:lnTo>
                <a:lnTo>
                  <a:pt x="13462" y="26923"/>
                </a:lnTo>
                <a:lnTo>
                  <a:pt x="13462" y="14960"/>
                </a:lnTo>
                <a:lnTo>
                  <a:pt x="17957" y="10477"/>
                </a:lnTo>
                <a:lnTo>
                  <a:pt x="39542" y="10477"/>
                </a:lnTo>
                <a:lnTo>
                  <a:pt x="40398" y="4495"/>
                </a:lnTo>
                <a:lnTo>
                  <a:pt x="31419" y="0"/>
                </a:lnTo>
                <a:close/>
              </a:path>
              <a:path w="43814" h="78105">
                <a:moveTo>
                  <a:pt x="39542" y="10477"/>
                </a:moveTo>
                <a:lnTo>
                  <a:pt x="31419" y="10477"/>
                </a:lnTo>
                <a:lnTo>
                  <a:pt x="35902" y="13461"/>
                </a:lnTo>
                <a:lnTo>
                  <a:pt x="38900" y="14960"/>
                </a:lnTo>
                <a:lnTo>
                  <a:pt x="39542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8969" y="2088375"/>
            <a:ext cx="15240" cy="103505"/>
          </a:xfrm>
          <a:custGeom>
            <a:avLst/>
            <a:gdLst/>
            <a:ahLst/>
            <a:cxnLst/>
            <a:rect l="l" t="t" r="r" b="b"/>
            <a:pathLst>
              <a:path w="15239" h="103505">
                <a:moveTo>
                  <a:pt x="13462" y="28422"/>
                </a:moveTo>
                <a:lnTo>
                  <a:pt x="1498" y="28422"/>
                </a:lnTo>
                <a:lnTo>
                  <a:pt x="1498" y="103225"/>
                </a:lnTo>
                <a:lnTo>
                  <a:pt x="13462" y="103225"/>
                </a:lnTo>
                <a:lnTo>
                  <a:pt x="13462" y="28422"/>
                </a:lnTo>
                <a:close/>
              </a:path>
              <a:path w="15239" h="103505">
                <a:moveTo>
                  <a:pt x="11963" y="0"/>
                </a:moveTo>
                <a:lnTo>
                  <a:pt x="2984" y="0"/>
                </a:lnTo>
                <a:lnTo>
                  <a:pt x="0" y="2997"/>
                </a:lnTo>
                <a:lnTo>
                  <a:pt x="0" y="11976"/>
                </a:lnTo>
                <a:lnTo>
                  <a:pt x="2984" y="16459"/>
                </a:lnTo>
                <a:lnTo>
                  <a:pt x="11963" y="16459"/>
                </a:lnTo>
                <a:lnTo>
                  <a:pt x="14960" y="11976"/>
                </a:lnTo>
                <a:lnTo>
                  <a:pt x="14960" y="2997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4400" y="2116797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30">
                <a:moveTo>
                  <a:pt x="53860" y="0"/>
                </a:moveTo>
                <a:lnTo>
                  <a:pt x="2997" y="0"/>
                </a:lnTo>
                <a:lnTo>
                  <a:pt x="2997" y="10477"/>
                </a:lnTo>
                <a:lnTo>
                  <a:pt x="40398" y="10477"/>
                </a:lnTo>
                <a:lnTo>
                  <a:pt x="40398" y="11976"/>
                </a:lnTo>
                <a:lnTo>
                  <a:pt x="37401" y="14960"/>
                </a:lnTo>
                <a:lnTo>
                  <a:pt x="31419" y="23939"/>
                </a:lnTo>
                <a:lnTo>
                  <a:pt x="0" y="67322"/>
                </a:lnTo>
                <a:lnTo>
                  <a:pt x="0" y="74802"/>
                </a:lnTo>
                <a:lnTo>
                  <a:pt x="55359" y="74802"/>
                </a:lnTo>
                <a:lnTo>
                  <a:pt x="55359" y="64325"/>
                </a:lnTo>
                <a:lnTo>
                  <a:pt x="16459" y="64325"/>
                </a:lnTo>
                <a:lnTo>
                  <a:pt x="19443" y="59842"/>
                </a:lnTo>
                <a:lnTo>
                  <a:pt x="20942" y="56857"/>
                </a:lnTo>
                <a:lnTo>
                  <a:pt x="23939" y="52362"/>
                </a:lnTo>
                <a:lnTo>
                  <a:pt x="53860" y="8978"/>
                </a:lnTo>
                <a:lnTo>
                  <a:pt x="5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47237" y="2115309"/>
            <a:ext cx="60325" cy="78105"/>
          </a:xfrm>
          <a:custGeom>
            <a:avLst/>
            <a:gdLst/>
            <a:ahLst/>
            <a:cxnLst/>
            <a:rect l="l" t="t" r="r" b="b"/>
            <a:pathLst>
              <a:path w="60325" h="78105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196" y="55697"/>
                </a:lnTo>
                <a:lnTo>
                  <a:pt x="8599" y="67502"/>
                </a:lnTo>
                <a:lnTo>
                  <a:pt x="18929" y="75099"/>
                </a:lnTo>
                <a:lnTo>
                  <a:pt x="32905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5346" y="73304"/>
                </a:lnTo>
                <a:lnTo>
                  <a:pt x="54354" y="67310"/>
                </a:lnTo>
                <a:lnTo>
                  <a:pt x="34404" y="67310"/>
                </a:lnTo>
                <a:lnTo>
                  <a:pt x="25850" y="65860"/>
                </a:lnTo>
                <a:lnTo>
                  <a:pt x="18697" y="61326"/>
                </a:lnTo>
                <a:lnTo>
                  <a:pt x="13787" y="53427"/>
                </a:lnTo>
                <a:lnTo>
                  <a:pt x="11963" y="41884"/>
                </a:lnTo>
                <a:lnTo>
                  <a:pt x="58343" y="41884"/>
                </a:lnTo>
                <a:lnTo>
                  <a:pt x="59842" y="40386"/>
                </a:lnTo>
                <a:lnTo>
                  <a:pt x="59842" y="35902"/>
                </a:lnTo>
                <a:lnTo>
                  <a:pt x="59357" y="31407"/>
                </a:lnTo>
                <a:lnTo>
                  <a:pt x="11963" y="31407"/>
                </a:lnTo>
                <a:lnTo>
                  <a:pt x="13717" y="24352"/>
                </a:lnTo>
                <a:lnTo>
                  <a:pt x="17013" y="17573"/>
                </a:lnTo>
                <a:lnTo>
                  <a:pt x="22273" y="12476"/>
                </a:lnTo>
                <a:lnTo>
                  <a:pt x="29921" y="10464"/>
                </a:lnTo>
                <a:lnTo>
                  <a:pt x="52194" y="10464"/>
                </a:lnTo>
                <a:lnTo>
                  <a:pt x="45328" y="3505"/>
                </a:lnTo>
                <a:lnTo>
                  <a:pt x="31419" y="0"/>
                </a:lnTo>
                <a:close/>
              </a:path>
              <a:path w="60325" h="78105">
                <a:moveTo>
                  <a:pt x="53860" y="64325"/>
                </a:moveTo>
                <a:lnTo>
                  <a:pt x="49364" y="65824"/>
                </a:lnTo>
                <a:lnTo>
                  <a:pt x="43383" y="67310"/>
                </a:lnTo>
                <a:lnTo>
                  <a:pt x="54354" y="67310"/>
                </a:lnTo>
                <a:lnTo>
                  <a:pt x="53860" y="64325"/>
                </a:lnTo>
                <a:close/>
              </a:path>
              <a:path w="60325" h="78105">
                <a:moveTo>
                  <a:pt x="52194" y="10464"/>
                </a:moveTo>
                <a:lnTo>
                  <a:pt x="29921" y="10464"/>
                </a:lnTo>
                <a:lnTo>
                  <a:pt x="39036" y="12686"/>
                </a:lnTo>
                <a:lnTo>
                  <a:pt x="44503" y="18135"/>
                </a:lnTo>
                <a:lnTo>
                  <a:pt x="47166" y="24984"/>
                </a:lnTo>
                <a:lnTo>
                  <a:pt x="47866" y="31407"/>
                </a:lnTo>
                <a:lnTo>
                  <a:pt x="59357" y="31407"/>
                </a:lnTo>
                <a:lnTo>
                  <a:pt x="58557" y="23981"/>
                </a:lnTo>
                <a:lnTo>
                  <a:pt x="54046" y="12341"/>
                </a:lnTo>
                <a:lnTo>
                  <a:pt x="52194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9279" y="2375603"/>
            <a:ext cx="926058" cy="348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60775" y="3084690"/>
            <a:ext cx="78105" cy="104775"/>
          </a:xfrm>
          <a:custGeom>
            <a:avLst/>
            <a:gdLst/>
            <a:ahLst/>
            <a:cxnLst/>
            <a:rect l="l" t="t" r="r" b="b"/>
            <a:pathLst>
              <a:path w="78105" h="104775">
                <a:moveTo>
                  <a:pt x="46380" y="0"/>
                </a:moveTo>
                <a:lnTo>
                  <a:pt x="31419" y="0"/>
                </a:lnTo>
                <a:lnTo>
                  <a:pt x="0" y="104711"/>
                </a:lnTo>
                <a:lnTo>
                  <a:pt x="11976" y="104711"/>
                </a:lnTo>
                <a:lnTo>
                  <a:pt x="20954" y="71805"/>
                </a:lnTo>
                <a:lnTo>
                  <a:pt x="67926" y="71805"/>
                </a:lnTo>
                <a:lnTo>
                  <a:pt x="64782" y="61328"/>
                </a:lnTo>
                <a:lnTo>
                  <a:pt x="23939" y="61328"/>
                </a:lnTo>
                <a:lnTo>
                  <a:pt x="32918" y="31419"/>
                </a:lnTo>
                <a:lnTo>
                  <a:pt x="35915" y="25425"/>
                </a:lnTo>
                <a:lnTo>
                  <a:pt x="35915" y="17945"/>
                </a:lnTo>
                <a:lnTo>
                  <a:pt x="37401" y="11963"/>
                </a:lnTo>
                <a:lnTo>
                  <a:pt x="49970" y="11963"/>
                </a:lnTo>
                <a:lnTo>
                  <a:pt x="46380" y="0"/>
                </a:lnTo>
                <a:close/>
              </a:path>
              <a:path w="78105" h="104775">
                <a:moveTo>
                  <a:pt x="67926" y="71805"/>
                </a:moveTo>
                <a:lnTo>
                  <a:pt x="55359" y="71805"/>
                </a:lnTo>
                <a:lnTo>
                  <a:pt x="64338" y="104711"/>
                </a:lnTo>
                <a:lnTo>
                  <a:pt x="77800" y="104711"/>
                </a:lnTo>
                <a:lnTo>
                  <a:pt x="67926" y="71805"/>
                </a:lnTo>
                <a:close/>
              </a:path>
              <a:path w="78105" h="104775">
                <a:moveTo>
                  <a:pt x="49970" y="11963"/>
                </a:moveTo>
                <a:lnTo>
                  <a:pt x="38900" y="11963"/>
                </a:lnTo>
                <a:lnTo>
                  <a:pt x="38900" y="17945"/>
                </a:lnTo>
                <a:lnTo>
                  <a:pt x="40398" y="23939"/>
                </a:lnTo>
                <a:lnTo>
                  <a:pt x="43395" y="31419"/>
                </a:lnTo>
                <a:lnTo>
                  <a:pt x="52362" y="61328"/>
                </a:lnTo>
                <a:lnTo>
                  <a:pt x="64782" y="61328"/>
                </a:lnTo>
                <a:lnTo>
                  <a:pt x="49970" y="11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47554" y="3113112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5" h="78105">
                <a:moveTo>
                  <a:pt x="43383" y="0"/>
                </a:moveTo>
                <a:lnTo>
                  <a:pt x="35902" y="0"/>
                </a:lnTo>
                <a:lnTo>
                  <a:pt x="20825" y="2920"/>
                </a:lnTo>
                <a:lnTo>
                  <a:pt x="9536" y="11028"/>
                </a:lnTo>
                <a:lnTo>
                  <a:pt x="2454" y="23343"/>
                </a:lnTo>
                <a:lnTo>
                  <a:pt x="0" y="38887"/>
                </a:lnTo>
                <a:lnTo>
                  <a:pt x="2407" y="55065"/>
                </a:lnTo>
                <a:lnTo>
                  <a:pt x="9161" y="67314"/>
                </a:lnTo>
                <a:lnTo>
                  <a:pt x="19561" y="75075"/>
                </a:lnTo>
                <a:lnTo>
                  <a:pt x="32905" y="77787"/>
                </a:lnTo>
                <a:lnTo>
                  <a:pt x="41884" y="77787"/>
                </a:lnTo>
                <a:lnTo>
                  <a:pt x="49364" y="74790"/>
                </a:lnTo>
                <a:lnTo>
                  <a:pt x="52362" y="73304"/>
                </a:lnTo>
                <a:lnTo>
                  <a:pt x="51504" y="67310"/>
                </a:lnTo>
                <a:lnTo>
                  <a:pt x="35902" y="67310"/>
                </a:lnTo>
                <a:lnTo>
                  <a:pt x="26483" y="65183"/>
                </a:lnTo>
                <a:lnTo>
                  <a:pt x="18884" y="59270"/>
                </a:lnTo>
                <a:lnTo>
                  <a:pt x="13810" y="50272"/>
                </a:lnTo>
                <a:lnTo>
                  <a:pt x="11963" y="38887"/>
                </a:lnTo>
                <a:lnTo>
                  <a:pt x="13600" y="28134"/>
                </a:lnTo>
                <a:lnTo>
                  <a:pt x="18322" y="19065"/>
                </a:lnTo>
                <a:lnTo>
                  <a:pt x="25850" y="12801"/>
                </a:lnTo>
                <a:lnTo>
                  <a:pt x="35902" y="10464"/>
                </a:lnTo>
                <a:lnTo>
                  <a:pt x="50365" y="10464"/>
                </a:lnTo>
                <a:lnTo>
                  <a:pt x="52362" y="4483"/>
                </a:lnTo>
                <a:lnTo>
                  <a:pt x="49364" y="1498"/>
                </a:lnTo>
                <a:lnTo>
                  <a:pt x="43383" y="0"/>
                </a:lnTo>
                <a:close/>
              </a:path>
              <a:path w="52705" h="78105">
                <a:moveTo>
                  <a:pt x="50863" y="62826"/>
                </a:moveTo>
                <a:lnTo>
                  <a:pt x="46380" y="64325"/>
                </a:lnTo>
                <a:lnTo>
                  <a:pt x="41884" y="67310"/>
                </a:lnTo>
                <a:lnTo>
                  <a:pt x="51504" y="67310"/>
                </a:lnTo>
                <a:lnTo>
                  <a:pt x="50863" y="62826"/>
                </a:lnTo>
                <a:close/>
              </a:path>
              <a:path w="52705" h="78105">
                <a:moveTo>
                  <a:pt x="50365" y="10464"/>
                </a:moveTo>
                <a:lnTo>
                  <a:pt x="41884" y="10464"/>
                </a:lnTo>
                <a:lnTo>
                  <a:pt x="46380" y="11963"/>
                </a:lnTo>
                <a:lnTo>
                  <a:pt x="49364" y="13462"/>
                </a:lnTo>
                <a:lnTo>
                  <a:pt x="50365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8893" y="3113112"/>
            <a:ext cx="53975" cy="78105"/>
          </a:xfrm>
          <a:custGeom>
            <a:avLst/>
            <a:gdLst/>
            <a:ahLst/>
            <a:cxnLst/>
            <a:rect l="l" t="t" r="r" b="b"/>
            <a:pathLst>
              <a:path w="53975" h="78105">
                <a:moveTo>
                  <a:pt x="43383" y="0"/>
                </a:moveTo>
                <a:lnTo>
                  <a:pt x="37401" y="0"/>
                </a:lnTo>
                <a:lnTo>
                  <a:pt x="22090" y="2920"/>
                </a:lnTo>
                <a:lnTo>
                  <a:pt x="10285" y="11028"/>
                </a:lnTo>
                <a:lnTo>
                  <a:pt x="2688" y="23343"/>
                </a:lnTo>
                <a:lnTo>
                  <a:pt x="0" y="38887"/>
                </a:lnTo>
                <a:lnTo>
                  <a:pt x="2430" y="55065"/>
                </a:lnTo>
                <a:lnTo>
                  <a:pt x="9348" y="67314"/>
                </a:lnTo>
                <a:lnTo>
                  <a:pt x="20193" y="75075"/>
                </a:lnTo>
                <a:lnTo>
                  <a:pt x="34404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3860" y="73304"/>
                </a:lnTo>
                <a:lnTo>
                  <a:pt x="52145" y="67310"/>
                </a:lnTo>
                <a:lnTo>
                  <a:pt x="35902" y="67310"/>
                </a:lnTo>
                <a:lnTo>
                  <a:pt x="26717" y="65183"/>
                </a:lnTo>
                <a:lnTo>
                  <a:pt x="19634" y="59270"/>
                </a:lnTo>
                <a:lnTo>
                  <a:pt x="15075" y="50272"/>
                </a:lnTo>
                <a:lnTo>
                  <a:pt x="13461" y="38887"/>
                </a:lnTo>
                <a:lnTo>
                  <a:pt x="14887" y="28134"/>
                </a:lnTo>
                <a:lnTo>
                  <a:pt x="19259" y="19065"/>
                </a:lnTo>
                <a:lnTo>
                  <a:pt x="26717" y="12801"/>
                </a:lnTo>
                <a:lnTo>
                  <a:pt x="37401" y="10464"/>
                </a:lnTo>
                <a:lnTo>
                  <a:pt x="51863" y="10464"/>
                </a:lnTo>
                <a:lnTo>
                  <a:pt x="53860" y="4483"/>
                </a:lnTo>
                <a:lnTo>
                  <a:pt x="50863" y="1498"/>
                </a:lnTo>
                <a:lnTo>
                  <a:pt x="43383" y="0"/>
                </a:lnTo>
                <a:close/>
              </a:path>
              <a:path w="53975" h="78105">
                <a:moveTo>
                  <a:pt x="50863" y="62826"/>
                </a:moveTo>
                <a:lnTo>
                  <a:pt x="47866" y="64325"/>
                </a:lnTo>
                <a:lnTo>
                  <a:pt x="43383" y="67310"/>
                </a:lnTo>
                <a:lnTo>
                  <a:pt x="52145" y="67310"/>
                </a:lnTo>
                <a:lnTo>
                  <a:pt x="50863" y="62826"/>
                </a:lnTo>
                <a:close/>
              </a:path>
              <a:path w="53975" h="78105">
                <a:moveTo>
                  <a:pt x="51863" y="10464"/>
                </a:moveTo>
                <a:lnTo>
                  <a:pt x="43383" y="10464"/>
                </a:lnTo>
                <a:lnTo>
                  <a:pt x="47866" y="11963"/>
                </a:lnTo>
                <a:lnTo>
                  <a:pt x="50863" y="13462"/>
                </a:lnTo>
                <a:lnTo>
                  <a:pt x="51863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71727" y="3113112"/>
            <a:ext cx="60325" cy="78105"/>
          </a:xfrm>
          <a:custGeom>
            <a:avLst/>
            <a:gdLst/>
            <a:ahLst/>
            <a:cxnLst/>
            <a:rect l="l" t="t" r="r" b="b"/>
            <a:pathLst>
              <a:path w="60325" h="78105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196" y="55697"/>
                </a:lnTo>
                <a:lnTo>
                  <a:pt x="8599" y="67502"/>
                </a:lnTo>
                <a:lnTo>
                  <a:pt x="18929" y="75099"/>
                </a:lnTo>
                <a:lnTo>
                  <a:pt x="32905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5346" y="73291"/>
                </a:lnTo>
                <a:lnTo>
                  <a:pt x="54497" y="67310"/>
                </a:lnTo>
                <a:lnTo>
                  <a:pt x="34404" y="67310"/>
                </a:lnTo>
                <a:lnTo>
                  <a:pt x="25850" y="65837"/>
                </a:lnTo>
                <a:lnTo>
                  <a:pt x="18697" y="61139"/>
                </a:lnTo>
                <a:lnTo>
                  <a:pt x="13787" y="52795"/>
                </a:lnTo>
                <a:lnTo>
                  <a:pt x="11963" y="40386"/>
                </a:lnTo>
                <a:lnTo>
                  <a:pt x="58343" y="40386"/>
                </a:lnTo>
                <a:lnTo>
                  <a:pt x="59842" y="38887"/>
                </a:lnTo>
                <a:lnTo>
                  <a:pt x="59842" y="34404"/>
                </a:lnTo>
                <a:lnTo>
                  <a:pt x="59493" y="31407"/>
                </a:lnTo>
                <a:lnTo>
                  <a:pt x="11963" y="31407"/>
                </a:lnTo>
                <a:lnTo>
                  <a:pt x="13717" y="24118"/>
                </a:lnTo>
                <a:lnTo>
                  <a:pt x="17013" y="16824"/>
                </a:lnTo>
                <a:lnTo>
                  <a:pt x="22273" y="11211"/>
                </a:lnTo>
                <a:lnTo>
                  <a:pt x="29921" y="8966"/>
                </a:lnTo>
                <a:lnTo>
                  <a:pt x="50841" y="8966"/>
                </a:lnTo>
                <a:lnTo>
                  <a:pt x="45328" y="3482"/>
                </a:lnTo>
                <a:lnTo>
                  <a:pt x="31419" y="0"/>
                </a:lnTo>
                <a:close/>
              </a:path>
              <a:path w="60325" h="78105">
                <a:moveTo>
                  <a:pt x="53860" y="62826"/>
                </a:moveTo>
                <a:lnTo>
                  <a:pt x="49364" y="65811"/>
                </a:lnTo>
                <a:lnTo>
                  <a:pt x="43383" y="67310"/>
                </a:lnTo>
                <a:lnTo>
                  <a:pt x="54497" y="67310"/>
                </a:lnTo>
                <a:lnTo>
                  <a:pt x="53860" y="62826"/>
                </a:lnTo>
                <a:close/>
              </a:path>
              <a:path w="60325" h="78105">
                <a:moveTo>
                  <a:pt x="50841" y="8966"/>
                </a:moveTo>
                <a:lnTo>
                  <a:pt x="29921" y="8966"/>
                </a:lnTo>
                <a:lnTo>
                  <a:pt x="39036" y="11211"/>
                </a:lnTo>
                <a:lnTo>
                  <a:pt x="44503" y="16824"/>
                </a:lnTo>
                <a:lnTo>
                  <a:pt x="47166" y="24118"/>
                </a:lnTo>
                <a:lnTo>
                  <a:pt x="47866" y="31407"/>
                </a:lnTo>
                <a:lnTo>
                  <a:pt x="59493" y="31407"/>
                </a:lnTo>
                <a:lnTo>
                  <a:pt x="58557" y="23349"/>
                </a:lnTo>
                <a:lnTo>
                  <a:pt x="54046" y="12153"/>
                </a:lnTo>
                <a:lnTo>
                  <a:pt x="50841" y="8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42039" y="3113112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4" h="78105">
                <a:moveTo>
                  <a:pt x="2997" y="62826"/>
                </a:moveTo>
                <a:lnTo>
                  <a:pt x="0" y="71805"/>
                </a:lnTo>
                <a:lnTo>
                  <a:pt x="4483" y="74802"/>
                </a:lnTo>
                <a:lnTo>
                  <a:pt x="11963" y="77787"/>
                </a:lnTo>
                <a:lnTo>
                  <a:pt x="17957" y="77787"/>
                </a:lnTo>
                <a:lnTo>
                  <a:pt x="28868" y="76174"/>
                </a:lnTo>
                <a:lnTo>
                  <a:pt x="36837" y="71615"/>
                </a:lnTo>
                <a:lnTo>
                  <a:pt x="39798" y="67322"/>
                </a:lnTo>
                <a:lnTo>
                  <a:pt x="13462" y="67322"/>
                </a:lnTo>
                <a:lnTo>
                  <a:pt x="5981" y="64325"/>
                </a:lnTo>
                <a:lnTo>
                  <a:pt x="2997" y="62826"/>
                </a:lnTo>
                <a:close/>
              </a:path>
              <a:path w="43814" h="78105">
                <a:moveTo>
                  <a:pt x="31419" y="0"/>
                </a:moveTo>
                <a:lnTo>
                  <a:pt x="25438" y="0"/>
                </a:lnTo>
                <a:lnTo>
                  <a:pt x="15386" y="1589"/>
                </a:lnTo>
                <a:lnTo>
                  <a:pt x="7858" y="5984"/>
                </a:lnTo>
                <a:lnTo>
                  <a:pt x="3135" y="12623"/>
                </a:lnTo>
                <a:lnTo>
                  <a:pt x="1498" y="20942"/>
                </a:lnTo>
                <a:lnTo>
                  <a:pt x="2620" y="27395"/>
                </a:lnTo>
                <a:lnTo>
                  <a:pt x="5984" y="33286"/>
                </a:lnTo>
                <a:lnTo>
                  <a:pt x="11592" y="38615"/>
                </a:lnTo>
                <a:lnTo>
                  <a:pt x="19443" y="43383"/>
                </a:lnTo>
                <a:lnTo>
                  <a:pt x="28422" y="46380"/>
                </a:lnTo>
                <a:lnTo>
                  <a:pt x="31419" y="49364"/>
                </a:lnTo>
                <a:lnTo>
                  <a:pt x="31419" y="62826"/>
                </a:lnTo>
                <a:lnTo>
                  <a:pt x="26924" y="67322"/>
                </a:lnTo>
                <a:lnTo>
                  <a:pt x="39798" y="67322"/>
                </a:lnTo>
                <a:lnTo>
                  <a:pt x="41723" y="64532"/>
                </a:lnTo>
                <a:lnTo>
                  <a:pt x="43383" y="55346"/>
                </a:lnTo>
                <a:lnTo>
                  <a:pt x="42261" y="47425"/>
                </a:lnTo>
                <a:lnTo>
                  <a:pt x="38896" y="41325"/>
                </a:lnTo>
                <a:lnTo>
                  <a:pt x="33289" y="36626"/>
                </a:lnTo>
                <a:lnTo>
                  <a:pt x="25438" y="32905"/>
                </a:lnTo>
                <a:lnTo>
                  <a:pt x="17957" y="28422"/>
                </a:lnTo>
                <a:lnTo>
                  <a:pt x="13462" y="25425"/>
                </a:lnTo>
                <a:lnTo>
                  <a:pt x="13462" y="14960"/>
                </a:lnTo>
                <a:lnTo>
                  <a:pt x="17957" y="10477"/>
                </a:lnTo>
                <a:lnTo>
                  <a:pt x="39541" y="10477"/>
                </a:lnTo>
                <a:lnTo>
                  <a:pt x="40398" y="4483"/>
                </a:lnTo>
                <a:lnTo>
                  <a:pt x="37401" y="1498"/>
                </a:lnTo>
                <a:lnTo>
                  <a:pt x="31419" y="0"/>
                </a:lnTo>
                <a:close/>
              </a:path>
              <a:path w="43814" h="78105">
                <a:moveTo>
                  <a:pt x="39541" y="10477"/>
                </a:moveTo>
                <a:lnTo>
                  <a:pt x="31419" y="10477"/>
                </a:lnTo>
                <a:lnTo>
                  <a:pt x="35902" y="11963"/>
                </a:lnTo>
                <a:lnTo>
                  <a:pt x="38900" y="14960"/>
                </a:lnTo>
                <a:lnTo>
                  <a:pt x="39541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97394" y="3113112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4" h="78105">
                <a:moveTo>
                  <a:pt x="2997" y="62826"/>
                </a:moveTo>
                <a:lnTo>
                  <a:pt x="0" y="71805"/>
                </a:lnTo>
                <a:lnTo>
                  <a:pt x="4483" y="74802"/>
                </a:lnTo>
                <a:lnTo>
                  <a:pt x="10477" y="77787"/>
                </a:lnTo>
                <a:lnTo>
                  <a:pt x="17957" y="77787"/>
                </a:lnTo>
                <a:lnTo>
                  <a:pt x="28868" y="76174"/>
                </a:lnTo>
                <a:lnTo>
                  <a:pt x="36837" y="71615"/>
                </a:lnTo>
                <a:lnTo>
                  <a:pt x="39798" y="67322"/>
                </a:lnTo>
                <a:lnTo>
                  <a:pt x="11963" y="67322"/>
                </a:lnTo>
                <a:lnTo>
                  <a:pt x="2997" y="62826"/>
                </a:lnTo>
                <a:close/>
              </a:path>
              <a:path w="43814" h="78105">
                <a:moveTo>
                  <a:pt x="31419" y="0"/>
                </a:moveTo>
                <a:lnTo>
                  <a:pt x="23939" y="0"/>
                </a:lnTo>
                <a:lnTo>
                  <a:pt x="14753" y="1589"/>
                </a:lnTo>
                <a:lnTo>
                  <a:pt x="7670" y="5984"/>
                </a:lnTo>
                <a:lnTo>
                  <a:pt x="3111" y="12623"/>
                </a:lnTo>
                <a:lnTo>
                  <a:pt x="1498" y="20942"/>
                </a:lnTo>
                <a:lnTo>
                  <a:pt x="2620" y="27395"/>
                </a:lnTo>
                <a:lnTo>
                  <a:pt x="5984" y="33286"/>
                </a:lnTo>
                <a:lnTo>
                  <a:pt x="11592" y="38615"/>
                </a:lnTo>
                <a:lnTo>
                  <a:pt x="19443" y="43383"/>
                </a:lnTo>
                <a:lnTo>
                  <a:pt x="28422" y="46380"/>
                </a:lnTo>
                <a:lnTo>
                  <a:pt x="31419" y="49364"/>
                </a:lnTo>
                <a:lnTo>
                  <a:pt x="31419" y="62826"/>
                </a:lnTo>
                <a:lnTo>
                  <a:pt x="26924" y="67322"/>
                </a:lnTo>
                <a:lnTo>
                  <a:pt x="39798" y="67322"/>
                </a:lnTo>
                <a:lnTo>
                  <a:pt x="41723" y="64532"/>
                </a:lnTo>
                <a:lnTo>
                  <a:pt x="43383" y="55346"/>
                </a:lnTo>
                <a:lnTo>
                  <a:pt x="42261" y="47425"/>
                </a:lnTo>
                <a:lnTo>
                  <a:pt x="38896" y="41325"/>
                </a:lnTo>
                <a:lnTo>
                  <a:pt x="33289" y="36626"/>
                </a:lnTo>
                <a:lnTo>
                  <a:pt x="25438" y="32905"/>
                </a:lnTo>
                <a:lnTo>
                  <a:pt x="16459" y="28422"/>
                </a:lnTo>
                <a:lnTo>
                  <a:pt x="13462" y="25425"/>
                </a:lnTo>
                <a:lnTo>
                  <a:pt x="13462" y="14960"/>
                </a:lnTo>
                <a:lnTo>
                  <a:pt x="16459" y="10477"/>
                </a:lnTo>
                <a:lnTo>
                  <a:pt x="38683" y="10477"/>
                </a:lnTo>
                <a:lnTo>
                  <a:pt x="40398" y="4483"/>
                </a:lnTo>
                <a:lnTo>
                  <a:pt x="37401" y="1498"/>
                </a:lnTo>
                <a:lnTo>
                  <a:pt x="31419" y="0"/>
                </a:lnTo>
                <a:close/>
              </a:path>
              <a:path w="43814" h="78105">
                <a:moveTo>
                  <a:pt x="38683" y="10477"/>
                </a:moveTo>
                <a:lnTo>
                  <a:pt x="29921" y="10477"/>
                </a:lnTo>
                <a:lnTo>
                  <a:pt x="35902" y="11963"/>
                </a:lnTo>
                <a:lnTo>
                  <a:pt x="37401" y="14960"/>
                </a:lnTo>
                <a:lnTo>
                  <a:pt x="3868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8175" y="3096653"/>
            <a:ext cx="40640" cy="94615"/>
          </a:xfrm>
          <a:custGeom>
            <a:avLst/>
            <a:gdLst/>
            <a:ahLst/>
            <a:cxnLst/>
            <a:rect l="l" t="t" r="r" b="b"/>
            <a:pathLst>
              <a:path w="40639" h="94614">
                <a:moveTo>
                  <a:pt x="22440" y="28422"/>
                </a:moveTo>
                <a:lnTo>
                  <a:pt x="10477" y="28422"/>
                </a:lnTo>
                <a:lnTo>
                  <a:pt x="10477" y="77787"/>
                </a:lnTo>
                <a:lnTo>
                  <a:pt x="11976" y="83769"/>
                </a:lnTo>
                <a:lnTo>
                  <a:pt x="14960" y="88252"/>
                </a:lnTo>
                <a:lnTo>
                  <a:pt x="17957" y="91249"/>
                </a:lnTo>
                <a:lnTo>
                  <a:pt x="22440" y="94246"/>
                </a:lnTo>
                <a:lnTo>
                  <a:pt x="32918" y="94246"/>
                </a:lnTo>
                <a:lnTo>
                  <a:pt x="37401" y="92748"/>
                </a:lnTo>
                <a:lnTo>
                  <a:pt x="38900" y="92748"/>
                </a:lnTo>
                <a:lnTo>
                  <a:pt x="38900" y="82270"/>
                </a:lnTo>
                <a:lnTo>
                  <a:pt x="25438" y="82270"/>
                </a:lnTo>
                <a:lnTo>
                  <a:pt x="22440" y="77787"/>
                </a:lnTo>
                <a:lnTo>
                  <a:pt x="22440" y="28422"/>
                </a:lnTo>
                <a:close/>
              </a:path>
              <a:path w="40639" h="94614">
                <a:moveTo>
                  <a:pt x="40398" y="17945"/>
                </a:moveTo>
                <a:lnTo>
                  <a:pt x="0" y="17945"/>
                </a:lnTo>
                <a:lnTo>
                  <a:pt x="0" y="28422"/>
                </a:lnTo>
                <a:lnTo>
                  <a:pt x="40398" y="28422"/>
                </a:lnTo>
                <a:lnTo>
                  <a:pt x="40398" y="17945"/>
                </a:lnTo>
                <a:close/>
              </a:path>
              <a:path w="40639" h="94614">
                <a:moveTo>
                  <a:pt x="22440" y="0"/>
                </a:moveTo>
                <a:lnTo>
                  <a:pt x="10477" y="4483"/>
                </a:lnTo>
                <a:lnTo>
                  <a:pt x="10477" y="17945"/>
                </a:lnTo>
                <a:lnTo>
                  <a:pt x="22440" y="17945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30544" y="3084690"/>
            <a:ext cx="15240" cy="104775"/>
          </a:xfrm>
          <a:custGeom>
            <a:avLst/>
            <a:gdLst/>
            <a:ahLst/>
            <a:cxnLst/>
            <a:rect l="l" t="t" r="r" b="b"/>
            <a:pathLst>
              <a:path w="15239" h="104775">
                <a:moveTo>
                  <a:pt x="13462" y="29908"/>
                </a:moveTo>
                <a:lnTo>
                  <a:pt x="1498" y="29908"/>
                </a:lnTo>
                <a:lnTo>
                  <a:pt x="1498" y="104711"/>
                </a:lnTo>
                <a:lnTo>
                  <a:pt x="13462" y="104711"/>
                </a:lnTo>
                <a:lnTo>
                  <a:pt x="13462" y="29908"/>
                </a:lnTo>
                <a:close/>
              </a:path>
              <a:path w="15239" h="104775">
                <a:moveTo>
                  <a:pt x="11963" y="0"/>
                </a:moveTo>
                <a:lnTo>
                  <a:pt x="2984" y="0"/>
                </a:lnTo>
                <a:lnTo>
                  <a:pt x="0" y="4483"/>
                </a:lnTo>
                <a:lnTo>
                  <a:pt x="0" y="13462"/>
                </a:lnTo>
                <a:lnTo>
                  <a:pt x="2984" y="16446"/>
                </a:lnTo>
                <a:lnTo>
                  <a:pt x="11963" y="16446"/>
                </a:lnTo>
                <a:lnTo>
                  <a:pt x="14960" y="13462"/>
                </a:lnTo>
                <a:lnTo>
                  <a:pt x="14960" y="4483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63453" y="3113112"/>
            <a:ext cx="97790" cy="76835"/>
          </a:xfrm>
          <a:custGeom>
            <a:avLst/>
            <a:gdLst/>
            <a:ahLst/>
            <a:cxnLst/>
            <a:rect l="l" t="t" r="r" b="b"/>
            <a:pathLst>
              <a:path w="97789" h="76835">
                <a:moveTo>
                  <a:pt x="11976" y="1485"/>
                </a:moveTo>
                <a:lnTo>
                  <a:pt x="0" y="1485"/>
                </a:lnTo>
                <a:lnTo>
                  <a:pt x="1498" y="7480"/>
                </a:lnTo>
                <a:lnTo>
                  <a:pt x="1498" y="76288"/>
                </a:lnTo>
                <a:lnTo>
                  <a:pt x="13461" y="76288"/>
                </a:lnTo>
                <a:lnTo>
                  <a:pt x="13461" y="23926"/>
                </a:lnTo>
                <a:lnTo>
                  <a:pt x="16459" y="17945"/>
                </a:lnTo>
                <a:lnTo>
                  <a:pt x="20044" y="13462"/>
                </a:lnTo>
                <a:lnTo>
                  <a:pt x="11976" y="13462"/>
                </a:lnTo>
                <a:lnTo>
                  <a:pt x="11976" y="1485"/>
                </a:lnTo>
                <a:close/>
              </a:path>
              <a:path w="97789" h="76835">
                <a:moveTo>
                  <a:pt x="50867" y="10464"/>
                </a:moveTo>
                <a:lnTo>
                  <a:pt x="38900" y="10464"/>
                </a:lnTo>
                <a:lnTo>
                  <a:pt x="43383" y="19443"/>
                </a:lnTo>
                <a:lnTo>
                  <a:pt x="43383" y="76288"/>
                </a:lnTo>
                <a:lnTo>
                  <a:pt x="55359" y="76288"/>
                </a:lnTo>
                <a:lnTo>
                  <a:pt x="55359" y="25425"/>
                </a:lnTo>
                <a:lnTo>
                  <a:pt x="56857" y="22428"/>
                </a:lnTo>
                <a:lnTo>
                  <a:pt x="58343" y="16446"/>
                </a:lnTo>
                <a:lnTo>
                  <a:pt x="59832" y="14960"/>
                </a:lnTo>
                <a:lnTo>
                  <a:pt x="52362" y="14960"/>
                </a:lnTo>
                <a:lnTo>
                  <a:pt x="50867" y="10464"/>
                </a:lnTo>
                <a:close/>
              </a:path>
              <a:path w="97789" h="76835">
                <a:moveTo>
                  <a:pt x="91899" y="10464"/>
                </a:moveTo>
                <a:lnTo>
                  <a:pt x="70319" y="10464"/>
                </a:lnTo>
                <a:lnTo>
                  <a:pt x="77072" y="12101"/>
                </a:lnTo>
                <a:lnTo>
                  <a:pt x="81724" y="16824"/>
                </a:lnTo>
                <a:lnTo>
                  <a:pt x="84414" y="24352"/>
                </a:lnTo>
                <a:lnTo>
                  <a:pt x="85280" y="34404"/>
                </a:lnTo>
                <a:lnTo>
                  <a:pt x="85280" y="76288"/>
                </a:lnTo>
                <a:lnTo>
                  <a:pt x="97243" y="76288"/>
                </a:lnTo>
                <a:lnTo>
                  <a:pt x="97243" y="31407"/>
                </a:lnTo>
                <a:lnTo>
                  <a:pt x="95000" y="15773"/>
                </a:lnTo>
                <a:lnTo>
                  <a:pt x="91899" y="10464"/>
                </a:lnTo>
                <a:close/>
              </a:path>
              <a:path w="97789" h="76835">
                <a:moveTo>
                  <a:pt x="74802" y="0"/>
                </a:moveTo>
                <a:lnTo>
                  <a:pt x="68821" y="0"/>
                </a:lnTo>
                <a:lnTo>
                  <a:pt x="64338" y="1485"/>
                </a:lnTo>
                <a:lnTo>
                  <a:pt x="59842" y="4483"/>
                </a:lnTo>
                <a:lnTo>
                  <a:pt x="56857" y="7480"/>
                </a:lnTo>
                <a:lnTo>
                  <a:pt x="55359" y="10464"/>
                </a:lnTo>
                <a:lnTo>
                  <a:pt x="52362" y="14960"/>
                </a:lnTo>
                <a:lnTo>
                  <a:pt x="59832" y="14960"/>
                </a:lnTo>
                <a:lnTo>
                  <a:pt x="64338" y="10464"/>
                </a:lnTo>
                <a:lnTo>
                  <a:pt x="91899" y="10464"/>
                </a:lnTo>
                <a:lnTo>
                  <a:pt x="89390" y="6169"/>
                </a:lnTo>
                <a:lnTo>
                  <a:pt x="82097" y="1331"/>
                </a:lnTo>
                <a:lnTo>
                  <a:pt x="74802" y="0"/>
                </a:lnTo>
                <a:close/>
              </a:path>
              <a:path w="97789" h="76835">
                <a:moveTo>
                  <a:pt x="41897" y="0"/>
                </a:moveTo>
                <a:lnTo>
                  <a:pt x="22440" y="0"/>
                </a:lnTo>
                <a:lnTo>
                  <a:pt x="16459" y="5981"/>
                </a:lnTo>
                <a:lnTo>
                  <a:pt x="11976" y="13462"/>
                </a:lnTo>
                <a:lnTo>
                  <a:pt x="20044" y="13462"/>
                </a:lnTo>
                <a:lnTo>
                  <a:pt x="22440" y="10464"/>
                </a:lnTo>
                <a:lnTo>
                  <a:pt x="50867" y="10464"/>
                </a:lnTo>
                <a:lnTo>
                  <a:pt x="49377" y="5981"/>
                </a:lnTo>
                <a:lnTo>
                  <a:pt x="41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75662" y="3113112"/>
            <a:ext cx="60325" cy="78105"/>
          </a:xfrm>
          <a:custGeom>
            <a:avLst/>
            <a:gdLst/>
            <a:ahLst/>
            <a:cxnLst/>
            <a:rect l="l" t="t" r="r" b="b"/>
            <a:pathLst>
              <a:path w="60325" h="78105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196" y="55697"/>
                </a:lnTo>
                <a:lnTo>
                  <a:pt x="8599" y="67502"/>
                </a:lnTo>
                <a:lnTo>
                  <a:pt x="18929" y="75099"/>
                </a:lnTo>
                <a:lnTo>
                  <a:pt x="32905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5346" y="73291"/>
                </a:lnTo>
                <a:lnTo>
                  <a:pt x="54497" y="67310"/>
                </a:lnTo>
                <a:lnTo>
                  <a:pt x="34404" y="67310"/>
                </a:lnTo>
                <a:lnTo>
                  <a:pt x="25850" y="65837"/>
                </a:lnTo>
                <a:lnTo>
                  <a:pt x="18697" y="61139"/>
                </a:lnTo>
                <a:lnTo>
                  <a:pt x="13787" y="52795"/>
                </a:lnTo>
                <a:lnTo>
                  <a:pt x="11963" y="40386"/>
                </a:lnTo>
                <a:lnTo>
                  <a:pt x="58343" y="40386"/>
                </a:lnTo>
                <a:lnTo>
                  <a:pt x="59842" y="38887"/>
                </a:lnTo>
                <a:lnTo>
                  <a:pt x="59842" y="34404"/>
                </a:lnTo>
                <a:lnTo>
                  <a:pt x="59493" y="31407"/>
                </a:lnTo>
                <a:lnTo>
                  <a:pt x="11963" y="31407"/>
                </a:lnTo>
                <a:lnTo>
                  <a:pt x="13740" y="24118"/>
                </a:lnTo>
                <a:lnTo>
                  <a:pt x="17200" y="16824"/>
                </a:lnTo>
                <a:lnTo>
                  <a:pt x="22905" y="11211"/>
                </a:lnTo>
                <a:lnTo>
                  <a:pt x="31419" y="8966"/>
                </a:lnTo>
                <a:lnTo>
                  <a:pt x="50841" y="8966"/>
                </a:lnTo>
                <a:lnTo>
                  <a:pt x="45328" y="3482"/>
                </a:lnTo>
                <a:lnTo>
                  <a:pt x="31419" y="0"/>
                </a:lnTo>
                <a:close/>
              </a:path>
              <a:path w="60325" h="78105">
                <a:moveTo>
                  <a:pt x="53860" y="62826"/>
                </a:moveTo>
                <a:lnTo>
                  <a:pt x="49364" y="65811"/>
                </a:lnTo>
                <a:lnTo>
                  <a:pt x="43383" y="67310"/>
                </a:lnTo>
                <a:lnTo>
                  <a:pt x="54497" y="67310"/>
                </a:lnTo>
                <a:lnTo>
                  <a:pt x="53860" y="62826"/>
                </a:lnTo>
                <a:close/>
              </a:path>
              <a:path w="60325" h="78105">
                <a:moveTo>
                  <a:pt x="50841" y="8966"/>
                </a:moveTo>
                <a:lnTo>
                  <a:pt x="31419" y="8966"/>
                </a:lnTo>
                <a:lnTo>
                  <a:pt x="39668" y="11211"/>
                </a:lnTo>
                <a:lnTo>
                  <a:pt x="44691" y="16824"/>
                </a:lnTo>
                <a:lnTo>
                  <a:pt x="47189" y="24118"/>
                </a:lnTo>
                <a:lnTo>
                  <a:pt x="47866" y="31407"/>
                </a:lnTo>
                <a:lnTo>
                  <a:pt x="59493" y="31407"/>
                </a:lnTo>
                <a:lnTo>
                  <a:pt x="58557" y="23349"/>
                </a:lnTo>
                <a:lnTo>
                  <a:pt x="54046" y="12153"/>
                </a:lnTo>
                <a:lnTo>
                  <a:pt x="50841" y="8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78883" y="3081693"/>
            <a:ext cx="27305" cy="125730"/>
          </a:xfrm>
          <a:custGeom>
            <a:avLst/>
            <a:gdLst/>
            <a:ahLst/>
            <a:cxnLst/>
            <a:rect l="l" t="t" r="r" b="b"/>
            <a:pathLst>
              <a:path w="27305" h="125730">
                <a:moveTo>
                  <a:pt x="26936" y="0"/>
                </a:moveTo>
                <a:lnTo>
                  <a:pt x="17957" y="0"/>
                </a:lnTo>
                <a:lnTo>
                  <a:pt x="11363" y="11288"/>
                </a:lnTo>
                <a:lnTo>
                  <a:pt x="5611" y="25241"/>
                </a:lnTo>
                <a:lnTo>
                  <a:pt x="1543" y="42280"/>
                </a:lnTo>
                <a:lnTo>
                  <a:pt x="0" y="62826"/>
                </a:lnTo>
                <a:lnTo>
                  <a:pt x="1543" y="83584"/>
                </a:lnTo>
                <a:lnTo>
                  <a:pt x="5611" y="100976"/>
                </a:lnTo>
                <a:lnTo>
                  <a:pt x="11363" y="115003"/>
                </a:lnTo>
                <a:lnTo>
                  <a:pt x="17957" y="125666"/>
                </a:lnTo>
                <a:lnTo>
                  <a:pt x="26936" y="125666"/>
                </a:lnTo>
                <a:lnTo>
                  <a:pt x="20576" y="113533"/>
                </a:lnTo>
                <a:lnTo>
                  <a:pt x="15340" y="99294"/>
                </a:lnTo>
                <a:lnTo>
                  <a:pt x="11786" y="82532"/>
                </a:lnTo>
                <a:lnTo>
                  <a:pt x="10477" y="62826"/>
                </a:lnTo>
                <a:lnTo>
                  <a:pt x="11786" y="43755"/>
                </a:lnTo>
                <a:lnTo>
                  <a:pt x="15340" y="26927"/>
                </a:lnTo>
                <a:lnTo>
                  <a:pt x="20576" y="12342"/>
                </a:lnTo>
                <a:lnTo>
                  <a:pt x="26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9280" y="3113112"/>
            <a:ext cx="57150" cy="76835"/>
          </a:xfrm>
          <a:custGeom>
            <a:avLst/>
            <a:gdLst/>
            <a:ahLst/>
            <a:cxnLst/>
            <a:rect l="l" t="t" r="r" b="b"/>
            <a:pathLst>
              <a:path w="57150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26924"/>
                </a:lnTo>
                <a:lnTo>
                  <a:pt x="13462" y="25425"/>
                </a:lnTo>
                <a:lnTo>
                  <a:pt x="14960" y="16446"/>
                </a:lnTo>
                <a:lnTo>
                  <a:pt x="17945" y="13462"/>
                </a:lnTo>
                <a:lnTo>
                  <a:pt x="10477" y="13462"/>
                </a:lnTo>
                <a:lnTo>
                  <a:pt x="10477" y="1485"/>
                </a:lnTo>
                <a:close/>
              </a:path>
              <a:path w="57150" h="76835">
                <a:moveTo>
                  <a:pt x="51387" y="10464"/>
                </a:moveTo>
                <a:lnTo>
                  <a:pt x="29921" y="10464"/>
                </a:lnTo>
                <a:lnTo>
                  <a:pt x="36678" y="12288"/>
                </a:lnTo>
                <a:lnTo>
                  <a:pt x="41330" y="17198"/>
                </a:lnTo>
                <a:lnTo>
                  <a:pt x="44017" y="24352"/>
                </a:lnTo>
                <a:lnTo>
                  <a:pt x="44881" y="32905"/>
                </a:lnTo>
                <a:lnTo>
                  <a:pt x="44881" y="76288"/>
                </a:lnTo>
                <a:lnTo>
                  <a:pt x="56845" y="76288"/>
                </a:lnTo>
                <a:lnTo>
                  <a:pt x="56845" y="31407"/>
                </a:lnTo>
                <a:lnTo>
                  <a:pt x="54578" y="15773"/>
                </a:lnTo>
                <a:lnTo>
                  <a:pt x="51387" y="10464"/>
                </a:lnTo>
                <a:close/>
              </a:path>
              <a:path w="57150" h="76835">
                <a:moveTo>
                  <a:pt x="32918" y="0"/>
                </a:moveTo>
                <a:lnTo>
                  <a:pt x="22440" y="0"/>
                </a:lnTo>
                <a:lnTo>
                  <a:pt x="14960" y="5981"/>
                </a:lnTo>
                <a:lnTo>
                  <a:pt x="11963" y="13462"/>
                </a:lnTo>
                <a:lnTo>
                  <a:pt x="17945" y="13462"/>
                </a:lnTo>
                <a:lnTo>
                  <a:pt x="20942" y="10464"/>
                </a:lnTo>
                <a:lnTo>
                  <a:pt x="51387" y="10464"/>
                </a:lnTo>
                <a:lnTo>
                  <a:pt x="48806" y="6169"/>
                </a:lnTo>
                <a:lnTo>
                  <a:pt x="41071" y="1331"/>
                </a:lnTo>
                <a:lnTo>
                  <a:pt x="32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2587" y="3113112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4" h="78105">
                <a:moveTo>
                  <a:pt x="2997" y="62826"/>
                </a:moveTo>
                <a:lnTo>
                  <a:pt x="0" y="71805"/>
                </a:lnTo>
                <a:lnTo>
                  <a:pt x="4483" y="74802"/>
                </a:lnTo>
                <a:lnTo>
                  <a:pt x="10477" y="77787"/>
                </a:lnTo>
                <a:lnTo>
                  <a:pt x="17957" y="77787"/>
                </a:lnTo>
                <a:lnTo>
                  <a:pt x="28868" y="76174"/>
                </a:lnTo>
                <a:lnTo>
                  <a:pt x="36837" y="71615"/>
                </a:lnTo>
                <a:lnTo>
                  <a:pt x="39798" y="67322"/>
                </a:lnTo>
                <a:lnTo>
                  <a:pt x="11963" y="67322"/>
                </a:lnTo>
                <a:lnTo>
                  <a:pt x="2997" y="62826"/>
                </a:lnTo>
                <a:close/>
              </a:path>
              <a:path w="43814" h="78105">
                <a:moveTo>
                  <a:pt x="31419" y="0"/>
                </a:moveTo>
                <a:lnTo>
                  <a:pt x="23939" y="0"/>
                </a:lnTo>
                <a:lnTo>
                  <a:pt x="14753" y="1589"/>
                </a:lnTo>
                <a:lnTo>
                  <a:pt x="7670" y="5984"/>
                </a:lnTo>
                <a:lnTo>
                  <a:pt x="3111" y="12623"/>
                </a:lnTo>
                <a:lnTo>
                  <a:pt x="1498" y="20942"/>
                </a:lnTo>
                <a:lnTo>
                  <a:pt x="2620" y="27395"/>
                </a:lnTo>
                <a:lnTo>
                  <a:pt x="5984" y="33286"/>
                </a:lnTo>
                <a:lnTo>
                  <a:pt x="11592" y="38615"/>
                </a:lnTo>
                <a:lnTo>
                  <a:pt x="19443" y="43383"/>
                </a:lnTo>
                <a:lnTo>
                  <a:pt x="28422" y="46380"/>
                </a:lnTo>
                <a:lnTo>
                  <a:pt x="31419" y="49364"/>
                </a:lnTo>
                <a:lnTo>
                  <a:pt x="31419" y="62826"/>
                </a:lnTo>
                <a:lnTo>
                  <a:pt x="26924" y="67322"/>
                </a:lnTo>
                <a:lnTo>
                  <a:pt x="39798" y="67322"/>
                </a:lnTo>
                <a:lnTo>
                  <a:pt x="41723" y="64532"/>
                </a:lnTo>
                <a:lnTo>
                  <a:pt x="43383" y="55346"/>
                </a:lnTo>
                <a:lnTo>
                  <a:pt x="42261" y="47425"/>
                </a:lnTo>
                <a:lnTo>
                  <a:pt x="38896" y="41325"/>
                </a:lnTo>
                <a:lnTo>
                  <a:pt x="33289" y="36626"/>
                </a:lnTo>
                <a:lnTo>
                  <a:pt x="25438" y="32905"/>
                </a:lnTo>
                <a:lnTo>
                  <a:pt x="16459" y="28422"/>
                </a:lnTo>
                <a:lnTo>
                  <a:pt x="13462" y="25425"/>
                </a:lnTo>
                <a:lnTo>
                  <a:pt x="13462" y="14960"/>
                </a:lnTo>
                <a:lnTo>
                  <a:pt x="16459" y="10477"/>
                </a:lnTo>
                <a:lnTo>
                  <a:pt x="38683" y="10477"/>
                </a:lnTo>
                <a:lnTo>
                  <a:pt x="40398" y="4483"/>
                </a:lnTo>
                <a:lnTo>
                  <a:pt x="37401" y="1498"/>
                </a:lnTo>
                <a:lnTo>
                  <a:pt x="31419" y="0"/>
                </a:lnTo>
                <a:close/>
              </a:path>
              <a:path w="43814" h="78105">
                <a:moveTo>
                  <a:pt x="38683" y="10477"/>
                </a:moveTo>
                <a:lnTo>
                  <a:pt x="29921" y="10477"/>
                </a:lnTo>
                <a:lnTo>
                  <a:pt x="35902" y="11963"/>
                </a:lnTo>
                <a:lnTo>
                  <a:pt x="37401" y="14960"/>
                </a:lnTo>
                <a:lnTo>
                  <a:pt x="3868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44946" y="3081693"/>
            <a:ext cx="27305" cy="125730"/>
          </a:xfrm>
          <a:custGeom>
            <a:avLst/>
            <a:gdLst/>
            <a:ahLst/>
            <a:cxnLst/>
            <a:rect l="l" t="t" r="r" b="b"/>
            <a:pathLst>
              <a:path w="27305" h="125730">
                <a:moveTo>
                  <a:pt x="8978" y="0"/>
                </a:moveTo>
                <a:lnTo>
                  <a:pt x="0" y="0"/>
                </a:lnTo>
                <a:lnTo>
                  <a:pt x="6359" y="12974"/>
                </a:lnTo>
                <a:lnTo>
                  <a:pt x="11596" y="27490"/>
                </a:lnTo>
                <a:lnTo>
                  <a:pt x="15150" y="43971"/>
                </a:lnTo>
                <a:lnTo>
                  <a:pt x="16459" y="62839"/>
                </a:lnTo>
                <a:lnTo>
                  <a:pt x="15150" y="82543"/>
                </a:lnTo>
                <a:lnTo>
                  <a:pt x="11596" y="99301"/>
                </a:lnTo>
                <a:lnTo>
                  <a:pt x="6359" y="113535"/>
                </a:lnTo>
                <a:lnTo>
                  <a:pt x="0" y="125666"/>
                </a:lnTo>
                <a:lnTo>
                  <a:pt x="8978" y="125666"/>
                </a:lnTo>
                <a:lnTo>
                  <a:pt x="15572" y="115010"/>
                </a:lnTo>
                <a:lnTo>
                  <a:pt x="21324" y="100987"/>
                </a:lnTo>
                <a:lnTo>
                  <a:pt x="25393" y="83596"/>
                </a:lnTo>
                <a:lnTo>
                  <a:pt x="26936" y="62839"/>
                </a:lnTo>
                <a:lnTo>
                  <a:pt x="25393" y="42292"/>
                </a:lnTo>
                <a:lnTo>
                  <a:pt x="21324" y="25252"/>
                </a:lnTo>
                <a:lnTo>
                  <a:pt x="15572" y="11295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66764" y="3377895"/>
            <a:ext cx="1145983" cy="12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65268" y="3683076"/>
            <a:ext cx="94615" cy="104775"/>
          </a:xfrm>
          <a:custGeom>
            <a:avLst/>
            <a:gdLst/>
            <a:ahLst/>
            <a:cxnLst/>
            <a:rect l="l" t="t" r="r" b="b"/>
            <a:pathLst>
              <a:path w="94615" h="104775">
                <a:moveTo>
                  <a:pt x="20942" y="0"/>
                </a:moveTo>
                <a:lnTo>
                  <a:pt x="5981" y="0"/>
                </a:lnTo>
                <a:lnTo>
                  <a:pt x="0" y="104711"/>
                </a:lnTo>
                <a:lnTo>
                  <a:pt x="10477" y="104711"/>
                </a:lnTo>
                <a:lnTo>
                  <a:pt x="13567" y="58331"/>
                </a:lnTo>
                <a:lnTo>
                  <a:pt x="14328" y="47539"/>
                </a:lnTo>
                <a:lnTo>
                  <a:pt x="14773" y="35526"/>
                </a:lnTo>
                <a:lnTo>
                  <a:pt x="14940" y="22692"/>
                </a:lnTo>
                <a:lnTo>
                  <a:pt x="14960" y="13462"/>
                </a:lnTo>
                <a:lnTo>
                  <a:pt x="25298" y="13462"/>
                </a:lnTo>
                <a:lnTo>
                  <a:pt x="20942" y="0"/>
                </a:lnTo>
                <a:close/>
              </a:path>
              <a:path w="94615" h="104775">
                <a:moveTo>
                  <a:pt x="90339" y="13462"/>
                </a:moveTo>
                <a:lnTo>
                  <a:pt x="79286" y="13462"/>
                </a:lnTo>
                <a:lnTo>
                  <a:pt x="79521" y="24073"/>
                </a:lnTo>
                <a:lnTo>
                  <a:pt x="80550" y="46907"/>
                </a:lnTo>
                <a:lnTo>
                  <a:pt x="80784" y="58331"/>
                </a:lnTo>
                <a:lnTo>
                  <a:pt x="82283" y="104711"/>
                </a:lnTo>
                <a:lnTo>
                  <a:pt x="94246" y="104711"/>
                </a:lnTo>
                <a:lnTo>
                  <a:pt x="90339" y="13462"/>
                </a:lnTo>
                <a:close/>
              </a:path>
              <a:path w="94615" h="104775">
                <a:moveTo>
                  <a:pt x="25298" y="13462"/>
                </a:moveTo>
                <a:lnTo>
                  <a:pt x="14960" y="13462"/>
                </a:lnTo>
                <a:lnTo>
                  <a:pt x="17463" y="22715"/>
                </a:lnTo>
                <a:lnTo>
                  <a:pt x="20385" y="32531"/>
                </a:lnTo>
                <a:lnTo>
                  <a:pt x="23584" y="42908"/>
                </a:lnTo>
                <a:lnTo>
                  <a:pt x="28736" y="59829"/>
                </a:lnTo>
                <a:lnTo>
                  <a:pt x="41884" y="103212"/>
                </a:lnTo>
                <a:lnTo>
                  <a:pt x="50863" y="103212"/>
                </a:lnTo>
                <a:lnTo>
                  <a:pt x="56670" y="85267"/>
                </a:lnTo>
                <a:lnTo>
                  <a:pt x="46380" y="85267"/>
                </a:lnTo>
                <a:lnTo>
                  <a:pt x="44975" y="77154"/>
                </a:lnTo>
                <a:lnTo>
                  <a:pt x="43010" y="68622"/>
                </a:lnTo>
                <a:lnTo>
                  <a:pt x="40485" y="59812"/>
                </a:lnTo>
                <a:lnTo>
                  <a:pt x="37401" y="50863"/>
                </a:lnTo>
                <a:lnTo>
                  <a:pt x="25298" y="13462"/>
                </a:lnTo>
                <a:close/>
              </a:path>
              <a:path w="94615" h="104775">
                <a:moveTo>
                  <a:pt x="89763" y="0"/>
                </a:moveTo>
                <a:lnTo>
                  <a:pt x="73304" y="0"/>
                </a:lnTo>
                <a:lnTo>
                  <a:pt x="56845" y="50863"/>
                </a:lnTo>
                <a:lnTo>
                  <a:pt x="53733" y="59829"/>
                </a:lnTo>
                <a:lnTo>
                  <a:pt x="51050" y="68622"/>
                </a:lnTo>
                <a:lnTo>
                  <a:pt x="46380" y="85267"/>
                </a:lnTo>
                <a:lnTo>
                  <a:pt x="56670" y="85267"/>
                </a:lnTo>
                <a:lnTo>
                  <a:pt x="67322" y="52349"/>
                </a:lnTo>
                <a:lnTo>
                  <a:pt x="70663" y="42276"/>
                </a:lnTo>
                <a:lnTo>
                  <a:pt x="73866" y="32343"/>
                </a:lnTo>
                <a:lnTo>
                  <a:pt x="76788" y="22692"/>
                </a:lnTo>
                <a:lnTo>
                  <a:pt x="79286" y="13462"/>
                </a:lnTo>
                <a:lnTo>
                  <a:pt x="90339" y="13462"/>
                </a:lnTo>
                <a:lnTo>
                  <a:pt x="89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72985" y="3711486"/>
            <a:ext cx="53975" cy="78105"/>
          </a:xfrm>
          <a:custGeom>
            <a:avLst/>
            <a:gdLst/>
            <a:ahLst/>
            <a:cxnLst/>
            <a:rect l="l" t="t" r="r" b="b"/>
            <a:pathLst>
              <a:path w="53975" h="78104">
                <a:moveTo>
                  <a:pt x="47075" y="8978"/>
                </a:moveTo>
                <a:lnTo>
                  <a:pt x="38900" y="8978"/>
                </a:lnTo>
                <a:lnTo>
                  <a:pt x="40398" y="20942"/>
                </a:lnTo>
                <a:lnTo>
                  <a:pt x="40398" y="28422"/>
                </a:lnTo>
                <a:lnTo>
                  <a:pt x="23354" y="30105"/>
                </a:lnTo>
                <a:lnTo>
                  <a:pt x="10660" y="35155"/>
                </a:lnTo>
                <a:lnTo>
                  <a:pt x="2735" y="43569"/>
                </a:lnTo>
                <a:lnTo>
                  <a:pt x="0" y="55346"/>
                </a:lnTo>
                <a:lnTo>
                  <a:pt x="1379" y="63905"/>
                </a:lnTo>
                <a:lnTo>
                  <a:pt x="5422" y="71058"/>
                </a:lnTo>
                <a:lnTo>
                  <a:pt x="11990" y="75965"/>
                </a:lnTo>
                <a:lnTo>
                  <a:pt x="20942" y="77787"/>
                </a:lnTo>
                <a:lnTo>
                  <a:pt x="29921" y="77787"/>
                </a:lnTo>
                <a:lnTo>
                  <a:pt x="37401" y="71805"/>
                </a:lnTo>
                <a:lnTo>
                  <a:pt x="40761" y="67322"/>
                </a:lnTo>
                <a:lnTo>
                  <a:pt x="17957" y="67322"/>
                </a:lnTo>
                <a:lnTo>
                  <a:pt x="11963" y="62826"/>
                </a:lnTo>
                <a:lnTo>
                  <a:pt x="11963" y="53860"/>
                </a:lnTo>
                <a:lnTo>
                  <a:pt x="14722" y="45609"/>
                </a:lnTo>
                <a:lnTo>
                  <a:pt x="21690" y="40582"/>
                </a:lnTo>
                <a:lnTo>
                  <a:pt x="30903" y="38080"/>
                </a:lnTo>
                <a:lnTo>
                  <a:pt x="40398" y="37401"/>
                </a:lnTo>
                <a:lnTo>
                  <a:pt x="52362" y="37401"/>
                </a:lnTo>
                <a:lnTo>
                  <a:pt x="52362" y="29921"/>
                </a:lnTo>
                <a:lnTo>
                  <a:pt x="51334" y="18934"/>
                </a:lnTo>
                <a:lnTo>
                  <a:pt x="47501" y="9350"/>
                </a:lnTo>
                <a:lnTo>
                  <a:pt x="47075" y="8978"/>
                </a:lnTo>
                <a:close/>
              </a:path>
              <a:path w="53975" h="78104">
                <a:moveTo>
                  <a:pt x="52737" y="65824"/>
                </a:moveTo>
                <a:lnTo>
                  <a:pt x="41884" y="65824"/>
                </a:lnTo>
                <a:lnTo>
                  <a:pt x="43383" y="76301"/>
                </a:lnTo>
                <a:lnTo>
                  <a:pt x="53860" y="76301"/>
                </a:lnTo>
                <a:lnTo>
                  <a:pt x="53860" y="70307"/>
                </a:lnTo>
                <a:lnTo>
                  <a:pt x="52737" y="65824"/>
                </a:lnTo>
                <a:close/>
              </a:path>
              <a:path w="53975" h="78104">
                <a:moveTo>
                  <a:pt x="52362" y="37401"/>
                </a:moveTo>
                <a:lnTo>
                  <a:pt x="40398" y="37401"/>
                </a:lnTo>
                <a:lnTo>
                  <a:pt x="40398" y="55346"/>
                </a:lnTo>
                <a:lnTo>
                  <a:pt x="38900" y="61340"/>
                </a:lnTo>
                <a:lnTo>
                  <a:pt x="32918" y="67322"/>
                </a:lnTo>
                <a:lnTo>
                  <a:pt x="40761" y="67322"/>
                </a:lnTo>
                <a:lnTo>
                  <a:pt x="41884" y="65824"/>
                </a:lnTo>
                <a:lnTo>
                  <a:pt x="52737" y="65824"/>
                </a:lnTo>
                <a:lnTo>
                  <a:pt x="52362" y="64325"/>
                </a:lnTo>
                <a:lnTo>
                  <a:pt x="52362" y="37401"/>
                </a:lnTo>
                <a:close/>
              </a:path>
              <a:path w="53975" h="78104">
                <a:moveTo>
                  <a:pt x="26924" y="0"/>
                </a:moveTo>
                <a:lnTo>
                  <a:pt x="19443" y="0"/>
                </a:lnTo>
                <a:lnTo>
                  <a:pt x="10477" y="1498"/>
                </a:lnTo>
                <a:lnTo>
                  <a:pt x="4483" y="5981"/>
                </a:lnTo>
                <a:lnTo>
                  <a:pt x="7480" y="14960"/>
                </a:lnTo>
                <a:lnTo>
                  <a:pt x="11963" y="11963"/>
                </a:lnTo>
                <a:lnTo>
                  <a:pt x="19443" y="8978"/>
                </a:lnTo>
                <a:lnTo>
                  <a:pt x="47075" y="8978"/>
                </a:lnTo>
                <a:lnTo>
                  <a:pt x="39739" y="2571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44793" y="3711498"/>
            <a:ext cx="58419" cy="76835"/>
          </a:xfrm>
          <a:custGeom>
            <a:avLst/>
            <a:gdLst/>
            <a:ahLst/>
            <a:cxnLst/>
            <a:rect l="l" t="t" r="r" b="b"/>
            <a:pathLst>
              <a:path w="58419" h="76835">
                <a:moveTo>
                  <a:pt x="11976" y="1485"/>
                </a:moveTo>
                <a:lnTo>
                  <a:pt x="0" y="1485"/>
                </a:lnTo>
                <a:lnTo>
                  <a:pt x="1498" y="7480"/>
                </a:lnTo>
                <a:lnTo>
                  <a:pt x="1498" y="76288"/>
                </a:lnTo>
                <a:lnTo>
                  <a:pt x="13461" y="76288"/>
                </a:lnTo>
                <a:lnTo>
                  <a:pt x="13461" y="23926"/>
                </a:lnTo>
                <a:lnTo>
                  <a:pt x="16459" y="16446"/>
                </a:lnTo>
                <a:lnTo>
                  <a:pt x="19443" y="13461"/>
                </a:lnTo>
                <a:lnTo>
                  <a:pt x="11976" y="13461"/>
                </a:lnTo>
                <a:lnTo>
                  <a:pt x="11976" y="1485"/>
                </a:lnTo>
                <a:close/>
              </a:path>
              <a:path w="58419" h="76835">
                <a:moveTo>
                  <a:pt x="52481" y="10464"/>
                </a:moveTo>
                <a:lnTo>
                  <a:pt x="29921" y="10464"/>
                </a:lnTo>
                <a:lnTo>
                  <a:pt x="37545" y="12288"/>
                </a:lnTo>
                <a:lnTo>
                  <a:pt x="42641" y="17198"/>
                </a:lnTo>
                <a:lnTo>
                  <a:pt x="45492" y="24352"/>
                </a:lnTo>
                <a:lnTo>
                  <a:pt x="46380" y="32905"/>
                </a:lnTo>
                <a:lnTo>
                  <a:pt x="46380" y="76288"/>
                </a:lnTo>
                <a:lnTo>
                  <a:pt x="58343" y="76288"/>
                </a:lnTo>
                <a:lnTo>
                  <a:pt x="58343" y="31407"/>
                </a:lnTo>
                <a:lnTo>
                  <a:pt x="55866" y="15773"/>
                </a:lnTo>
                <a:lnTo>
                  <a:pt x="52481" y="10464"/>
                </a:lnTo>
                <a:close/>
              </a:path>
              <a:path w="58419" h="76835">
                <a:moveTo>
                  <a:pt x="34416" y="0"/>
                </a:moveTo>
                <a:lnTo>
                  <a:pt x="26910" y="1051"/>
                </a:lnTo>
                <a:lnTo>
                  <a:pt x="20386" y="3925"/>
                </a:lnTo>
                <a:lnTo>
                  <a:pt x="15268" y="8202"/>
                </a:lnTo>
                <a:lnTo>
                  <a:pt x="11976" y="13461"/>
                </a:lnTo>
                <a:lnTo>
                  <a:pt x="19443" y="13461"/>
                </a:lnTo>
                <a:lnTo>
                  <a:pt x="22440" y="10464"/>
                </a:lnTo>
                <a:lnTo>
                  <a:pt x="52481" y="10464"/>
                </a:lnTo>
                <a:lnTo>
                  <a:pt x="49742" y="6169"/>
                </a:lnTo>
                <a:lnTo>
                  <a:pt x="41938" y="1331"/>
                </a:lnTo>
                <a:lnTo>
                  <a:pt x="34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18103" y="3711486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5" h="78104">
                <a:moveTo>
                  <a:pt x="46510" y="8978"/>
                </a:moveTo>
                <a:lnTo>
                  <a:pt x="38900" y="8978"/>
                </a:lnTo>
                <a:lnTo>
                  <a:pt x="40398" y="20942"/>
                </a:lnTo>
                <a:lnTo>
                  <a:pt x="40398" y="28422"/>
                </a:lnTo>
                <a:lnTo>
                  <a:pt x="22722" y="30105"/>
                </a:lnTo>
                <a:lnTo>
                  <a:pt x="10098" y="35155"/>
                </a:lnTo>
                <a:lnTo>
                  <a:pt x="2524" y="43569"/>
                </a:lnTo>
                <a:lnTo>
                  <a:pt x="0" y="55346"/>
                </a:lnTo>
                <a:lnTo>
                  <a:pt x="1144" y="63905"/>
                </a:lnTo>
                <a:lnTo>
                  <a:pt x="4673" y="71058"/>
                </a:lnTo>
                <a:lnTo>
                  <a:pt x="10726" y="75965"/>
                </a:lnTo>
                <a:lnTo>
                  <a:pt x="19443" y="77787"/>
                </a:lnTo>
                <a:lnTo>
                  <a:pt x="29921" y="77787"/>
                </a:lnTo>
                <a:lnTo>
                  <a:pt x="37401" y="71805"/>
                </a:lnTo>
                <a:lnTo>
                  <a:pt x="39647" y="67322"/>
                </a:lnTo>
                <a:lnTo>
                  <a:pt x="16459" y="67322"/>
                </a:lnTo>
                <a:lnTo>
                  <a:pt x="11963" y="62826"/>
                </a:lnTo>
                <a:lnTo>
                  <a:pt x="11963" y="53860"/>
                </a:lnTo>
                <a:lnTo>
                  <a:pt x="14511" y="45609"/>
                </a:lnTo>
                <a:lnTo>
                  <a:pt x="21128" y="40582"/>
                </a:lnTo>
                <a:lnTo>
                  <a:pt x="30271" y="38080"/>
                </a:lnTo>
                <a:lnTo>
                  <a:pt x="40398" y="37401"/>
                </a:lnTo>
                <a:lnTo>
                  <a:pt x="52362" y="37401"/>
                </a:lnTo>
                <a:lnTo>
                  <a:pt x="52362" y="29921"/>
                </a:lnTo>
                <a:lnTo>
                  <a:pt x="51123" y="18934"/>
                </a:lnTo>
                <a:lnTo>
                  <a:pt x="46939" y="9350"/>
                </a:lnTo>
                <a:lnTo>
                  <a:pt x="46510" y="8978"/>
                </a:lnTo>
                <a:close/>
              </a:path>
              <a:path w="52705" h="78104">
                <a:moveTo>
                  <a:pt x="52362" y="65824"/>
                </a:moveTo>
                <a:lnTo>
                  <a:pt x="40398" y="65824"/>
                </a:lnTo>
                <a:lnTo>
                  <a:pt x="41884" y="76301"/>
                </a:lnTo>
                <a:lnTo>
                  <a:pt x="52362" y="76301"/>
                </a:lnTo>
                <a:lnTo>
                  <a:pt x="52362" y="65824"/>
                </a:lnTo>
                <a:close/>
              </a:path>
              <a:path w="52705" h="78104">
                <a:moveTo>
                  <a:pt x="52362" y="37401"/>
                </a:moveTo>
                <a:lnTo>
                  <a:pt x="40398" y="37401"/>
                </a:lnTo>
                <a:lnTo>
                  <a:pt x="40398" y="55346"/>
                </a:lnTo>
                <a:lnTo>
                  <a:pt x="37401" y="61340"/>
                </a:lnTo>
                <a:lnTo>
                  <a:pt x="31419" y="67322"/>
                </a:lnTo>
                <a:lnTo>
                  <a:pt x="39647" y="67322"/>
                </a:lnTo>
                <a:lnTo>
                  <a:pt x="40398" y="65824"/>
                </a:lnTo>
                <a:lnTo>
                  <a:pt x="52362" y="65824"/>
                </a:lnTo>
                <a:lnTo>
                  <a:pt x="52362" y="37401"/>
                </a:lnTo>
                <a:close/>
              </a:path>
              <a:path w="52705" h="78104">
                <a:moveTo>
                  <a:pt x="26923" y="0"/>
                </a:moveTo>
                <a:lnTo>
                  <a:pt x="17957" y="0"/>
                </a:lnTo>
                <a:lnTo>
                  <a:pt x="10477" y="1498"/>
                </a:lnTo>
                <a:lnTo>
                  <a:pt x="4483" y="5981"/>
                </a:lnTo>
                <a:lnTo>
                  <a:pt x="7480" y="14960"/>
                </a:lnTo>
                <a:lnTo>
                  <a:pt x="11963" y="11963"/>
                </a:lnTo>
                <a:lnTo>
                  <a:pt x="17957" y="8978"/>
                </a:lnTo>
                <a:lnTo>
                  <a:pt x="46510" y="8978"/>
                </a:lnTo>
                <a:lnTo>
                  <a:pt x="39106" y="2571"/>
                </a:lnTo>
                <a:lnTo>
                  <a:pt x="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85421" y="3711498"/>
            <a:ext cx="62865" cy="107950"/>
          </a:xfrm>
          <a:custGeom>
            <a:avLst/>
            <a:gdLst/>
            <a:ahLst/>
            <a:cxnLst/>
            <a:rect l="l" t="t" r="r" b="b"/>
            <a:pathLst>
              <a:path w="62864" h="107950">
                <a:moveTo>
                  <a:pt x="8978" y="91249"/>
                </a:moveTo>
                <a:lnTo>
                  <a:pt x="5981" y="101726"/>
                </a:lnTo>
                <a:lnTo>
                  <a:pt x="10477" y="106210"/>
                </a:lnTo>
                <a:lnTo>
                  <a:pt x="19456" y="107708"/>
                </a:lnTo>
                <a:lnTo>
                  <a:pt x="28422" y="107708"/>
                </a:lnTo>
                <a:lnTo>
                  <a:pt x="53456" y="97231"/>
                </a:lnTo>
                <a:lnTo>
                  <a:pt x="19456" y="97231"/>
                </a:lnTo>
                <a:lnTo>
                  <a:pt x="13462" y="94246"/>
                </a:lnTo>
                <a:lnTo>
                  <a:pt x="8978" y="91249"/>
                </a:lnTo>
                <a:close/>
              </a:path>
              <a:path w="62864" h="107950">
                <a:moveTo>
                  <a:pt x="61341" y="62826"/>
                </a:moveTo>
                <a:lnTo>
                  <a:pt x="49377" y="62826"/>
                </a:lnTo>
                <a:lnTo>
                  <a:pt x="49377" y="70307"/>
                </a:lnTo>
                <a:lnTo>
                  <a:pt x="47787" y="82716"/>
                </a:lnTo>
                <a:lnTo>
                  <a:pt x="43391" y="91060"/>
                </a:lnTo>
                <a:lnTo>
                  <a:pt x="36749" y="95758"/>
                </a:lnTo>
                <a:lnTo>
                  <a:pt x="28422" y="97231"/>
                </a:lnTo>
                <a:lnTo>
                  <a:pt x="53456" y="97231"/>
                </a:lnTo>
                <a:lnTo>
                  <a:pt x="56288" y="93354"/>
                </a:lnTo>
                <a:lnTo>
                  <a:pt x="59094" y="86013"/>
                </a:lnTo>
                <a:lnTo>
                  <a:pt x="60779" y="76430"/>
                </a:lnTo>
                <a:lnTo>
                  <a:pt x="61323" y="64703"/>
                </a:lnTo>
                <a:lnTo>
                  <a:pt x="61341" y="62826"/>
                </a:lnTo>
                <a:close/>
              </a:path>
              <a:path w="62864" h="107950">
                <a:moveTo>
                  <a:pt x="41897" y="0"/>
                </a:moveTo>
                <a:lnTo>
                  <a:pt x="29921" y="0"/>
                </a:lnTo>
                <a:lnTo>
                  <a:pt x="18934" y="2500"/>
                </a:lnTo>
                <a:lnTo>
                  <a:pt x="9350" y="9909"/>
                </a:lnTo>
                <a:lnTo>
                  <a:pt x="2571" y="22084"/>
                </a:lnTo>
                <a:lnTo>
                  <a:pt x="0" y="38887"/>
                </a:lnTo>
                <a:lnTo>
                  <a:pt x="2128" y="53339"/>
                </a:lnTo>
                <a:lnTo>
                  <a:pt x="8043" y="64703"/>
                </a:lnTo>
                <a:lnTo>
                  <a:pt x="17043" y="72137"/>
                </a:lnTo>
                <a:lnTo>
                  <a:pt x="28422" y="74802"/>
                </a:lnTo>
                <a:lnTo>
                  <a:pt x="38900" y="74802"/>
                </a:lnTo>
                <a:lnTo>
                  <a:pt x="46380" y="70307"/>
                </a:lnTo>
                <a:lnTo>
                  <a:pt x="48777" y="64325"/>
                </a:lnTo>
                <a:lnTo>
                  <a:pt x="31419" y="64325"/>
                </a:lnTo>
                <a:lnTo>
                  <a:pt x="23334" y="62222"/>
                </a:lnTo>
                <a:lnTo>
                  <a:pt x="17211" y="56473"/>
                </a:lnTo>
                <a:lnTo>
                  <a:pt x="13331" y="47919"/>
                </a:lnTo>
                <a:lnTo>
                  <a:pt x="11976" y="37401"/>
                </a:lnTo>
                <a:lnTo>
                  <a:pt x="13540" y="26248"/>
                </a:lnTo>
                <a:lnTo>
                  <a:pt x="17768" y="17760"/>
                </a:lnTo>
                <a:lnTo>
                  <a:pt x="23961" y="12359"/>
                </a:lnTo>
                <a:lnTo>
                  <a:pt x="31419" y="10464"/>
                </a:lnTo>
                <a:lnTo>
                  <a:pt x="50115" y="10464"/>
                </a:lnTo>
                <a:lnTo>
                  <a:pt x="47879" y="5981"/>
                </a:lnTo>
                <a:lnTo>
                  <a:pt x="41897" y="0"/>
                </a:lnTo>
                <a:close/>
              </a:path>
              <a:path w="62864" h="107950">
                <a:moveTo>
                  <a:pt x="50115" y="10464"/>
                </a:moveTo>
                <a:lnTo>
                  <a:pt x="40398" y="10464"/>
                </a:lnTo>
                <a:lnTo>
                  <a:pt x="46380" y="16459"/>
                </a:lnTo>
                <a:lnTo>
                  <a:pt x="49377" y="23939"/>
                </a:lnTo>
                <a:lnTo>
                  <a:pt x="49377" y="50863"/>
                </a:lnTo>
                <a:lnTo>
                  <a:pt x="46380" y="59842"/>
                </a:lnTo>
                <a:lnTo>
                  <a:pt x="38900" y="64325"/>
                </a:lnTo>
                <a:lnTo>
                  <a:pt x="48777" y="64325"/>
                </a:lnTo>
                <a:lnTo>
                  <a:pt x="49377" y="62826"/>
                </a:lnTo>
                <a:lnTo>
                  <a:pt x="61341" y="62826"/>
                </a:lnTo>
                <a:lnTo>
                  <a:pt x="61341" y="11963"/>
                </a:lnTo>
                <a:lnTo>
                  <a:pt x="50863" y="11963"/>
                </a:lnTo>
                <a:lnTo>
                  <a:pt x="50115" y="10464"/>
                </a:lnTo>
                <a:close/>
              </a:path>
              <a:path w="62864" h="107950">
                <a:moveTo>
                  <a:pt x="62839" y="1498"/>
                </a:moveTo>
                <a:lnTo>
                  <a:pt x="52362" y="1498"/>
                </a:lnTo>
                <a:lnTo>
                  <a:pt x="50863" y="11963"/>
                </a:lnTo>
                <a:lnTo>
                  <a:pt x="61341" y="11963"/>
                </a:lnTo>
                <a:lnTo>
                  <a:pt x="62839" y="5981"/>
                </a:lnTo>
                <a:lnTo>
                  <a:pt x="62839" y="1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63222" y="3711498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19" h="78104">
                <a:moveTo>
                  <a:pt x="31419" y="0"/>
                </a:moveTo>
                <a:lnTo>
                  <a:pt x="0" y="38887"/>
                </a:lnTo>
                <a:lnTo>
                  <a:pt x="2196" y="54432"/>
                </a:lnTo>
                <a:lnTo>
                  <a:pt x="8599" y="66752"/>
                </a:lnTo>
                <a:lnTo>
                  <a:pt x="18929" y="74865"/>
                </a:lnTo>
                <a:lnTo>
                  <a:pt x="32905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5346" y="71805"/>
                </a:lnTo>
                <a:lnTo>
                  <a:pt x="53852" y="67309"/>
                </a:lnTo>
                <a:lnTo>
                  <a:pt x="34404" y="67309"/>
                </a:lnTo>
                <a:lnTo>
                  <a:pt x="25850" y="65626"/>
                </a:lnTo>
                <a:lnTo>
                  <a:pt x="18697" y="60577"/>
                </a:lnTo>
                <a:lnTo>
                  <a:pt x="13787" y="52163"/>
                </a:lnTo>
                <a:lnTo>
                  <a:pt x="11963" y="40385"/>
                </a:lnTo>
                <a:lnTo>
                  <a:pt x="58343" y="40385"/>
                </a:lnTo>
                <a:lnTo>
                  <a:pt x="58343" y="34404"/>
                </a:lnTo>
                <a:lnTo>
                  <a:pt x="58058" y="31407"/>
                </a:lnTo>
                <a:lnTo>
                  <a:pt x="11963" y="31407"/>
                </a:lnTo>
                <a:lnTo>
                  <a:pt x="13085" y="23485"/>
                </a:lnTo>
                <a:lnTo>
                  <a:pt x="16451" y="16262"/>
                </a:lnTo>
                <a:lnTo>
                  <a:pt x="22062" y="11000"/>
                </a:lnTo>
                <a:lnTo>
                  <a:pt x="29921" y="8966"/>
                </a:lnTo>
                <a:lnTo>
                  <a:pt x="50281" y="8966"/>
                </a:lnTo>
                <a:lnTo>
                  <a:pt x="45093" y="3482"/>
                </a:lnTo>
                <a:lnTo>
                  <a:pt x="31419" y="0"/>
                </a:lnTo>
                <a:close/>
              </a:path>
              <a:path w="58419" h="78104">
                <a:moveTo>
                  <a:pt x="52362" y="62826"/>
                </a:moveTo>
                <a:lnTo>
                  <a:pt x="47866" y="64325"/>
                </a:lnTo>
                <a:lnTo>
                  <a:pt x="43383" y="67309"/>
                </a:lnTo>
                <a:lnTo>
                  <a:pt x="53852" y="67309"/>
                </a:lnTo>
                <a:lnTo>
                  <a:pt x="52362" y="62826"/>
                </a:lnTo>
                <a:close/>
              </a:path>
              <a:path w="58419" h="78104">
                <a:moveTo>
                  <a:pt x="50281" y="8966"/>
                </a:moveTo>
                <a:lnTo>
                  <a:pt x="29921" y="8966"/>
                </a:lnTo>
                <a:lnTo>
                  <a:pt x="38404" y="11209"/>
                </a:lnTo>
                <a:lnTo>
                  <a:pt x="43941" y="16819"/>
                </a:lnTo>
                <a:lnTo>
                  <a:pt x="46955" y="24112"/>
                </a:lnTo>
                <a:lnTo>
                  <a:pt x="47866" y="31407"/>
                </a:lnTo>
                <a:lnTo>
                  <a:pt x="58058" y="31407"/>
                </a:lnTo>
                <a:lnTo>
                  <a:pt x="57290" y="23343"/>
                </a:lnTo>
                <a:lnTo>
                  <a:pt x="53297" y="12153"/>
                </a:lnTo>
                <a:lnTo>
                  <a:pt x="50281" y="8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32040" y="3677081"/>
            <a:ext cx="64769" cy="112395"/>
          </a:xfrm>
          <a:custGeom>
            <a:avLst/>
            <a:gdLst/>
            <a:ahLst/>
            <a:cxnLst/>
            <a:rect l="l" t="t" r="r" b="b"/>
            <a:pathLst>
              <a:path w="64769" h="112395">
                <a:moveTo>
                  <a:pt x="40385" y="34404"/>
                </a:moveTo>
                <a:lnTo>
                  <a:pt x="31419" y="34404"/>
                </a:lnTo>
                <a:lnTo>
                  <a:pt x="19566" y="37115"/>
                </a:lnTo>
                <a:lnTo>
                  <a:pt x="9535" y="44881"/>
                </a:lnTo>
                <a:lnTo>
                  <a:pt x="2594" y="57126"/>
                </a:lnTo>
                <a:lnTo>
                  <a:pt x="0" y="73304"/>
                </a:lnTo>
                <a:lnTo>
                  <a:pt x="2360" y="88847"/>
                </a:lnTo>
                <a:lnTo>
                  <a:pt x="8788" y="101163"/>
                </a:lnTo>
                <a:lnTo>
                  <a:pt x="18302" y="109271"/>
                </a:lnTo>
                <a:lnTo>
                  <a:pt x="29921" y="112191"/>
                </a:lnTo>
                <a:lnTo>
                  <a:pt x="37210" y="110906"/>
                </a:lnTo>
                <a:lnTo>
                  <a:pt x="43380" y="107516"/>
                </a:lnTo>
                <a:lnTo>
                  <a:pt x="48430" y="102724"/>
                </a:lnTo>
                <a:lnTo>
                  <a:pt x="50217" y="100228"/>
                </a:lnTo>
                <a:lnTo>
                  <a:pt x="32905" y="100228"/>
                </a:lnTo>
                <a:lnTo>
                  <a:pt x="24188" y="98125"/>
                </a:lnTo>
                <a:lnTo>
                  <a:pt x="18135" y="92376"/>
                </a:lnTo>
                <a:lnTo>
                  <a:pt x="14606" y="83822"/>
                </a:lnTo>
                <a:lnTo>
                  <a:pt x="13461" y="73304"/>
                </a:lnTo>
                <a:lnTo>
                  <a:pt x="14817" y="61919"/>
                </a:lnTo>
                <a:lnTo>
                  <a:pt x="18697" y="52920"/>
                </a:lnTo>
                <a:lnTo>
                  <a:pt x="24820" y="47008"/>
                </a:lnTo>
                <a:lnTo>
                  <a:pt x="32905" y="44881"/>
                </a:lnTo>
                <a:lnTo>
                  <a:pt x="50863" y="44881"/>
                </a:lnTo>
                <a:lnTo>
                  <a:pt x="47866" y="38900"/>
                </a:lnTo>
                <a:lnTo>
                  <a:pt x="40385" y="34404"/>
                </a:lnTo>
                <a:close/>
              </a:path>
              <a:path w="64769" h="112395">
                <a:moveTo>
                  <a:pt x="62826" y="97231"/>
                </a:moveTo>
                <a:lnTo>
                  <a:pt x="52362" y="97231"/>
                </a:lnTo>
                <a:lnTo>
                  <a:pt x="52362" y="110705"/>
                </a:lnTo>
                <a:lnTo>
                  <a:pt x="64325" y="110705"/>
                </a:lnTo>
                <a:lnTo>
                  <a:pt x="64325" y="104711"/>
                </a:lnTo>
                <a:lnTo>
                  <a:pt x="62826" y="97231"/>
                </a:lnTo>
                <a:close/>
              </a:path>
              <a:path w="64769" h="112395">
                <a:moveTo>
                  <a:pt x="62826" y="0"/>
                </a:moveTo>
                <a:lnTo>
                  <a:pt x="50863" y="0"/>
                </a:lnTo>
                <a:lnTo>
                  <a:pt x="50863" y="44881"/>
                </a:lnTo>
                <a:lnTo>
                  <a:pt x="41884" y="44881"/>
                </a:lnTo>
                <a:lnTo>
                  <a:pt x="49364" y="50863"/>
                </a:lnTo>
                <a:lnTo>
                  <a:pt x="50863" y="59842"/>
                </a:lnTo>
                <a:lnTo>
                  <a:pt x="50863" y="85267"/>
                </a:lnTo>
                <a:lnTo>
                  <a:pt x="47866" y="94246"/>
                </a:lnTo>
                <a:lnTo>
                  <a:pt x="40385" y="100228"/>
                </a:lnTo>
                <a:lnTo>
                  <a:pt x="50217" y="100228"/>
                </a:lnTo>
                <a:lnTo>
                  <a:pt x="52362" y="97231"/>
                </a:lnTo>
                <a:lnTo>
                  <a:pt x="62826" y="97231"/>
                </a:lnTo>
                <a:lnTo>
                  <a:pt x="62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44240" y="3677094"/>
            <a:ext cx="64769" cy="112395"/>
          </a:xfrm>
          <a:custGeom>
            <a:avLst/>
            <a:gdLst/>
            <a:ahLst/>
            <a:cxnLst/>
            <a:rect l="l" t="t" r="r" b="b"/>
            <a:pathLst>
              <a:path w="64769" h="112395">
                <a:moveTo>
                  <a:pt x="20191" y="97231"/>
                </a:moveTo>
                <a:lnTo>
                  <a:pt x="11976" y="97231"/>
                </a:lnTo>
                <a:lnTo>
                  <a:pt x="16743" y="103988"/>
                </a:lnTo>
                <a:lnTo>
                  <a:pt x="22072" y="108640"/>
                </a:lnTo>
                <a:lnTo>
                  <a:pt x="27963" y="111327"/>
                </a:lnTo>
                <a:lnTo>
                  <a:pt x="34416" y="112191"/>
                </a:lnTo>
                <a:lnTo>
                  <a:pt x="45403" y="109667"/>
                </a:lnTo>
                <a:lnTo>
                  <a:pt x="54987" y="102095"/>
                </a:lnTo>
                <a:lnTo>
                  <a:pt x="55990" y="100228"/>
                </a:lnTo>
                <a:lnTo>
                  <a:pt x="23939" y="100228"/>
                </a:lnTo>
                <a:lnTo>
                  <a:pt x="20191" y="97231"/>
                </a:lnTo>
                <a:close/>
              </a:path>
              <a:path w="64769" h="112395">
                <a:moveTo>
                  <a:pt x="13461" y="0"/>
                </a:moveTo>
                <a:lnTo>
                  <a:pt x="1498" y="0"/>
                </a:lnTo>
                <a:lnTo>
                  <a:pt x="1498" y="104711"/>
                </a:lnTo>
                <a:lnTo>
                  <a:pt x="0" y="110693"/>
                </a:lnTo>
                <a:lnTo>
                  <a:pt x="10477" y="110693"/>
                </a:lnTo>
                <a:lnTo>
                  <a:pt x="11976" y="97231"/>
                </a:lnTo>
                <a:lnTo>
                  <a:pt x="20191" y="97231"/>
                </a:lnTo>
                <a:lnTo>
                  <a:pt x="16459" y="94246"/>
                </a:lnTo>
                <a:lnTo>
                  <a:pt x="13461" y="85267"/>
                </a:lnTo>
                <a:lnTo>
                  <a:pt x="13480" y="61285"/>
                </a:lnTo>
                <a:lnTo>
                  <a:pt x="16503" y="54341"/>
                </a:lnTo>
                <a:lnTo>
                  <a:pt x="20947" y="49174"/>
                </a:lnTo>
                <a:lnTo>
                  <a:pt x="23218" y="47866"/>
                </a:lnTo>
                <a:lnTo>
                  <a:pt x="13461" y="47866"/>
                </a:lnTo>
                <a:lnTo>
                  <a:pt x="13461" y="0"/>
                </a:lnTo>
                <a:close/>
              </a:path>
              <a:path w="64769" h="112395">
                <a:moveTo>
                  <a:pt x="56939" y="44869"/>
                </a:moveTo>
                <a:lnTo>
                  <a:pt x="32918" y="44869"/>
                </a:lnTo>
                <a:lnTo>
                  <a:pt x="41635" y="46974"/>
                </a:lnTo>
                <a:lnTo>
                  <a:pt x="47688" y="52727"/>
                </a:lnTo>
                <a:lnTo>
                  <a:pt x="51221" y="61328"/>
                </a:lnTo>
                <a:lnTo>
                  <a:pt x="52362" y="71805"/>
                </a:lnTo>
                <a:lnTo>
                  <a:pt x="51006" y="83817"/>
                </a:lnTo>
                <a:lnTo>
                  <a:pt x="47126" y="92746"/>
                </a:lnTo>
                <a:lnTo>
                  <a:pt x="41003" y="98310"/>
                </a:lnTo>
                <a:lnTo>
                  <a:pt x="32918" y="100228"/>
                </a:lnTo>
                <a:lnTo>
                  <a:pt x="55990" y="100228"/>
                </a:lnTo>
                <a:lnTo>
                  <a:pt x="61766" y="89474"/>
                </a:lnTo>
                <a:lnTo>
                  <a:pt x="64338" y="71805"/>
                </a:lnTo>
                <a:lnTo>
                  <a:pt x="62420" y="56494"/>
                </a:lnTo>
                <a:lnTo>
                  <a:pt x="56939" y="44869"/>
                </a:lnTo>
                <a:close/>
              </a:path>
              <a:path w="64769" h="112395">
                <a:moveTo>
                  <a:pt x="35902" y="34404"/>
                </a:moveTo>
                <a:lnTo>
                  <a:pt x="28613" y="35245"/>
                </a:lnTo>
                <a:lnTo>
                  <a:pt x="22444" y="37768"/>
                </a:lnTo>
                <a:lnTo>
                  <a:pt x="17393" y="41974"/>
                </a:lnTo>
                <a:lnTo>
                  <a:pt x="13461" y="47866"/>
                </a:lnTo>
                <a:lnTo>
                  <a:pt x="23218" y="47866"/>
                </a:lnTo>
                <a:lnTo>
                  <a:pt x="26511" y="45969"/>
                </a:lnTo>
                <a:lnTo>
                  <a:pt x="32918" y="44869"/>
                </a:lnTo>
                <a:lnTo>
                  <a:pt x="56939" y="44869"/>
                </a:lnTo>
                <a:lnTo>
                  <a:pt x="56854" y="44689"/>
                </a:lnTo>
                <a:lnTo>
                  <a:pt x="47921" y="37092"/>
                </a:lnTo>
                <a:lnTo>
                  <a:pt x="35902" y="3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16053" y="3712984"/>
            <a:ext cx="62865" cy="107950"/>
          </a:xfrm>
          <a:custGeom>
            <a:avLst/>
            <a:gdLst/>
            <a:ahLst/>
            <a:cxnLst/>
            <a:rect l="l" t="t" r="r" b="b"/>
            <a:pathLst>
              <a:path w="62864" h="107950">
                <a:moveTo>
                  <a:pt x="13462" y="0"/>
                </a:moveTo>
                <a:lnTo>
                  <a:pt x="0" y="0"/>
                </a:lnTo>
                <a:lnTo>
                  <a:pt x="23939" y="68808"/>
                </a:lnTo>
                <a:lnTo>
                  <a:pt x="25438" y="70307"/>
                </a:lnTo>
                <a:lnTo>
                  <a:pt x="25438" y="73304"/>
                </a:lnTo>
                <a:lnTo>
                  <a:pt x="23939" y="74803"/>
                </a:lnTo>
                <a:lnTo>
                  <a:pt x="20942" y="82283"/>
                </a:lnTo>
                <a:lnTo>
                  <a:pt x="17957" y="86766"/>
                </a:lnTo>
                <a:lnTo>
                  <a:pt x="13462" y="89750"/>
                </a:lnTo>
                <a:lnTo>
                  <a:pt x="10477" y="92748"/>
                </a:lnTo>
                <a:lnTo>
                  <a:pt x="5981" y="95745"/>
                </a:lnTo>
                <a:lnTo>
                  <a:pt x="2997" y="97231"/>
                </a:lnTo>
                <a:lnTo>
                  <a:pt x="5981" y="107708"/>
                </a:lnTo>
                <a:lnTo>
                  <a:pt x="8978" y="107708"/>
                </a:lnTo>
                <a:lnTo>
                  <a:pt x="38615" y="69281"/>
                </a:lnTo>
                <a:lnTo>
                  <a:pt x="42666" y="58343"/>
                </a:lnTo>
                <a:lnTo>
                  <a:pt x="31419" y="58343"/>
                </a:lnTo>
                <a:lnTo>
                  <a:pt x="31419" y="53860"/>
                </a:lnTo>
                <a:lnTo>
                  <a:pt x="29921" y="47866"/>
                </a:lnTo>
                <a:lnTo>
                  <a:pt x="26924" y="43383"/>
                </a:lnTo>
                <a:lnTo>
                  <a:pt x="13462" y="0"/>
                </a:lnTo>
                <a:close/>
              </a:path>
              <a:path w="62864" h="107950">
                <a:moveTo>
                  <a:pt x="62839" y="0"/>
                </a:moveTo>
                <a:lnTo>
                  <a:pt x="49364" y="0"/>
                </a:lnTo>
                <a:lnTo>
                  <a:pt x="37401" y="43383"/>
                </a:lnTo>
                <a:lnTo>
                  <a:pt x="34404" y="49364"/>
                </a:lnTo>
                <a:lnTo>
                  <a:pt x="32918" y="53860"/>
                </a:lnTo>
                <a:lnTo>
                  <a:pt x="32918" y="58343"/>
                </a:lnTo>
                <a:lnTo>
                  <a:pt x="42666" y="58343"/>
                </a:lnTo>
                <a:lnTo>
                  <a:pt x="44881" y="52362"/>
                </a:lnTo>
                <a:lnTo>
                  <a:pt x="62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66764" y="3982249"/>
            <a:ext cx="60325" cy="104775"/>
          </a:xfrm>
          <a:custGeom>
            <a:avLst/>
            <a:gdLst/>
            <a:ahLst/>
            <a:cxnLst/>
            <a:rect l="l" t="t" r="r" b="b"/>
            <a:pathLst>
              <a:path w="60325" h="104775">
                <a:moveTo>
                  <a:pt x="22440" y="0"/>
                </a:moveTo>
                <a:lnTo>
                  <a:pt x="5981" y="0"/>
                </a:lnTo>
                <a:lnTo>
                  <a:pt x="6" y="1497"/>
                </a:lnTo>
                <a:lnTo>
                  <a:pt x="0" y="103225"/>
                </a:lnTo>
                <a:lnTo>
                  <a:pt x="4483" y="104724"/>
                </a:lnTo>
                <a:lnTo>
                  <a:pt x="19443" y="104724"/>
                </a:lnTo>
                <a:lnTo>
                  <a:pt x="29823" y="104162"/>
                </a:lnTo>
                <a:lnTo>
                  <a:pt x="38520" y="102477"/>
                </a:lnTo>
                <a:lnTo>
                  <a:pt x="45534" y="99671"/>
                </a:lnTo>
                <a:lnTo>
                  <a:pt x="50863" y="95745"/>
                </a:lnTo>
                <a:lnTo>
                  <a:pt x="52362" y="94246"/>
                </a:lnTo>
                <a:lnTo>
                  <a:pt x="11963" y="94246"/>
                </a:lnTo>
                <a:lnTo>
                  <a:pt x="11963" y="53860"/>
                </a:lnTo>
                <a:lnTo>
                  <a:pt x="50591" y="53860"/>
                </a:lnTo>
                <a:lnTo>
                  <a:pt x="47219" y="51030"/>
                </a:lnTo>
                <a:lnTo>
                  <a:pt x="40398" y="47879"/>
                </a:lnTo>
                <a:lnTo>
                  <a:pt x="46518" y="43947"/>
                </a:lnTo>
                <a:lnTo>
                  <a:pt x="47046" y="43383"/>
                </a:lnTo>
                <a:lnTo>
                  <a:pt x="11963" y="43383"/>
                </a:lnTo>
                <a:lnTo>
                  <a:pt x="11963" y="10477"/>
                </a:lnTo>
                <a:lnTo>
                  <a:pt x="14960" y="10477"/>
                </a:lnTo>
                <a:lnTo>
                  <a:pt x="17957" y="8978"/>
                </a:lnTo>
                <a:lnTo>
                  <a:pt x="50120" y="8978"/>
                </a:lnTo>
                <a:lnTo>
                  <a:pt x="47879" y="7480"/>
                </a:lnTo>
                <a:lnTo>
                  <a:pt x="43057" y="3787"/>
                </a:lnTo>
                <a:lnTo>
                  <a:pt x="37398" y="1497"/>
                </a:lnTo>
                <a:lnTo>
                  <a:pt x="30619" y="327"/>
                </a:lnTo>
                <a:lnTo>
                  <a:pt x="22440" y="0"/>
                </a:lnTo>
                <a:close/>
              </a:path>
              <a:path w="60325" h="104775">
                <a:moveTo>
                  <a:pt x="50591" y="53860"/>
                </a:moveTo>
                <a:lnTo>
                  <a:pt x="22440" y="53860"/>
                </a:lnTo>
                <a:lnTo>
                  <a:pt x="31860" y="55029"/>
                </a:lnTo>
                <a:lnTo>
                  <a:pt x="39458" y="58721"/>
                </a:lnTo>
                <a:lnTo>
                  <a:pt x="44532" y="65219"/>
                </a:lnTo>
                <a:lnTo>
                  <a:pt x="46380" y="74803"/>
                </a:lnTo>
                <a:lnTo>
                  <a:pt x="44532" y="84152"/>
                </a:lnTo>
                <a:lnTo>
                  <a:pt x="39458" y="90135"/>
                </a:lnTo>
                <a:lnTo>
                  <a:pt x="31860" y="93312"/>
                </a:lnTo>
                <a:lnTo>
                  <a:pt x="22440" y="94246"/>
                </a:lnTo>
                <a:lnTo>
                  <a:pt x="52362" y="94246"/>
                </a:lnTo>
                <a:lnTo>
                  <a:pt x="56845" y="89763"/>
                </a:lnTo>
                <a:lnTo>
                  <a:pt x="59842" y="83781"/>
                </a:lnTo>
                <a:lnTo>
                  <a:pt x="59842" y="74803"/>
                </a:lnTo>
                <a:lnTo>
                  <a:pt x="58065" y="64072"/>
                </a:lnTo>
                <a:lnTo>
                  <a:pt x="53482" y="56287"/>
                </a:lnTo>
                <a:lnTo>
                  <a:pt x="50591" y="53860"/>
                </a:lnTo>
                <a:close/>
              </a:path>
              <a:path w="60325" h="104775">
                <a:moveTo>
                  <a:pt x="50120" y="8978"/>
                </a:moveTo>
                <a:lnTo>
                  <a:pt x="23939" y="8978"/>
                </a:lnTo>
                <a:lnTo>
                  <a:pt x="32024" y="10100"/>
                </a:lnTo>
                <a:lnTo>
                  <a:pt x="38147" y="13466"/>
                </a:lnTo>
                <a:lnTo>
                  <a:pt x="42027" y="19078"/>
                </a:lnTo>
                <a:lnTo>
                  <a:pt x="43383" y="26936"/>
                </a:lnTo>
                <a:lnTo>
                  <a:pt x="42027" y="33289"/>
                </a:lnTo>
                <a:lnTo>
                  <a:pt x="38147" y="38522"/>
                </a:lnTo>
                <a:lnTo>
                  <a:pt x="32024" y="42074"/>
                </a:lnTo>
                <a:lnTo>
                  <a:pt x="23939" y="43383"/>
                </a:lnTo>
                <a:lnTo>
                  <a:pt x="47046" y="43383"/>
                </a:lnTo>
                <a:lnTo>
                  <a:pt x="51241" y="38896"/>
                </a:lnTo>
                <a:lnTo>
                  <a:pt x="54282" y="32727"/>
                </a:lnTo>
                <a:lnTo>
                  <a:pt x="55359" y="25438"/>
                </a:lnTo>
                <a:lnTo>
                  <a:pt x="55359" y="16459"/>
                </a:lnTo>
                <a:lnTo>
                  <a:pt x="52362" y="10477"/>
                </a:lnTo>
                <a:lnTo>
                  <a:pt x="50120" y="8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37079" y="4010685"/>
            <a:ext cx="53975" cy="78105"/>
          </a:xfrm>
          <a:custGeom>
            <a:avLst/>
            <a:gdLst/>
            <a:ahLst/>
            <a:cxnLst/>
            <a:rect l="l" t="t" r="r" b="b"/>
            <a:pathLst>
              <a:path w="53975" h="78104">
                <a:moveTo>
                  <a:pt x="47075" y="8978"/>
                </a:moveTo>
                <a:lnTo>
                  <a:pt x="38900" y="8978"/>
                </a:lnTo>
                <a:lnTo>
                  <a:pt x="40398" y="20942"/>
                </a:lnTo>
                <a:lnTo>
                  <a:pt x="40398" y="28422"/>
                </a:lnTo>
                <a:lnTo>
                  <a:pt x="23354" y="30105"/>
                </a:lnTo>
                <a:lnTo>
                  <a:pt x="10660" y="35155"/>
                </a:lnTo>
                <a:lnTo>
                  <a:pt x="2735" y="43569"/>
                </a:lnTo>
                <a:lnTo>
                  <a:pt x="0" y="55346"/>
                </a:lnTo>
                <a:lnTo>
                  <a:pt x="1379" y="63273"/>
                </a:lnTo>
                <a:lnTo>
                  <a:pt x="5422" y="70496"/>
                </a:lnTo>
                <a:lnTo>
                  <a:pt x="11990" y="75754"/>
                </a:lnTo>
                <a:lnTo>
                  <a:pt x="20942" y="77787"/>
                </a:lnTo>
                <a:lnTo>
                  <a:pt x="29921" y="77787"/>
                </a:lnTo>
                <a:lnTo>
                  <a:pt x="37401" y="71805"/>
                </a:lnTo>
                <a:lnTo>
                  <a:pt x="39647" y="67322"/>
                </a:lnTo>
                <a:lnTo>
                  <a:pt x="17957" y="67322"/>
                </a:lnTo>
                <a:lnTo>
                  <a:pt x="11963" y="62826"/>
                </a:lnTo>
                <a:lnTo>
                  <a:pt x="11963" y="53860"/>
                </a:lnTo>
                <a:lnTo>
                  <a:pt x="14511" y="45609"/>
                </a:lnTo>
                <a:lnTo>
                  <a:pt x="21128" y="40582"/>
                </a:lnTo>
                <a:lnTo>
                  <a:pt x="30271" y="38080"/>
                </a:lnTo>
                <a:lnTo>
                  <a:pt x="40398" y="37401"/>
                </a:lnTo>
                <a:lnTo>
                  <a:pt x="52362" y="37401"/>
                </a:lnTo>
                <a:lnTo>
                  <a:pt x="52362" y="29921"/>
                </a:lnTo>
                <a:lnTo>
                  <a:pt x="51334" y="18934"/>
                </a:lnTo>
                <a:lnTo>
                  <a:pt x="47501" y="9350"/>
                </a:lnTo>
                <a:lnTo>
                  <a:pt x="47075" y="8978"/>
                </a:lnTo>
                <a:close/>
              </a:path>
              <a:path w="53975" h="78104">
                <a:moveTo>
                  <a:pt x="52362" y="65824"/>
                </a:moveTo>
                <a:lnTo>
                  <a:pt x="41884" y="65824"/>
                </a:lnTo>
                <a:lnTo>
                  <a:pt x="41884" y="74802"/>
                </a:lnTo>
                <a:lnTo>
                  <a:pt x="53860" y="74802"/>
                </a:lnTo>
                <a:lnTo>
                  <a:pt x="52425" y="70496"/>
                </a:lnTo>
                <a:lnTo>
                  <a:pt x="52362" y="65824"/>
                </a:lnTo>
                <a:close/>
              </a:path>
              <a:path w="53975" h="78104">
                <a:moveTo>
                  <a:pt x="52362" y="37401"/>
                </a:moveTo>
                <a:lnTo>
                  <a:pt x="40398" y="37401"/>
                </a:lnTo>
                <a:lnTo>
                  <a:pt x="40398" y="55346"/>
                </a:lnTo>
                <a:lnTo>
                  <a:pt x="37401" y="61340"/>
                </a:lnTo>
                <a:lnTo>
                  <a:pt x="32918" y="67322"/>
                </a:lnTo>
                <a:lnTo>
                  <a:pt x="39647" y="67322"/>
                </a:lnTo>
                <a:lnTo>
                  <a:pt x="40398" y="65824"/>
                </a:lnTo>
                <a:lnTo>
                  <a:pt x="52362" y="65824"/>
                </a:lnTo>
                <a:lnTo>
                  <a:pt x="52362" y="37401"/>
                </a:lnTo>
                <a:close/>
              </a:path>
              <a:path w="53975" h="78104">
                <a:moveTo>
                  <a:pt x="26924" y="0"/>
                </a:moveTo>
                <a:lnTo>
                  <a:pt x="17957" y="0"/>
                </a:lnTo>
                <a:lnTo>
                  <a:pt x="10477" y="1498"/>
                </a:lnTo>
                <a:lnTo>
                  <a:pt x="4483" y="5981"/>
                </a:lnTo>
                <a:lnTo>
                  <a:pt x="7480" y="14960"/>
                </a:lnTo>
                <a:lnTo>
                  <a:pt x="11963" y="11963"/>
                </a:lnTo>
                <a:lnTo>
                  <a:pt x="17957" y="8978"/>
                </a:lnTo>
                <a:lnTo>
                  <a:pt x="47075" y="8978"/>
                </a:lnTo>
                <a:lnTo>
                  <a:pt x="39739" y="2571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04404" y="4010685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5" h="78104">
                <a:moveTo>
                  <a:pt x="43383" y="0"/>
                </a:moveTo>
                <a:lnTo>
                  <a:pt x="35902" y="0"/>
                </a:lnTo>
                <a:lnTo>
                  <a:pt x="21458" y="2920"/>
                </a:lnTo>
                <a:lnTo>
                  <a:pt x="10098" y="11028"/>
                </a:lnTo>
                <a:lnTo>
                  <a:pt x="2664" y="23343"/>
                </a:lnTo>
                <a:lnTo>
                  <a:pt x="0" y="38887"/>
                </a:lnTo>
                <a:lnTo>
                  <a:pt x="2407" y="54432"/>
                </a:lnTo>
                <a:lnTo>
                  <a:pt x="9161" y="66752"/>
                </a:lnTo>
                <a:lnTo>
                  <a:pt x="19561" y="74865"/>
                </a:lnTo>
                <a:lnTo>
                  <a:pt x="32905" y="77787"/>
                </a:lnTo>
                <a:lnTo>
                  <a:pt x="41884" y="77787"/>
                </a:lnTo>
                <a:lnTo>
                  <a:pt x="49364" y="74790"/>
                </a:lnTo>
                <a:lnTo>
                  <a:pt x="52362" y="73304"/>
                </a:lnTo>
                <a:lnTo>
                  <a:pt x="51292" y="65824"/>
                </a:lnTo>
                <a:lnTo>
                  <a:pt x="35902" y="65824"/>
                </a:lnTo>
                <a:lnTo>
                  <a:pt x="26483" y="63929"/>
                </a:lnTo>
                <a:lnTo>
                  <a:pt x="18884" y="58527"/>
                </a:lnTo>
                <a:lnTo>
                  <a:pt x="13810" y="50039"/>
                </a:lnTo>
                <a:lnTo>
                  <a:pt x="11963" y="38887"/>
                </a:lnTo>
                <a:lnTo>
                  <a:pt x="13600" y="27508"/>
                </a:lnTo>
                <a:lnTo>
                  <a:pt x="18322" y="18508"/>
                </a:lnTo>
                <a:lnTo>
                  <a:pt x="25850" y="12593"/>
                </a:lnTo>
                <a:lnTo>
                  <a:pt x="35902" y="10464"/>
                </a:lnTo>
                <a:lnTo>
                  <a:pt x="51292" y="10464"/>
                </a:lnTo>
                <a:lnTo>
                  <a:pt x="52362" y="2984"/>
                </a:lnTo>
                <a:lnTo>
                  <a:pt x="49364" y="1498"/>
                </a:lnTo>
                <a:lnTo>
                  <a:pt x="43383" y="0"/>
                </a:lnTo>
                <a:close/>
              </a:path>
              <a:path w="52705" h="78104">
                <a:moveTo>
                  <a:pt x="50863" y="62826"/>
                </a:moveTo>
                <a:lnTo>
                  <a:pt x="47866" y="64325"/>
                </a:lnTo>
                <a:lnTo>
                  <a:pt x="43383" y="65824"/>
                </a:lnTo>
                <a:lnTo>
                  <a:pt x="51292" y="65824"/>
                </a:lnTo>
                <a:lnTo>
                  <a:pt x="50863" y="62826"/>
                </a:lnTo>
                <a:close/>
              </a:path>
              <a:path w="52705" h="78104">
                <a:moveTo>
                  <a:pt x="51292" y="10464"/>
                </a:moveTo>
                <a:lnTo>
                  <a:pt x="43383" y="10464"/>
                </a:lnTo>
                <a:lnTo>
                  <a:pt x="47866" y="11963"/>
                </a:lnTo>
                <a:lnTo>
                  <a:pt x="50863" y="13461"/>
                </a:lnTo>
                <a:lnTo>
                  <a:pt x="51292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71730" y="3976280"/>
            <a:ext cx="57150" cy="109220"/>
          </a:xfrm>
          <a:custGeom>
            <a:avLst/>
            <a:gdLst/>
            <a:ahLst/>
            <a:cxnLst/>
            <a:rect l="l" t="t" r="r" b="b"/>
            <a:pathLst>
              <a:path w="57150" h="109220">
                <a:moveTo>
                  <a:pt x="11963" y="0"/>
                </a:moveTo>
                <a:lnTo>
                  <a:pt x="0" y="0"/>
                </a:lnTo>
                <a:lnTo>
                  <a:pt x="0" y="109207"/>
                </a:lnTo>
                <a:lnTo>
                  <a:pt x="11963" y="109207"/>
                </a:lnTo>
                <a:lnTo>
                  <a:pt x="11963" y="82283"/>
                </a:lnTo>
                <a:lnTo>
                  <a:pt x="17945" y="74803"/>
                </a:lnTo>
                <a:lnTo>
                  <a:pt x="33116" y="74803"/>
                </a:lnTo>
                <a:lnTo>
                  <a:pt x="28982" y="68808"/>
                </a:lnTo>
                <a:lnTo>
                  <a:pt x="11963" y="68808"/>
                </a:lnTo>
                <a:lnTo>
                  <a:pt x="11963" y="0"/>
                </a:lnTo>
                <a:close/>
              </a:path>
              <a:path w="57150" h="109220">
                <a:moveTo>
                  <a:pt x="33116" y="74803"/>
                </a:moveTo>
                <a:lnTo>
                  <a:pt x="17945" y="74803"/>
                </a:lnTo>
                <a:lnTo>
                  <a:pt x="41884" y="109207"/>
                </a:lnTo>
                <a:lnTo>
                  <a:pt x="56845" y="109207"/>
                </a:lnTo>
                <a:lnTo>
                  <a:pt x="33116" y="74803"/>
                </a:lnTo>
                <a:close/>
              </a:path>
              <a:path w="57150" h="109220">
                <a:moveTo>
                  <a:pt x="52362" y="35902"/>
                </a:moveTo>
                <a:lnTo>
                  <a:pt x="37401" y="35902"/>
                </a:lnTo>
                <a:lnTo>
                  <a:pt x="17945" y="61328"/>
                </a:lnTo>
                <a:lnTo>
                  <a:pt x="16446" y="64325"/>
                </a:lnTo>
                <a:lnTo>
                  <a:pt x="11963" y="68808"/>
                </a:lnTo>
                <a:lnTo>
                  <a:pt x="28982" y="68808"/>
                </a:lnTo>
                <a:lnTo>
                  <a:pt x="26924" y="65824"/>
                </a:lnTo>
                <a:lnTo>
                  <a:pt x="52362" y="35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1567" y="4010685"/>
            <a:ext cx="60325" cy="78105"/>
          </a:xfrm>
          <a:custGeom>
            <a:avLst/>
            <a:gdLst/>
            <a:ahLst/>
            <a:cxnLst/>
            <a:rect l="l" t="t" r="r" b="b"/>
            <a:pathLst>
              <a:path w="60325" h="78104">
                <a:moveTo>
                  <a:pt x="31419" y="0"/>
                </a:moveTo>
                <a:lnTo>
                  <a:pt x="0" y="38887"/>
                </a:lnTo>
                <a:lnTo>
                  <a:pt x="2407" y="54432"/>
                </a:lnTo>
                <a:lnTo>
                  <a:pt x="9163" y="66752"/>
                </a:lnTo>
                <a:lnTo>
                  <a:pt x="19566" y="74865"/>
                </a:lnTo>
                <a:lnTo>
                  <a:pt x="32918" y="77787"/>
                </a:lnTo>
                <a:lnTo>
                  <a:pt x="44881" y="77787"/>
                </a:lnTo>
                <a:lnTo>
                  <a:pt x="52362" y="74790"/>
                </a:lnTo>
                <a:lnTo>
                  <a:pt x="55359" y="71805"/>
                </a:lnTo>
                <a:lnTo>
                  <a:pt x="54358" y="65811"/>
                </a:lnTo>
                <a:lnTo>
                  <a:pt x="34404" y="65811"/>
                </a:lnTo>
                <a:lnTo>
                  <a:pt x="25850" y="64363"/>
                </a:lnTo>
                <a:lnTo>
                  <a:pt x="18697" y="59832"/>
                </a:lnTo>
                <a:lnTo>
                  <a:pt x="13787" y="51934"/>
                </a:lnTo>
                <a:lnTo>
                  <a:pt x="11963" y="40385"/>
                </a:lnTo>
                <a:lnTo>
                  <a:pt x="59842" y="40385"/>
                </a:lnTo>
                <a:lnTo>
                  <a:pt x="59842" y="34404"/>
                </a:lnTo>
                <a:lnTo>
                  <a:pt x="59493" y="31407"/>
                </a:lnTo>
                <a:lnTo>
                  <a:pt x="11963" y="31407"/>
                </a:lnTo>
                <a:lnTo>
                  <a:pt x="13742" y="23485"/>
                </a:lnTo>
                <a:lnTo>
                  <a:pt x="17205" y="16262"/>
                </a:lnTo>
                <a:lnTo>
                  <a:pt x="22911" y="11000"/>
                </a:lnTo>
                <a:lnTo>
                  <a:pt x="31419" y="8966"/>
                </a:lnTo>
                <a:lnTo>
                  <a:pt x="50841" y="8966"/>
                </a:lnTo>
                <a:lnTo>
                  <a:pt x="45328" y="3482"/>
                </a:lnTo>
                <a:lnTo>
                  <a:pt x="31419" y="0"/>
                </a:lnTo>
                <a:close/>
              </a:path>
              <a:path w="60325" h="78104">
                <a:moveTo>
                  <a:pt x="53860" y="62826"/>
                </a:moveTo>
                <a:lnTo>
                  <a:pt x="49364" y="64325"/>
                </a:lnTo>
                <a:lnTo>
                  <a:pt x="43383" y="65811"/>
                </a:lnTo>
                <a:lnTo>
                  <a:pt x="54358" y="65811"/>
                </a:lnTo>
                <a:lnTo>
                  <a:pt x="53860" y="62826"/>
                </a:lnTo>
                <a:close/>
              </a:path>
              <a:path w="60325" h="78104">
                <a:moveTo>
                  <a:pt x="50841" y="8966"/>
                </a:moveTo>
                <a:lnTo>
                  <a:pt x="31419" y="8966"/>
                </a:lnTo>
                <a:lnTo>
                  <a:pt x="39670" y="11211"/>
                </a:lnTo>
                <a:lnTo>
                  <a:pt x="44697" y="16824"/>
                </a:lnTo>
                <a:lnTo>
                  <a:pt x="47200" y="24118"/>
                </a:lnTo>
                <a:lnTo>
                  <a:pt x="47878" y="31407"/>
                </a:lnTo>
                <a:lnTo>
                  <a:pt x="59493" y="31407"/>
                </a:lnTo>
                <a:lnTo>
                  <a:pt x="58554" y="23343"/>
                </a:lnTo>
                <a:lnTo>
                  <a:pt x="54046" y="12153"/>
                </a:lnTo>
                <a:lnTo>
                  <a:pt x="50841" y="8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01884" y="3976280"/>
            <a:ext cx="62865" cy="112395"/>
          </a:xfrm>
          <a:custGeom>
            <a:avLst/>
            <a:gdLst/>
            <a:ahLst/>
            <a:cxnLst/>
            <a:rect l="l" t="t" r="r" b="b"/>
            <a:pathLst>
              <a:path w="62864" h="112395">
                <a:moveTo>
                  <a:pt x="40385" y="34404"/>
                </a:moveTo>
                <a:lnTo>
                  <a:pt x="29921" y="34404"/>
                </a:lnTo>
                <a:lnTo>
                  <a:pt x="18302" y="37115"/>
                </a:lnTo>
                <a:lnTo>
                  <a:pt x="8785" y="44881"/>
                </a:lnTo>
                <a:lnTo>
                  <a:pt x="2360" y="57126"/>
                </a:lnTo>
                <a:lnTo>
                  <a:pt x="0" y="73304"/>
                </a:lnTo>
                <a:lnTo>
                  <a:pt x="2126" y="88847"/>
                </a:lnTo>
                <a:lnTo>
                  <a:pt x="8039" y="101163"/>
                </a:lnTo>
                <a:lnTo>
                  <a:pt x="17037" y="109271"/>
                </a:lnTo>
                <a:lnTo>
                  <a:pt x="28422" y="112191"/>
                </a:lnTo>
                <a:lnTo>
                  <a:pt x="36554" y="110906"/>
                </a:lnTo>
                <a:lnTo>
                  <a:pt x="43005" y="107516"/>
                </a:lnTo>
                <a:lnTo>
                  <a:pt x="47775" y="102724"/>
                </a:lnTo>
                <a:lnTo>
                  <a:pt x="49178" y="100228"/>
                </a:lnTo>
                <a:lnTo>
                  <a:pt x="31419" y="100228"/>
                </a:lnTo>
                <a:lnTo>
                  <a:pt x="23327" y="98125"/>
                </a:lnTo>
                <a:lnTo>
                  <a:pt x="17200" y="92376"/>
                </a:lnTo>
                <a:lnTo>
                  <a:pt x="13319" y="83822"/>
                </a:lnTo>
                <a:lnTo>
                  <a:pt x="11963" y="73304"/>
                </a:lnTo>
                <a:lnTo>
                  <a:pt x="13342" y="61919"/>
                </a:lnTo>
                <a:lnTo>
                  <a:pt x="17386" y="52920"/>
                </a:lnTo>
                <a:lnTo>
                  <a:pt x="23954" y="47008"/>
                </a:lnTo>
                <a:lnTo>
                  <a:pt x="32905" y="44881"/>
                </a:lnTo>
                <a:lnTo>
                  <a:pt x="50863" y="44881"/>
                </a:lnTo>
                <a:lnTo>
                  <a:pt x="47866" y="38900"/>
                </a:lnTo>
                <a:lnTo>
                  <a:pt x="40385" y="34404"/>
                </a:lnTo>
                <a:close/>
              </a:path>
              <a:path w="62864" h="112395">
                <a:moveTo>
                  <a:pt x="62826" y="97231"/>
                </a:moveTo>
                <a:lnTo>
                  <a:pt x="52362" y="97231"/>
                </a:lnTo>
                <a:lnTo>
                  <a:pt x="52362" y="109207"/>
                </a:lnTo>
                <a:lnTo>
                  <a:pt x="62826" y="109207"/>
                </a:lnTo>
                <a:lnTo>
                  <a:pt x="62826" y="97231"/>
                </a:lnTo>
                <a:close/>
              </a:path>
              <a:path w="62864" h="112395">
                <a:moveTo>
                  <a:pt x="62826" y="0"/>
                </a:moveTo>
                <a:lnTo>
                  <a:pt x="50863" y="0"/>
                </a:lnTo>
                <a:lnTo>
                  <a:pt x="50863" y="44881"/>
                </a:lnTo>
                <a:lnTo>
                  <a:pt x="41884" y="44881"/>
                </a:lnTo>
                <a:lnTo>
                  <a:pt x="47866" y="50863"/>
                </a:lnTo>
                <a:lnTo>
                  <a:pt x="49364" y="59842"/>
                </a:lnTo>
                <a:lnTo>
                  <a:pt x="50863" y="61328"/>
                </a:lnTo>
                <a:lnTo>
                  <a:pt x="50863" y="82283"/>
                </a:lnTo>
                <a:lnTo>
                  <a:pt x="49364" y="83769"/>
                </a:lnTo>
                <a:lnTo>
                  <a:pt x="47866" y="94246"/>
                </a:lnTo>
                <a:lnTo>
                  <a:pt x="40385" y="100228"/>
                </a:lnTo>
                <a:lnTo>
                  <a:pt x="49178" y="100228"/>
                </a:lnTo>
                <a:lnTo>
                  <a:pt x="50863" y="97231"/>
                </a:lnTo>
                <a:lnTo>
                  <a:pt x="62826" y="97231"/>
                </a:lnTo>
                <a:lnTo>
                  <a:pt x="62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14085" y="3976280"/>
            <a:ext cx="64769" cy="112395"/>
          </a:xfrm>
          <a:custGeom>
            <a:avLst/>
            <a:gdLst/>
            <a:ahLst/>
            <a:cxnLst/>
            <a:rect l="l" t="t" r="r" b="b"/>
            <a:pathLst>
              <a:path w="64769" h="112395">
                <a:moveTo>
                  <a:pt x="18692" y="97231"/>
                </a:moveTo>
                <a:lnTo>
                  <a:pt x="11963" y="97231"/>
                </a:lnTo>
                <a:lnTo>
                  <a:pt x="15894" y="103988"/>
                </a:lnTo>
                <a:lnTo>
                  <a:pt x="20945" y="108640"/>
                </a:lnTo>
                <a:lnTo>
                  <a:pt x="27115" y="111327"/>
                </a:lnTo>
                <a:lnTo>
                  <a:pt x="34404" y="112191"/>
                </a:lnTo>
                <a:lnTo>
                  <a:pt x="45390" y="109667"/>
                </a:lnTo>
                <a:lnTo>
                  <a:pt x="54975" y="102095"/>
                </a:lnTo>
                <a:lnTo>
                  <a:pt x="55977" y="100228"/>
                </a:lnTo>
                <a:lnTo>
                  <a:pt x="22440" y="100228"/>
                </a:lnTo>
                <a:lnTo>
                  <a:pt x="18692" y="97231"/>
                </a:lnTo>
                <a:close/>
              </a:path>
              <a:path w="64769" h="112395">
                <a:moveTo>
                  <a:pt x="11963" y="0"/>
                </a:moveTo>
                <a:lnTo>
                  <a:pt x="0" y="0"/>
                </a:lnTo>
                <a:lnTo>
                  <a:pt x="0" y="109194"/>
                </a:lnTo>
                <a:lnTo>
                  <a:pt x="10477" y="109194"/>
                </a:lnTo>
                <a:lnTo>
                  <a:pt x="10477" y="97231"/>
                </a:lnTo>
                <a:lnTo>
                  <a:pt x="18692" y="97231"/>
                </a:lnTo>
                <a:lnTo>
                  <a:pt x="14960" y="94246"/>
                </a:lnTo>
                <a:lnTo>
                  <a:pt x="13462" y="85267"/>
                </a:lnTo>
                <a:lnTo>
                  <a:pt x="12011" y="83817"/>
                </a:lnTo>
                <a:lnTo>
                  <a:pt x="11963" y="64325"/>
                </a:lnTo>
                <a:lnTo>
                  <a:pt x="13462" y="62826"/>
                </a:lnTo>
                <a:lnTo>
                  <a:pt x="13474" y="61285"/>
                </a:lnTo>
                <a:lnTo>
                  <a:pt x="16459" y="50863"/>
                </a:lnTo>
                <a:lnTo>
                  <a:pt x="20199" y="47866"/>
                </a:lnTo>
                <a:lnTo>
                  <a:pt x="11963" y="47866"/>
                </a:lnTo>
                <a:lnTo>
                  <a:pt x="11963" y="0"/>
                </a:lnTo>
                <a:close/>
              </a:path>
              <a:path w="64769" h="112395">
                <a:moveTo>
                  <a:pt x="56376" y="44869"/>
                </a:moveTo>
                <a:lnTo>
                  <a:pt x="31419" y="44869"/>
                </a:lnTo>
                <a:lnTo>
                  <a:pt x="40371" y="46974"/>
                </a:lnTo>
                <a:lnTo>
                  <a:pt x="46939" y="52727"/>
                </a:lnTo>
                <a:lnTo>
                  <a:pt x="50982" y="61285"/>
                </a:lnTo>
                <a:lnTo>
                  <a:pt x="52362" y="71805"/>
                </a:lnTo>
                <a:lnTo>
                  <a:pt x="50982" y="83817"/>
                </a:lnTo>
                <a:lnTo>
                  <a:pt x="46939" y="92746"/>
                </a:lnTo>
                <a:lnTo>
                  <a:pt x="40371" y="98310"/>
                </a:lnTo>
                <a:lnTo>
                  <a:pt x="31419" y="100228"/>
                </a:lnTo>
                <a:lnTo>
                  <a:pt x="55977" y="100228"/>
                </a:lnTo>
                <a:lnTo>
                  <a:pt x="61754" y="89474"/>
                </a:lnTo>
                <a:lnTo>
                  <a:pt x="64325" y="71805"/>
                </a:lnTo>
                <a:lnTo>
                  <a:pt x="62199" y="56494"/>
                </a:lnTo>
                <a:lnTo>
                  <a:pt x="56376" y="44869"/>
                </a:lnTo>
                <a:close/>
              </a:path>
              <a:path w="64769" h="112395">
                <a:moveTo>
                  <a:pt x="35902" y="34404"/>
                </a:moveTo>
                <a:lnTo>
                  <a:pt x="28403" y="35245"/>
                </a:lnTo>
                <a:lnTo>
                  <a:pt x="21882" y="37768"/>
                </a:lnTo>
                <a:lnTo>
                  <a:pt x="16761" y="41974"/>
                </a:lnTo>
                <a:lnTo>
                  <a:pt x="13462" y="47866"/>
                </a:lnTo>
                <a:lnTo>
                  <a:pt x="20199" y="47866"/>
                </a:lnTo>
                <a:lnTo>
                  <a:pt x="23939" y="44869"/>
                </a:lnTo>
                <a:lnTo>
                  <a:pt x="56376" y="44869"/>
                </a:lnTo>
                <a:lnTo>
                  <a:pt x="56286" y="44689"/>
                </a:lnTo>
                <a:lnTo>
                  <a:pt x="47287" y="37092"/>
                </a:lnTo>
                <a:lnTo>
                  <a:pt x="35902" y="3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84400" y="4012184"/>
            <a:ext cx="64769" cy="107950"/>
          </a:xfrm>
          <a:custGeom>
            <a:avLst/>
            <a:gdLst/>
            <a:ahLst/>
            <a:cxnLst/>
            <a:rect l="l" t="t" r="r" b="b"/>
            <a:pathLst>
              <a:path w="64769" h="107950">
                <a:moveTo>
                  <a:pt x="13462" y="0"/>
                </a:moveTo>
                <a:lnTo>
                  <a:pt x="0" y="0"/>
                </a:lnTo>
                <a:lnTo>
                  <a:pt x="25438" y="68808"/>
                </a:lnTo>
                <a:lnTo>
                  <a:pt x="25438" y="74803"/>
                </a:lnTo>
                <a:lnTo>
                  <a:pt x="22440" y="82283"/>
                </a:lnTo>
                <a:lnTo>
                  <a:pt x="11963" y="92748"/>
                </a:lnTo>
                <a:lnTo>
                  <a:pt x="7480" y="95745"/>
                </a:lnTo>
                <a:lnTo>
                  <a:pt x="4483" y="97231"/>
                </a:lnTo>
                <a:lnTo>
                  <a:pt x="7480" y="107708"/>
                </a:lnTo>
                <a:lnTo>
                  <a:pt x="10477" y="107708"/>
                </a:lnTo>
                <a:lnTo>
                  <a:pt x="16459" y="104711"/>
                </a:lnTo>
                <a:lnTo>
                  <a:pt x="38639" y="69281"/>
                </a:lnTo>
                <a:lnTo>
                  <a:pt x="42674" y="58343"/>
                </a:lnTo>
                <a:lnTo>
                  <a:pt x="32918" y="58343"/>
                </a:lnTo>
                <a:lnTo>
                  <a:pt x="31419" y="53860"/>
                </a:lnTo>
                <a:lnTo>
                  <a:pt x="29921" y="47866"/>
                </a:lnTo>
                <a:lnTo>
                  <a:pt x="28422" y="43383"/>
                </a:lnTo>
                <a:lnTo>
                  <a:pt x="13462" y="0"/>
                </a:lnTo>
                <a:close/>
              </a:path>
              <a:path w="64769" h="107950">
                <a:moveTo>
                  <a:pt x="64325" y="0"/>
                </a:moveTo>
                <a:lnTo>
                  <a:pt x="50863" y="0"/>
                </a:lnTo>
                <a:lnTo>
                  <a:pt x="37401" y="43383"/>
                </a:lnTo>
                <a:lnTo>
                  <a:pt x="35902" y="47866"/>
                </a:lnTo>
                <a:lnTo>
                  <a:pt x="34404" y="53860"/>
                </a:lnTo>
                <a:lnTo>
                  <a:pt x="32918" y="58343"/>
                </a:lnTo>
                <a:lnTo>
                  <a:pt x="42674" y="58343"/>
                </a:lnTo>
                <a:lnTo>
                  <a:pt x="6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1404689" y="1369574"/>
          <a:ext cx="6836409" cy="282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538"/>
                <a:gridCol w="1111567"/>
                <a:gridCol w="958964"/>
                <a:gridCol w="1157947"/>
                <a:gridCol w="1137005"/>
                <a:gridCol w="1131023"/>
              </a:tblGrid>
              <a:tr h="303682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443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19443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19443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19443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19443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19443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19443">
                      <a:solidFill>
                        <a:srgbClr val="000000"/>
                      </a:solidFill>
                      <a:prstDash val="solid"/>
                    </a:lnR>
                    <a:lnT w="19443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</a:tr>
              <a:tr h="299186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443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19443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</a:tr>
              <a:tr h="308165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443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19443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</a:tr>
              <a:tr h="67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443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19443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</a:tr>
              <a:tr h="299186"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443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19443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</a:tr>
              <a:tr h="300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443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19443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</a:tr>
              <a:tr h="306666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443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19443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8978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</a:tr>
              <a:tr h="305168"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443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19443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19443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19443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19443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8978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19443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78">
                      <a:solidFill>
                        <a:srgbClr val="000000"/>
                      </a:solidFill>
                      <a:prstDash val="solid"/>
                    </a:lnL>
                    <a:lnR w="19443">
                      <a:solidFill>
                        <a:srgbClr val="000000"/>
                      </a:solidFill>
                      <a:prstDash val="solid"/>
                    </a:lnR>
                    <a:lnT w="8978">
                      <a:solidFill>
                        <a:srgbClr val="000000"/>
                      </a:solidFill>
                      <a:prstDash val="solid"/>
                    </a:lnT>
                    <a:lnB w="19443">
                      <a:solidFill>
                        <a:srgbClr val="000000"/>
                      </a:solidFill>
                      <a:prstDash val="solid"/>
                    </a:lnB>
                    <a:solidFill>
                      <a:srgbClr val="CBEEFB"/>
                    </a:solidFill>
                  </a:tcPr>
                </a:tc>
              </a:tr>
            </a:tbl>
          </a:graphicData>
        </a:graphic>
      </p:graphicFrame>
      <p:sp>
        <p:nvSpPr>
          <p:cNvPr id="61" name="object 61"/>
          <p:cNvSpPr/>
          <p:nvPr/>
        </p:nvSpPr>
        <p:spPr>
          <a:xfrm>
            <a:off x="2807220" y="1492990"/>
            <a:ext cx="30480" cy="100330"/>
          </a:xfrm>
          <a:custGeom>
            <a:avLst/>
            <a:gdLst/>
            <a:ahLst/>
            <a:cxnLst/>
            <a:rect l="l" t="t" r="r" b="b"/>
            <a:pathLst>
              <a:path w="30480" h="100330">
                <a:moveTo>
                  <a:pt x="29921" y="13461"/>
                </a:moveTo>
                <a:lnTo>
                  <a:pt x="17957" y="13461"/>
                </a:lnTo>
                <a:lnTo>
                  <a:pt x="17957" y="100228"/>
                </a:lnTo>
                <a:lnTo>
                  <a:pt x="29921" y="100228"/>
                </a:lnTo>
                <a:lnTo>
                  <a:pt x="29921" y="13461"/>
                </a:lnTo>
                <a:close/>
              </a:path>
              <a:path w="30480" h="100330">
                <a:moveTo>
                  <a:pt x="29921" y="0"/>
                </a:moveTo>
                <a:lnTo>
                  <a:pt x="19456" y="0"/>
                </a:lnTo>
                <a:lnTo>
                  <a:pt x="0" y="11963"/>
                </a:lnTo>
                <a:lnTo>
                  <a:pt x="2997" y="22440"/>
                </a:lnTo>
                <a:lnTo>
                  <a:pt x="17957" y="13461"/>
                </a:lnTo>
                <a:lnTo>
                  <a:pt x="29921" y="13461"/>
                </a:lnTo>
                <a:lnTo>
                  <a:pt x="29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02737" y="1816121"/>
            <a:ext cx="33020" cy="76835"/>
          </a:xfrm>
          <a:custGeom>
            <a:avLst/>
            <a:gdLst/>
            <a:ahLst/>
            <a:cxnLst/>
            <a:rect l="l" t="t" r="r" b="b"/>
            <a:pathLst>
              <a:path w="33019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34404"/>
                </a:lnTo>
                <a:lnTo>
                  <a:pt x="13462" y="32905"/>
                </a:lnTo>
                <a:lnTo>
                  <a:pt x="13462" y="29908"/>
                </a:lnTo>
                <a:lnTo>
                  <a:pt x="14960" y="20942"/>
                </a:lnTo>
                <a:lnTo>
                  <a:pt x="18555" y="16446"/>
                </a:lnTo>
                <a:lnTo>
                  <a:pt x="10477" y="16446"/>
                </a:lnTo>
                <a:lnTo>
                  <a:pt x="10477" y="1485"/>
                </a:lnTo>
                <a:close/>
              </a:path>
              <a:path w="33019" h="76835">
                <a:moveTo>
                  <a:pt x="32918" y="0"/>
                </a:moveTo>
                <a:lnTo>
                  <a:pt x="22440" y="0"/>
                </a:lnTo>
                <a:lnTo>
                  <a:pt x="14960" y="7480"/>
                </a:lnTo>
                <a:lnTo>
                  <a:pt x="11963" y="16446"/>
                </a:lnTo>
                <a:lnTo>
                  <a:pt x="18555" y="16446"/>
                </a:lnTo>
                <a:lnTo>
                  <a:pt x="20942" y="13462"/>
                </a:lnTo>
                <a:lnTo>
                  <a:pt x="32918" y="13462"/>
                </a:lnTo>
                <a:lnTo>
                  <a:pt x="32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43136" y="1816118"/>
            <a:ext cx="60325" cy="78105"/>
          </a:xfrm>
          <a:custGeom>
            <a:avLst/>
            <a:gdLst/>
            <a:ahLst/>
            <a:cxnLst/>
            <a:rect l="l" t="t" r="r" b="b"/>
            <a:pathLst>
              <a:path w="60325" h="78105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407" y="55697"/>
                </a:lnTo>
                <a:lnTo>
                  <a:pt x="9163" y="67502"/>
                </a:lnTo>
                <a:lnTo>
                  <a:pt x="19566" y="75099"/>
                </a:lnTo>
                <a:lnTo>
                  <a:pt x="32918" y="77787"/>
                </a:lnTo>
                <a:lnTo>
                  <a:pt x="44881" y="77787"/>
                </a:lnTo>
                <a:lnTo>
                  <a:pt x="52362" y="76288"/>
                </a:lnTo>
                <a:lnTo>
                  <a:pt x="55359" y="73304"/>
                </a:lnTo>
                <a:lnTo>
                  <a:pt x="54358" y="67310"/>
                </a:lnTo>
                <a:lnTo>
                  <a:pt x="35902" y="67310"/>
                </a:lnTo>
                <a:lnTo>
                  <a:pt x="26483" y="65860"/>
                </a:lnTo>
                <a:lnTo>
                  <a:pt x="18884" y="61326"/>
                </a:lnTo>
                <a:lnTo>
                  <a:pt x="13810" y="53427"/>
                </a:lnTo>
                <a:lnTo>
                  <a:pt x="11963" y="41884"/>
                </a:lnTo>
                <a:lnTo>
                  <a:pt x="59842" y="41884"/>
                </a:lnTo>
                <a:lnTo>
                  <a:pt x="59842" y="35902"/>
                </a:lnTo>
                <a:lnTo>
                  <a:pt x="59357" y="31407"/>
                </a:lnTo>
                <a:lnTo>
                  <a:pt x="11963" y="31407"/>
                </a:lnTo>
                <a:lnTo>
                  <a:pt x="13742" y="24352"/>
                </a:lnTo>
                <a:lnTo>
                  <a:pt x="17205" y="17573"/>
                </a:lnTo>
                <a:lnTo>
                  <a:pt x="22911" y="12476"/>
                </a:lnTo>
                <a:lnTo>
                  <a:pt x="31419" y="10464"/>
                </a:lnTo>
                <a:lnTo>
                  <a:pt x="52194" y="10464"/>
                </a:lnTo>
                <a:lnTo>
                  <a:pt x="45328" y="3505"/>
                </a:lnTo>
                <a:lnTo>
                  <a:pt x="31419" y="0"/>
                </a:lnTo>
                <a:close/>
              </a:path>
              <a:path w="60325" h="78105">
                <a:moveTo>
                  <a:pt x="53860" y="64325"/>
                </a:moveTo>
                <a:lnTo>
                  <a:pt x="49364" y="65824"/>
                </a:lnTo>
                <a:lnTo>
                  <a:pt x="43383" y="67310"/>
                </a:lnTo>
                <a:lnTo>
                  <a:pt x="54358" y="67310"/>
                </a:lnTo>
                <a:lnTo>
                  <a:pt x="53860" y="64325"/>
                </a:lnTo>
                <a:close/>
              </a:path>
              <a:path w="60325" h="78105">
                <a:moveTo>
                  <a:pt x="52194" y="10464"/>
                </a:moveTo>
                <a:lnTo>
                  <a:pt x="31419" y="10464"/>
                </a:lnTo>
                <a:lnTo>
                  <a:pt x="39670" y="12686"/>
                </a:lnTo>
                <a:lnTo>
                  <a:pt x="44697" y="18135"/>
                </a:lnTo>
                <a:lnTo>
                  <a:pt x="47200" y="24984"/>
                </a:lnTo>
                <a:lnTo>
                  <a:pt x="47878" y="31407"/>
                </a:lnTo>
                <a:lnTo>
                  <a:pt x="59357" y="31407"/>
                </a:lnTo>
                <a:lnTo>
                  <a:pt x="58557" y="23981"/>
                </a:lnTo>
                <a:lnTo>
                  <a:pt x="54046" y="12341"/>
                </a:lnTo>
                <a:lnTo>
                  <a:pt x="52194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3443" y="1816115"/>
            <a:ext cx="62865" cy="109220"/>
          </a:xfrm>
          <a:custGeom>
            <a:avLst/>
            <a:gdLst/>
            <a:ahLst/>
            <a:cxnLst/>
            <a:rect l="l" t="t" r="r" b="b"/>
            <a:pathLst>
              <a:path w="62864" h="109219">
                <a:moveTo>
                  <a:pt x="8978" y="92748"/>
                </a:moveTo>
                <a:lnTo>
                  <a:pt x="5994" y="103225"/>
                </a:lnTo>
                <a:lnTo>
                  <a:pt x="11976" y="106210"/>
                </a:lnTo>
                <a:lnTo>
                  <a:pt x="19456" y="109207"/>
                </a:lnTo>
                <a:lnTo>
                  <a:pt x="28435" y="109207"/>
                </a:lnTo>
                <a:lnTo>
                  <a:pt x="53517" y="98729"/>
                </a:lnTo>
                <a:lnTo>
                  <a:pt x="20955" y="98729"/>
                </a:lnTo>
                <a:lnTo>
                  <a:pt x="13474" y="95745"/>
                </a:lnTo>
                <a:lnTo>
                  <a:pt x="8978" y="92748"/>
                </a:lnTo>
                <a:close/>
              </a:path>
              <a:path w="62864" h="109219">
                <a:moveTo>
                  <a:pt x="62839" y="64325"/>
                </a:moveTo>
                <a:lnTo>
                  <a:pt x="50876" y="64325"/>
                </a:lnTo>
                <a:lnTo>
                  <a:pt x="50876" y="71805"/>
                </a:lnTo>
                <a:lnTo>
                  <a:pt x="49052" y="84215"/>
                </a:lnTo>
                <a:lnTo>
                  <a:pt x="44142" y="92559"/>
                </a:lnTo>
                <a:lnTo>
                  <a:pt x="36988" y="97257"/>
                </a:lnTo>
                <a:lnTo>
                  <a:pt x="28435" y="98729"/>
                </a:lnTo>
                <a:lnTo>
                  <a:pt x="53517" y="98729"/>
                </a:lnTo>
                <a:lnTo>
                  <a:pt x="57154" y="94011"/>
                </a:lnTo>
                <a:lnTo>
                  <a:pt x="60405" y="86393"/>
                </a:lnTo>
                <a:lnTo>
                  <a:pt x="62254" y="77091"/>
                </a:lnTo>
                <a:lnTo>
                  <a:pt x="62839" y="65824"/>
                </a:lnTo>
                <a:lnTo>
                  <a:pt x="62839" y="64325"/>
                </a:lnTo>
                <a:close/>
              </a:path>
              <a:path w="62864" h="109219">
                <a:moveTo>
                  <a:pt x="41897" y="0"/>
                </a:moveTo>
                <a:lnTo>
                  <a:pt x="29921" y="0"/>
                </a:lnTo>
                <a:lnTo>
                  <a:pt x="18934" y="2735"/>
                </a:lnTo>
                <a:lnTo>
                  <a:pt x="9350" y="10660"/>
                </a:lnTo>
                <a:lnTo>
                  <a:pt x="2571" y="23354"/>
                </a:lnTo>
                <a:lnTo>
                  <a:pt x="0" y="40398"/>
                </a:lnTo>
                <a:lnTo>
                  <a:pt x="2128" y="54211"/>
                </a:lnTo>
                <a:lnTo>
                  <a:pt x="8045" y="65641"/>
                </a:lnTo>
                <a:lnTo>
                  <a:pt x="17048" y="73426"/>
                </a:lnTo>
                <a:lnTo>
                  <a:pt x="28435" y="76301"/>
                </a:lnTo>
                <a:lnTo>
                  <a:pt x="38900" y="76301"/>
                </a:lnTo>
                <a:lnTo>
                  <a:pt x="46380" y="70307"/>
                </a:lnTo>
                <a:lnTo>
                  <a:pt x="48626" y="65824"/>
                </a:lnTo>
                <a:lnTo>
                  <a:pt x="32918" y="65824"/>
                </a:lnTo>
                <a:lnTo>
                  <a:pt x="23966" y="63721"/>
                </a:lnTo>
                <a:lnTo>
                  <a:pt x="17399" y="57972"/>
                </a:lnTo>
                <a:lnTo>
                  <a:pt x="13355" y="49418"/>
                </a:lnTo>
                <a:lnTo>
                  <a:pt x="11976" y="38900"/>
                </a:lnTo>
                <a:lnTo>
                  <a:pt x="13565" y="27515"/>
                </a:lnTo>
                <a:lnTo>
                  <a:pt x="17960" y="18516"/>
                </a:lnTo>
                <a:lnTo>
                  <a:pt x="24599" y="12603"/>
                </a:lnTo>
                <a:lnTo>
                  <a:pt x="32918" y="10477"/>
                </a:lnTo>
                <a:lnTo>
                  <a:pt x="49380" y="10477"/>
                </a:lnTo>
                <a:lnTo>
                  <a:pt x="47879" y="7480"/>
                </a:lnTo>
                <a:lnTo>
                  <a:pt x="41897" y="0"/>
                </a:lnTo>
                <a:close/>
              </a:path>
              <a:path w="62864" h="109219">
                <a:moveTo>
                  <a:pt x="49380" y="10477"/>
                </a:moveTo>
                <a:lnTo>
                  <a:pt x="41897" y="10477"/>
                </a:lnTo>
                <a:lnTo>
                  <a:pt x="47879" y="17957"/>
                </a:lnTo>
                <a:lnTo>
                  <a:pt x="49377" y="25438"/>
                </a:lnTo>
                <a:lnTo>
                  <a:pt x="49377" y="52362"/>
                </a:lnTo>
                <a:lnTo>
                  <a:pt x="46380" y="61340"/>
                </a:lnTo>
                <a:lnTo>
                  <a:pt x="40398" y="65824"/>
                </a:lnTo>
                <a:lnTo>
                  <a:pt x="48626" y="65824"/>
                </a:lnTo>
                <a:lnTo>
                  <a:pt x="49377" y="64325"/>
                </a:lnTo>
                <a:lnTo>
                  <a:pt x="62839" y="64325"/>
                </a:lnTo>
                <a:lnTo>
                  <a:pt x="62839" y="13461"/>
                </a:lnTo>
                <a:lnTo>
                  <a:pt x="50876" y="13461"/>
                </a:lnTo>
                <a:lnTo>
                  <a:pt x="49380" y="10477"/>
                </a:lnTo>
                <a:close/>
              </a:path>
              <a:path w="62864" h="109219">
                <a:moveTo>
                  <a:pt x="62839" y="1498"/>
                </a:moveTo>
                <a:lnTo>
                  <a:pt x="52362" y="1498"/>
                </a:lnTo>
                <a:lnTo>
                  <a:pt x="52362" y="13461"/>
                </a:lnTo>
                <a:lnTo>
                  <a:pt x="62839" y="13461"/>
                </a:lnTo>
                <a:lnTo>
                  <a:pt x="62839" y="1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94240" y="1789184"/>
            <a:ext cx="15240" cy="103505"/>
          </a:xfrm>
          <a:custGeom>
            <a:avLst/>
            <a:gdLst/>
            <a:ahLst/>
            <a:cxnLst/>
            <a:rect l="l" t="t" r="r" b="b"/>
            <a:pathLst>
              <a:path w="15239" h="103505">
                <a:moveTo>
                  <a:pt x="13462" y="28422"/>
                </a:moveTo>
                <a:lnTo>
                  <a:pt x="1498" y="28422"/>
                </a:lnTo>
                <a:lnTo>
                  <a:pt x="1498" y="103225"/>
                </a:lnTo>
                <a:lnTo>
                  <a:pt x="13462" y="103225"/>
                </a:lnTo>
                <a:lnTo>
                  <a:pt x="13462" y="28422"/>
                </a:lnTo>
                <a:close/>
              </a:path>
              <a:path w="15239" h="103505">
                <a:moveTo>
                  <a:pt x="11963" y="0"/>
                </a:moveTo>
                <a:lnTo>
                  <a:pt x="2984" y="0"/>
                </a:lnTo>
                <a:lnTo>
                  <a:pt x="0" y="2997"/>
                </a:lnTo>
                <a:lnTo>
                  <a:pt x="0" y="11976"/>
                </a:lnTo>
                <a:lnTo>
                  <a:pt x="2984" y="16459"/>
                </a:lnTo>
                <a:lnTo>
                  <a:pt x="11963" y="16459"/>
                </a:lnTo>
                <a:lnTo>
                  <a:pt x="14960" y="11976"/>
                </a:lnTo>
                <a:lnTo>
                  <a:pt x="14960" y="2997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24162" y="1816113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4" h="78105">
                <a:moveTo>
                  <a:pt x="2997" y="62826"/>
                </a:moveTo>
                <a:lnTo>
                  <a:pt x="0" y="73304"/>
                </a:lnTo>
                <a:lnTo>
                  <a:pt x="4483" y="76301"/>
                </a:lnTo>
                <a:lnTo>
                  <a:pt x="11963" y="77787"/>
                </a:lnTo>
                <a:lnTo>
                  <a:pt x="19443" y="77787"/>
                </a:lnTo>
                <a:lnTo>
                  <a:pt x="29495" y="76176"/>
                </a:lnTo>
                <a:lnTo>
                  <a:pt x="37023" y="71621"/>
                </a:lnTo>
                <a:lnTo>
                  <a:pt x="39891" y="67322"/>
                </a:lnTo>
                <a:lnTo>
                  <a:pt x="13462" y="67322"/>
                </a:lnTo>
                <a:lnTo>
                  <a:pt x="5981" y="65824"/>
                </a:lnTo>
                <a:lnTo>
                  <a:pt x="2997" y="62826"/>
                </a:lnTo>
                <a:close/>
              </a:path>
              <a:path w="43814" h="78105">
                <a:moveTo>
                  <a:pt x="31419" y="0"/>
                </a:moveTo>
                <a:lnTo>
                  <a:pt x="25438" y="0"/>
                </a:lnTo>
                <a:lnTo>
                  <a:pt x="15386" y="1824"/>
                </a:lnTo>
                <a:lnTo>
                  <a:pt x="7858" y="6734"/>
                </a:lnTo>
                <a:lnTo>
                  <a:pt x="3135" y="13887"/>
                </a:lnTo>
                <a:lnTo>
                  <a:pt x="1498" y="22440"/>
                </a:lnTo>
                <a:lnTo>
                  <a:pt x="2620" y="28870"/>
                </a:lnTo>
                <a:lnTo>
                  <a:pt x="5984" y="34597"/>
                </a:lnTo>
                <a:lnTo>
                  <a:pt x="11592" y="39482"/>
                </a:lnTo>
                <a:lnTo>
                  <a:pt x="19443" y="43383"/>
                </a:lnTo>
                <a:lnTo>
                  <a:pt x="28422" y="46380"/>
                </a:lnTo>
                <a:lnTo>
                  <a:pt x="31419" y="50863"/>
                </a:lnTo>
                <a:lnTo>
                  <a:pt x="31419" y="62826"/>
                </a:lnTo>
                <a:lnTo>
                  <a:pt x="28422" y="67322"/>
                </a:lnTo>
                <a:lnTo>
                  <a:pt x="39891" y="67322"/>
                </a:lnTo>
                <a:lnTo>
                  <a:pt x="41746" y="64542"/>
                </a:lnTo>
                <a:lnTo>
                  <a:pt x="43383" y="55359"/>
                </a:lnTo>
                <a:lnTo>
                  <a:pt x="42261" y="48273"/>
                </a:lnTo>
                <a:lnTo>
                  <a:pt x="38896" y="42452"/>
                </a:lnTo>
                <a:lnTo>
                  <a:pt x="33289" y="37474"/>
                </a:lnTo>
                <a:lnTo>
                  <a:pt x="25438" y="32918"/>
                </a:lnTo>
                <a:lnTo>
                  <a:pt x="17957" y="29921"/>
                </a:lnTo>
                <a:lnTo>
                  <a:pt x="13462" y="26923"/>
                </a:lnTo>
                <a:lnTo>
                  <a:pt x="13462" y="14960"/>
                </a:lnTo>
                <a:lnTo>
                  <a:pt x="17957" y="10477"/>
                </a:lnTo>
                <a:lnTo>
                  <a:pt x="40178" y="10477"/>
                </a:lnTo>
                <a:lnTo>
                  <a:pt x="41884" y="4495"/>
                </a:lnTo>
                <a:lnTo>
                  <a:pt x="37401" y="2997"/>
                </a:lnTo>
                <a:lnTo>
                  <a:pt x="31419" y="0"/>
                </a:lnTo>
                <a:close/>
              </a:path>
              <a:path w="43814" h="78105">
                <a:moveTo>
                  <a:pt x="40178" y="10477"/>
                </a:moveTo>
                <a:lnTo>
                  <a:pt x="31419" y="10477"/>
                </a:lnTo>
                <a:lnTo>
                  <a:pt x="35902" y="13461"/>
                </a:lnTo>
                <a:lnTo>
                  <a:pt x="38900" y="14960"/>
                </a:lnTo>
                <a:lnTo>
                  <a:pt x="40178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76511" y="1799664"/>
            <a:ext cx="39370" cy="94615"/>
          </a:xfrm>
          <a:custGeom>
            <a:avLst/>
            <a:gdLst/>
            <a:ahLst/>
            <a:cxnLst/>
            <a:rect l="l" t="t" r="r" b="b"/>
            <a:pathLst>
              <a:path w="39369" h="94614">
                <a:moveTo>
                  <a:pt x="22440" y="28422"/>
                </a:moveTo>
                <a:lnTo>
                  <a:pt x="10477" y="28422"/>
                </a:lnTo>
                <a:lnTo>
                  <a:pt x="10477" y="77787"/>
                </a:lnTo>
                <a:lnTo>
                  <a:pt x="11976" y="85267"/>
                </a:lnTo>
                <a:lnTo>
                  <a:pt x="14960" y="88252"/>
                </a:lnTo>
                <a:lnTo>
                  <a:pt x="17957" y="92748"/>
                </a:lnTo>
                <a:lnTo>
                  <a:pt x="22440" y="94246"/>
                </a:lnTo>
                <a:lnTo>
                  <a:pt x="35915" y="94246"/>
                </a:lnTo>
                <a:lnTo>
                  <a:pt x="38900" y="92748"/>
                </a:lnTo>
                <a:lnTo>
                  <a:pt x="38900" y="83769"/>
                </a:lnTo>
                <a:lnTo>
                  <a:pt x="23939" y="83769"/>
                </a:lnTo>
                <a:lnTo>
                  <a:pt x="22440" y="77787"/>
                </a:lnTo>
                <a:lnTo>
                  <a:pt x="22440" y="28422"/>
                </a:lnTo>
                <a:close/>
              </a:path>
              <a:path w="39369" h="94614">
                <a:moveTo>
                  <a:pt x="38900" y="82270"/>
                </a:moveTo>
                <a:lnTo>
                  <a:pt x="35915" y="83769"/>
                </a:lnTo>
                <a:lnTo>
                  <a:pt x="38900" y="83769"/>
                </a:lnTo>
                <a:lnTo>
                  <a:pt x="38900" y="82270"/>
                </a:lnTo>
                <a:close/>
              </a:path>
              <a:path w="39369" h="94614">
                <a:moveTo>
                  <a:pt x="38900" y="17945"/>
                </a:moveTo>
                <a:lnTo>
                  <a:pt x="0" y="17945"/>
                </a:lnTo>
                <a:lnTo>
                  <a:pt x="0" y="28422"/>
                </a:lnTo>
                <a:lnTo>
                  <a:pt x="38900" y="28422"/>
                </a:lnTo>
                <a:lnTo>
                  <a:pt x="38900" y="17945"/>
                </a:lnTo>
                <a:close/>
              </a:path>
              <a:path w="39369" h="94614">
                <a:moveTo>
                  <a:pt x="22440" y="0"/>
                </a:moveTo>
                <a:lnTo>
                  <a:pt x="10477" y="4483"/>
                </a:lnTo>
                <a:lnTo>
                  <a:pt x="10477" y="17945"/>
                </a:lnTo>
                <a:lnTo>
                  <a:pt x="22440" y="17945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24390" y="1816118"/>
            <a:ext cx="60325" cy="78105"/>
          </a:xfrm>
          <a:custGeom>
            <a:avLst/>
            <a:gdLst/>
            <a:ahLst/>
            <a:cxnLst/>
            <a:rect l="l" t="t" r="r" b="b"/>
            <a:pathLst>
              <a:path w="60325" h="78105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407" y="55697"/>
                </a:lnTo>
                <a:lnTo>
                  <a:pt x="9163" y="67502"/>
                </a:lnTo>
                <a:lnTo>
                  <a:pt x="19566" y="75099"/>
                </a:lnTo>
                <a:lnTo>
                  <a:pt x="32918" y="77787"/>
                </a:lnTo>
                <a:lnTo>
                  <a:pt x="44881" y="77787"/>
                </a:lnTo>
                <a:lnTo>
                  <a:pt x="52362" y="76288"/>
                </a:lnTo>
                <a:lnTo>
                  <a:pt x="55359" y="73304"/>
                </a:lnTo>
                <a:lnTo>
                  <a:pt x="54358" y="67310"/>
                </a:lnTo>
                <a:lnTo>
                  <a:pt x="35902" y="67310"/>
                </a:lnTo>
                <a:lnTo>
                  <a:pt x="26483" y="65860"/>
                </a:lnTo>
                <a:lnTo>
                  <a:pt x="18884" y="61326"/>
                </a:lnTo>
                <a:lnTo>
                  <a:pt x="13810" y="53427"/>
                </a:lnTo>
                <a:lnTo>
                  <a:pt x="11963" y="41884"/>
                </a:lnTo>
                <a:lnTo>
                  <a:pt x="59842" y="41884"/>
                </a:lnTo>
                <a:lnTo>
                  <a:pt x="59842" y="35902"/>
                </a:lnTo>
                <a:lnTo>
                  <a:pt x="59357" y="31407"/>
                </a:lnTo>
                <a:lnTo>
                  <a:pt x="11963" y="31407"/>
                </a:lnTo>
                <a:lnTo>
                  <a:pt x="13742" y="24352"/>
                </a:lnTo>
                <a:lnTo>
                  <a:pt x="17205" y="17573"/>
                </a:lnTo>
                <a:lnTo>
                  <a:pt x="22911" y="12476"/>
                </a:lnTo>
                <a:lnTo>
                  <a:pt x="31419" y="10464"/>
                </a:lnTo>
                <a:lnTo>
                  <a:pt x="52194" y="10464"/>
                </a:lnTo>
                <a:lnTo>
                  <a:pt x="45328" y="3505"/>
                </a:lnTo>
                <a:lnTo>
                  <a:pt x="31419" y="0"/>
                </a:lnTo>
                <a:close/>
              </a:path>
              <a:path w="60325" h="78105">
                <a:moveTo>
                  <a:pt x="53860" y="64325"/>
                </a:moveTo>
                <a:lnTo>
                  <a:pt x="49364" y="65824"/>
                </a:lnTo>
                <a:lnTo>
                  <a:pt x="43383" y="67310"/>
                </a:lnTo>
                <a:lnTo>
                  <a:pt x="54358" y="67310"/>
                </a:lnTo>
                <a:lnTo>
                  <a:pt x="53860" y="64325"/>
                </a:lnTo>
                <a:close/>
              </a:path>
              <a:path w="60325" h="78105">
                <a:moveTo>
                  <a:pt x="52194" y="10464"/>
                </a:moveTo>
                <a:lnTo>
                  <a:pt x="31419" y="10464"/>
                </a:lnTo>
                <a:lnTo>
                  <a:pt x="39670" y="12686"/>
                </a:lnTo>
                <a:lnTo>
                  <a:pt x="44697" y="18135"/>
                </a:lnTo>
                <a:lnTo>
                  <a:pt x="47200" y="24984"/>
                </a:lnTo>
                <a:lnTo>
                  <a:pt x="47878" y="31407"/>
                </a:lnTo>
                <a:lnTo>
                  <a:pt x="59357" y="31407"/>
                </a:lnTo>
                <a:lnTo>
                  <a:pt x="58557" y="23981"/>
                </a:lnTo>
                <a:lnTo>
                  <a:pt x="54046" y="12341"/>
                </a:lnTo>
                <a:lnTo>
                  <a:pt x="52194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99193" y="1816121"/>
            <a:ext cx="33020" cy="76835"/>
          </a:xfrm>
          <a:custGeom>
            <a:avLst/>
            <a:gdLst/>
            <a:ahLst/>
            <a:cxnLst/>
            <a:rect l="l" t="t" r="r" b="b"/>
            <a:pathLst>
              <a:path w="33019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32905"/>
                </a:lnTo>
                <a:lnTo>
                  <a:pt x="13462" y="29908"/>
                </a:lnTo>
                <a:lnTo>
                  <a:pt x="14960" y="20942"/>
                </a:lnTo>
                <a:lnTo>
                  <a:pt x="18555" y="16446"/>
                </a:lnTo>
                <a:lnTo>
                  <a:pt x="10477" y="16446"/>
                </a:lnTo>
                <a:lnTo>
                  <a:pt x="10477" y="1485"/>
                </a:lnTo>
                <a:close/>
              </a:path>
              <a:path w="33019" h="76835">
                <a:moveTo>
                  <a:pt x="32918" y="0"/>
                </a:moveTo>
                <a:lnTo>
                  <a:pt x="22440" y="0"/>
                </a:lnTo>
                <a:lnTo>
                  <a:pt x="14960" y="7480"/>
                </a:lnTo>
                <a:lnTo>
                  <a:pt x="11963" y="16446"/>
                </a:lnTo>
                <a:lnTo>
                  <a:pt x="18555" y="16446"/>
                </a:lnTo>
                <a:lnTo>
                  <a:pt x="20942" y="13462"/>
                </a:lnTo>
                <a:lnTo>
                  <a:pt x="32918" y="13462"/>
                </a:lnTo>
                <a:lnTo>
                  <a:pt x="32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41090" y="1816113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4" h="78105">
                <a:moveTo>
                  <a:pt x="2997" y="62826"/>
                </a:moveTo>
                <a:lnTo>
                  <a:pt x="0" y="73304"/>
                </a:lnTo>
                <a:lnTo>
                  <a:pt x="4483" y="76301"/>
                </a:lnTo>
                <a:lnTo>
                  <a:pt x="10477" y="77787"/>
                </a:lnTo>
                <a:lnTo>
                  <a:pt x="17957" y="77787"/>
                </a:lnTo>
                <a:lnTo>
                  <a:pt x="28868" y="76176"/>
                </a:lnTo>
                <a:lnTo>
                  <a:pt x="36837" y="71621"/>
                </a:lnTo>
                <a:lnTo>
                  <a:pt x="39804" y="67322"/>
                </a:lnTo>
                <a:lnTo>
                  <a:pt x="11963" y="67322"/>
                </a:lnTo>
                <a:lnTo>
                  <a:pt x="5981" y="65824"/>
                </a:lnTo>
                <a:lnTo>
                  <a:pt x="2997" y="62826"/>
                </a:lnTo>
                <a:close/>
              </a:path>
              <a:path w="43814" h="78105">
                <a:moveTo>
                  <a:pt x="31419" y="0"/>
                </a:moveTo>
                <a:lnTo>
                  <a:pt x="23939" y="0"/>
                </a:lnTo>
                <a:lnTo>
                  <a:pt x="14753" y="1824"/>
                </a:lnTo>
                <a:lnTo>
                  <a:pt x="7670" y="6734"/>
                </a:lnTo>
                <a:lnTo>
                  <a:pt x="3111" y="13887"/>
                </a:lnTo>
                <a:lnTo>
                  <a:pt x="1498" y="22440"/>
                </a:lnTo>
                <a:lnTo>
                  <a:pt x="2620" y="28870"/>
                </a:lnTo>
                <a:lnTo>
                  <a:pt x="5984" y="34597"/>
                </a:lnTo>
                <a:lnTo>
                  <a:pt x="11592" y="39482"/>
                </a:lnTo>
                <a:lnTo>
                  <a:pt x="19443" y="43383"/>
                </a:lnTo>
                <a:lnTo>
                  <a:pt x="28422" y="46380"/>
                </a:lnTo>
                <a:lnTo>
                  <a:pt x="31419" y="50863"/>
                </a:lnTo>
                <a:lnTo>
                  <a:pt x="31419" y="62826"/>
                </a:lnTo>
                <a:lnTo>
                  <a:pt x="26924" y="67322"/>
                </a:lnTo>
                <a:lnTo>
                  <a:pt x="39804" y="67322"/>
                </a:lnTo>
                <a:lnTo>
                  <a:pt x="41723" y="64542"/>
                </a:lnTo>
                <a:lnTo>
                  <a:pt x="43383" y="55359"/>
                </a:lnTo>
                <a:lnTo>
                  <a:pt x="42261" y="48273"/>
                </a:lnTo>
                <a:lnTo>
                  <a:pt x="38896" y="42452"/>
                </a:lnTo>
                <a:lnTo>
                  <a:pt x="33289" y="37474"/>
                </a:lnTo>
                <a:lnTo>
                  <a:pt x="25438" y="32918"/>
                </a:lnTo>
                <a:lnTo>
                  <a:pt x="16459" y="29921"/>
                </a:lnTo>
                <a:lnTo>
                  <a:pt x="13462" y="26923"/>
                </a:lnTo>
                <a:lnTo>
                  <a:pt x="13462" y="14960"/>
                </a:lnTo>
                <a:lnTo>
                  <a:pt x="16459" y="10477"/>
                </a:lnTo>
                <a:lnTo>
                  <a:pt x="38685" y="10477"/>
                </a:lnTo>
                <a:lnTo>
                  <a:pt x="40398" y="4495"/>
                </a:lnTo>
                <a:lnTo>
                  <a:pt x="31419" y="0"/>
                </a:lnTo>
                <a:close/>
              </a:path>
              <a:path w="43814" h="78105">
                <a:moveTo>
                  <a:pt x="38685" y="10477"/>
                </a:moveTo>
                <a:lnTo>
                  <a:pt x="29921" y="10477"/>
                </a:lnTo>
                <a:lnTo>
                  <a:pt x="34404" y="13461"/>
                </a:lnTo>
                <a:lnTo>
                  <a:pt x="37401" y="14960"/>
                </a:lnTo>
                <a:lnTo>
                  <a:pt x="38685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02737" y="2109317"/>
            <a:ext cx="64769" cy="82550"/>
          </a:xfrm>
          <a:custGeom>
            <a:avLst/>
            <a:gdLst/>
            <a:ahLst/>
            <a:cxnLst/>
            <a:rect l="l" t="t" r="r" b="b"/>
            <a:pathLst>
              <a:path w="64769" h="82550">
                <a:moveTo>
                  <a:pt x="64325" y="0"/>
                </a:moveTo>
                <a:lnTo>
                  <a:pt x="0" y="37401"/>
                </a:lnTo>
                <a:lnTo>
                  <a:pt x="0" y="46380"/>
                </a:lnTo>
                <a:lnTo>
                  <a:pt x="64325" y="82283"/>
                </a:lnTo>
                <a:lnTo>
                  <a:pt x="64325" y="71805"/>
                </a:lnTo>
                <a:lnTo>
                  <a:pt x="8978" y="41897"/>
                </a:lnTo>
                <a:lnTo>
                  <a:pt x="64325" y="10477"/>
                </a:lnTo>
                <a:lnTo>
                  <a:pt x="6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19437" y="2091372"/>
            <a:ext cx="30480" cy="100330"/>
          </a:xfrm>
          <a:custGeom>
            <a:avLst/>
            <a:gdLst/>
            <a:ahLst/>
            <a:cxnLst/>
            <a:rect l="l" t="t" r="r" b="b"/>
            <a:pathLst>
              <a:path w="30480" h="100330">
                <a:moveTo>
                  <a:pt x="29921" y="13461"/>
                </a:moveTo>
                <a:lnTo>
                  <a:pt x="19443" y="13461"/>
                </a:lnTo>
                <a:lnTo>
                  <a:pt x="19443" y="100228"/>
                </a:lnTo>
                <a:lnTo>
                  <a:pt x="29921" y="100228"/>
                </a:lnTo>
                <a:lnTo>
                  <a:pt x="29921" y="13461"/>
                </a:lnTo>
                <a:close/>
              </a:path>
              <a:path w="30480" h="100330">
                <a:moveTo>
                  <a:pt x="29921" y="0"/>
                </a:moveTo>
                <a:lnTo>
                  <a:pt x="19443" y="0"/>
                </a:lnTo>
                <a:lnTo>
                  <a:pt x="0" y="11963"/>
                </a:lnTo>
                <a:lnTo>
                  <a:pt x="2984" y="22440"/>
                </a:lnTo>
                <a:lnTo>
                  <a:pt x="17945" y="13461"/>
                </a:lnTo>
                <a:lnTo>
                  <a:pt x="29921" y="13461"/>
                </a:lnTo>
                <a:lnTo>
                  <a:pt x="29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16681" y="2088375"/>
            <a:ext cx="66040" cy="103505"/>
          </a:xfrm>
          <a:custGeom>
            <a:avLst/>
            <a:gdLst/>
            <a:ahLst/>
            <a:cxnLst/>
            <a:rect l="l" t="t" r="r" b="b"/>
            <a:pathLst>
              <a:path w="66039" h="103505">
                <a:moveTo>
                  <a:pt x="11963" y="0"/>
                </a:moveTo>
                <a:lnTo>
                  <a:pt x="0" y="0"/>
                </a:lnTo>
                <a:lnTo>
                  <a:pt x="0" y="103225"/>
                </a:lnTo>
                <a:lnTo>
                  <a:pt x="11963" y="103225"/>
                </a:lnTo>
                <a:lnTo>
                  <a:pt x="11963" y="64325"/>
                </a:lnTo>
                <a:lnTo>
                  <a:pt x="20942" y="52362"/>
                </a:lnTo>
                <a:lnTo>
                  <a:pt x="35308" y="52362"/>
                </a:lnTo>
                <a:lnTo>
                  <a:pt x="33517" y="49377"/>
                </a:lnTo>
                <a:lnTo>
                  <a:pt x="11963" y="49377"/>
                </a:lnTo>
                <a:lnTo>
                  <a:pt x="11963" y="0"/>
                </a:lnTo>
                <a:close/>
              </a:path>
              <a:path w="66039" h="103505">
                <a:moveTo>
                  <a:pt x="35308" y="52362"/>
                </a:moveTo>
                <a:lnTo>
                  <a:pt x="20942" y="52362"/>
                </a:lnTo>
                <a:lnTo>
                  <a:pt x="52362" y="103225"/>
                </a:lnTo>
                <a:lnTo>
                  <a:pt x="65824" y="103225"/>
                </a:lnTo>
                <a:lnTo>
                  <a:pt x="35308" y="52362"/>
                </a:lnTo>
                <a:close/>
              </a:path>
              <a:path w="66039" h="103505">
                <a:moveTo>
                  <a:pt x="62839" y="0"/>
                </a:moveTo>
                <a:lnTo>
                  <a:pt x="47879" y="0"/>
                </a:lnTo>
                <a:lnTo>
                  <a:pt x="19443" y="38900"/>
                </a:lnTo>
                <a:lnTo>
                  <a:pt x="17957" y="41897"/>
                </a:lnTo>
                <a:lnTo>
                  <a:pt x="14960" y="44881"/>
                </a:lnTo>
                <a:lnTo>
                  <a:pt x="11963" y="49377"/>
                </a:lnTo>
                <a:lnTo>
                  <a:pt x="33517" y="49377"/>
                </a:lnTo>
                <a:lnTo>
                  <a:pt x="29921" y="43383"/>
                </a:lnTo>
                <a:lnTo>
                  <a:pt x="62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92970" y="2086889"/>
            <a:ext cx="58419" cy="106680"/>
          </a:xfrm>
          <a:custGeom>
            <a:avLst/>
            <a:gdLst/>
            <a:ahLst/>
            <a:cxnLst/>
            <a:rect l="l" t="t" r="r" b="b"/>
            <a:pathLst>
              <a:path w="58419" h="106680">
                <a:moveTo>
                  <a:pt x="20942" y="0"/>
                </a:moveTo>
                <a:lnTo>
                  <a:pt x="13462" y="0"/>
                </a:lnTo>
                <a:lnTo>
                  <a:pt x="4483" y="1485"/>
                </a:lnTo>
                <a:lnTo>
                  <a:pt x="0" y="2984"/>
                </a:lnTo>
                <a:lnTo>
                  <a:pt x="0" y="104711"/>
                </a:lnTo>
                <a:lnTo>
                  <a:pt x="2997" y="104711"/>
                </a:lnTo>
                <a:lnTo>
                  <a:pt x="8978" y="106210"/>
                </a:lnTo>
                <a:lnTo>
                  <a:pt x="17957" y="106210"/>
                </a:lnTo>
                <a:lnTo>
                  <a:pt x="28358" y="105624"/>
                </a:lnTo>
                <a:lnTo>
                  <a:pt x="37215" y="103776"/>
                </a:lnTo>
                <a:lnTo>
                  <a:pt x="44670" y="100525"/>
                </a:lnTo>
                <a:lnTo>
                  <a:pt x="50863" y="95732"/>
                </a:lnTo>
                <a:lnTo>
                  <a:pt x="13462" y="95732"/>
                </a:lnTo>
                <a:lnTo>
                  <a:pt x="11963" y="94234"/>
                </a:lnTo>
                <a:lnTo>
                  <a:pt x="11963" y="55346"/>
                </a:lnTo>
                <a:lnTo>
                  <a:pt x="49234" y="55346"/>
                </a:lnTo>
                <a:lnTo>
                  <a:pt x="45726" y="52492"/>
                </a:lnTo>
                <a:lnTo>
                  <a:pt x="38900" y="49364"/>
                </a:lnTo>
                <a:lnTo>
                  <a:pt x="45886" y="45201"/>
                </a:lnTo>
                <a:lnTo>
                  <a:pt x="46195" y="44869"/>
                </a:lnTo>
                <a:lnTo>
                  <a:pt x="11963" y="44869"/>
                </a:lnTo>
                <a:lnTo>
                  <a:pt x="11963" y="11963"/>
                </a:lnTo>
                <a:lnTo>
                  <a:pt x="13462" y="10464"/>
                </a:lnTo>
                <a:lnTo>
                  <a:pt x="50362" y="10464"/>
                </a:lnTo>
                <a:lnTo>
                  <a:pt x="46380" y="7480"/>
                </a:lnTo>
                <a:lnTo>
                  <a:pt x="42193" y="4414"/>
                </a:lnTo>
                <a:lnTo>
                  <a:pt x="36466" y="2054"/>
                </a:lnTo>
                <a:lnTo>
                  <a:pt x="29337" y="536"/>
                </a:lnTo>
                <a:lnTo>
                  <a:pt x="20942" y="0"/>
                </a:lnTo>
                <a:close/>
              </a:path>
              <a:path w="58419" h="106680">
                <a:moveTo>
                  <a:pt x="49234" y="55346"/>
                </a:moveTo>
                <a:lnTo>
                  <a:pt x="20942" y="55346"/>
                </a:lnTo>
                <a:lnTo>
                  <a:pt x="30362" y="56491"/>
                </a:lnTo>
                <a:lnTo>
                  <a:pt x="37960" y="60020"/>
                </a:lnTo>
                <a:lnTo>
                  <a:pt x="43034" y="66072"/>
                </a:lnTo>
                <a:lnTo>
                  <a:pt x="44881" y="74790"/>
                </a:lnTo>
                <a:lnTo>
                  <a:pt x="43034" y="84374"/>
                </a:lnTo>
                <a:lnTo>
                  <a:pt x="37960" y="90871"/>
                </a:lnTo>
                <a:lnTo>
                  <a:pt x="30362" y="94564"/>
                </a:lnTo>
                <a:lnTo>
                  <a:pt x="20942" y="95732"/>
                </a:lnTo>
                <a:lnTo>
                  <a:pt x="50863" y="95732"/>
                </a:lnTo>
                <a:lnTo>
                  <a:pt x="55359" y="91249"/>
                </a:lnTo>
                <a:lnTo>
                  <a:pt x="58343" y="83769"/>
                </a:lnTo>
                <a:lnTo>
                  <a:pt x="58343" y="74790"/>
                </a:lnTo>
                <a:lnTo>
                  <a:pt x="56568" y="64925"/>
                </a:lnTo>
                <a:lnTo>
                  <a:pt x="51989" y="57586"/>
                </a:lnTo>
                <a:lnTo>
                  <a:pt x="49234" y="55346"/>
                </a:lnTo>
                <a:close/>
              </a:path>
              <a:path w="58419" h="106680">
                <a:moveTo>
                  <a:pt x="50362" y="10464"/>
                </a:moveTo>
                <a:lnTo>
                  <a:pt x="22440" y="10464"/>
                </a:lnTo>
                <a:lnTo>
                  <a:pt x="30526" y="11352"/>
                </a:lnTo>
                <a:lnTo>
                  <a:pt x="36649" y="14203"/>
                </a:lnTo>
                <a:lnTo>
                  <a:pt x="40528" y="19299"/>
                </a:lnTo>
                <a:lnTo>
                  <a:pt x="41884" y="26924"/>
                </a:lnTo>
                <a:lnTo>
                  <a:pt x="40528" y="34142"/>
                </a:lnTo>
                <a:lnTo>
                  <a:pt x="36649" y="39820"/>
                </a:lnTo>
                <a:lnTo>
                  <a:pt x="30526" y="43536"/>
                </a:lnTo>
                <a:lnTo>
                  <a:pt x="22440" y="44869"/>
                </a:lnTo>
                <a:lnTo>
                  <a:pt x="46195" y="44869"/>
                </a:lnTo>
                <a:lnTo>
                  <a:pt x="51053" y="39638"/>
                </a:lnTo>
                <a:lnTo>
                  <a:pt x="54259" y="32953"/>
                </a:lnTo>
                <a:lnTo>
                  <a:pt x="55359" y="25425"/>
                </a:lnTo>
                <a:lnTo>
                  <a:pt x="55359" y="17945"/>
                </a:lnTo>
                <a:lnTo>
                  <a:pt x="52362" y="11963"/>
                </a:lnTo>
                <a:lnTo>
                  <a:pt x="50362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95257" y="2398048"/>
            <a:ext cx="948499" cy="522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98254" y="3086188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4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29921" y="94246"/>
                </a:lnTo>
                <a:lnTo>
                  <a:pt x="22702" y="91488"/>
                </a:lnTo>
                <a:lnTo>
                  <a:pt x="17024" y="83400"/>
                </a:lnTo>
                <a:lnTo>
                  <a:pt x="13308" y="70265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154" y="10477"/>
                </a:lnTo>
                <a:lnTo>
                  <a:pt x="43670" y="3529"/>
                </a:lnTo>
                <a:lnTo>
                  <a:pt x="31419" y="0"/>
                </a:lnTo>
                <a:close/>
              </a:path>
              <a:path w="61594" h="104775">
                <a:moveTo>
                  <a:pt x="50154" y="10477"/>
                </a:moveTo>
                <a:lnTo>
                  <a:pt x="29921" y="10477"/>
                </a:lnTo>
                <a:lnTo>
                  <a:pt x="38640" y="13444"/>
                </a:lnTo>
                <a:lnTo>
                  <a:pt x="44697" y="21880"/>
                </a:lnTo>
                <a:lnTo>
                  <a:pt x="48230" y="35085"/>
                </a:lnTo>
                <a:lnTo>
                  <a:pt x="49377" y="52362"/>
                </a:lnTo>
                <a:lnTo>
                  <a:pt x="48230" y="69632"/>
                </a:lnTo>
                <a:lnTo>
                  <a:pt x="44697" y="82838"/>
                </a:lnTo>
                <a:lnTo>
                  <a:pt x="38640" y="91277"/>
                </a:lnTo>
                <a:lnTo>
                  <a:pt x="29921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0" y="50863"/>
                </a:lnTo>
                <a:lnTo>
                  <a:pt x="59191" y="29660"/>
                </a:lnTo>
                <a:lnTo>
                  <a:pt x="53114" y="13649"/>
                </a:lnTo>
                <a:lnTo>
                  <a:pt x="50154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71558" y="3171456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10" h="19685">
                <a:moveTo>
                  <a:pt x="13461" y="0"/>
                </a:moveTo>
                <a:lnTo>
                  <a:pt x="2997" y="0"/>
                </a:lnTo>
                <a:lnTo>
                  <a:pt x="0" y="2984"/>
                </a:lnTo>
                <a:lnTo>
                  <a:pt x="0" y="14960"/>
                </a:lnTo>
                <a:lnTo>
                  <a:pt x="2997" y="19443"/>
                </a:lnTo>
                <a:lnTo>
                  <a:pt x="13461" y="19443"/>
                </a:lnTo>
                <a:lnTo>
                  <a:pt x="16459" y="14960"/>
                </a:lnTo>
                <a:lnTo>
                  <a:pt x="16459" y="2984"/>
                </a:lnTo>
                <a:lnTo>
                  <a:pt x="134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99994" y="3086176"/>
            <a:ext cx="57150" cy="103505"/>
          </a:xfrm>
          <a:custGeom>
            <a:avLst/>
            <a:gdLst/>
            <a:ahLst/>
            <a:cxnLst/>
            <a:rect l="l" t="t" r="r" b="b"/>
            <a:pathLst>
              <a:path w="57150" h="103505">
                <a:moveTo>
                  <a:pt x="49854" y="11976"/>
                </a:moveTo>
                <a:lnTo>
                  <a:pt x="25425" y="11976"/>
                </a:lnTo>
                <a:lnTo>
                  <a:pt x="33676" y="13540"/>
                </a:lnTo>
                <a:lnTo>
                  <a:pt x="38703" y="17768"/>
                </a:lnTo>
                <a:lnTo>
                  <a:pt x="41205" y="23961"/>
                </a:lnTo>
                <a:lnTo>
                  <a:pt x="41884" y="31419"/>
                </a:lnTo>
                <a:lnTo>
                  <a:pt x="39896" y="42546"/>
                </a:lnTo>
                <a:lnTo>
                  <a:pt x="33840" y="54233"/>
                </a:lnTo>
                <a:lnTo>
                  <a:pt x="23576" y="67604"/>
                </a:lnTo>
                <a:lnTo>
                  <a:pt x="8966" y="83781"/>
                </a:lnTo>
                <a:lnTo>
                  <a:pt x="0" y="94246"/>
                </a:lnTo>
                <a:lnTo>
                  <a:pt x="0" y="103225"/>
                </a:lnTo>
                <a:lnTo>
                  <a:pt x="56845" y="103225"/>
                </a:lnTo>
                <a:lnTo>
                  <a:pt x="56845" y="91262"/>
                </a:lnTo>
                <a:lnTo>
                  <a:pt x="16446" y="91262"/>
                </a:lnTo>
                <a:lnTo>
                  <a:pt x="23926" y="83781"/>
                </a:lnTo>
                <a:lnTo>
                  <a:pt x="37044" y="69056"/>
                </a:lnTo>
                <a:lnTo>
                  <a:pt x="46932" y="55732"/>
                </a:lnTo>
                <a:lnTo>
                  <a:pt x="53173" y="42967"/>
                </a:lnTo>
                <a:lnTo>
                  <a:pt x="55346" y="29921"/>
                </a:lnTo>
                <a:lnTo>
                  <a:pt x="53639" y="18934"/>
                </a:lnTo>
                <a:lnTo>
                  <a:pt x="49854" y="11976"/>
                </a:lnTo>
                <a:close/>
              </a:path>
              <a:path w="57150" h="103505">
                <a:moveTo>
                  <a:pt x="26923" y="0"/>
                </a:moveTo>
                <a:lnTo>
                  <a:pt x="19372" y="795"/>
                </a:lnTo>
                <a:lnTo>
                  <a:pt x="12523" y="2995"/>
                </a:lnTo>
                <a:lnTo>
                  <a:pt x="6516" y="6316"/>
                </a:lnTo>
                <a:lnTo>
                  <a:pt x="1485" y="10477"/>
                </a:lnTo>
                <a:lnTo>
                  <a:pt x="5981" y="20942"/>
                </a:lnTo>
                <a:lnTo>
                  <a:pt x="10464" y="16459"/>
                </a:lnTo>
                <a:lnTo>
                  <a:pt x="16446" y="11976"/>
                </a:lnTo>
                <a:lnTo>
                  <a:pt x="49854" y="11976"/>
                </a:lnTo>
                <a:lnTo>
                  <a:pt x="48426" y="9350"/>
                </a:lnTo>
                <a:lnTo>
                  <a:pt x="39567" y="2571"/>
                </a:lnTo>
                <a:lnTo>
                  <a:pt x="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70301" y="3089173"/>
            <a:ext cx="55880" cy="102235"/>
          </a:xfrm>
          <a:custGeom>
            <a:avLst/>
            <a:gdLst/>
            <a:ahLst/>
            <a:cxnLst/>
            <a:rect l="l" t="t" r="r" b="b"/>
            <a:pathLst>
              <a:path w="55880" h="102235">
                <a:moveTo>
                  <a:pt x="2997" y="85267"/>
                </a:moveTo>
                <a:lnTo>
                  <a:pt x="0" y="95745"/>
                </a:lnTo>
                <a:lnTo>
                  <a:pt x="4495" y="98729"/>
                </a:lnTo>
                <a:lnTo>
                  <a:pt x="11976" y="101727"/>
                </a:lnTo>
                <a:lnTo>
                  <a:pt x="22440" y="101727"/>
                </a:lnTo>
                <a:lnTo>
                  <a:pt x="35792" y="99085"/>
                </a:lnTo>
                <a:lnTo>
                  <a:pt x="46196" y="91816"/>
                </a:lnTo>
                <a:lnTo>
                  <a:pt x="47466" y="89763"/>
                </a:lnTo>
                <a:lnTo>
                  <a:pt x="13461" y="89763"/>
                </a:lnTo>
                <a:lnTo>
                  <a:pt x="7480" y="86766"/>
                </a:lnTo>
                <a:lnTo>
                  <a:pt x="2997" y="85267"/>
                </a:lnTo>
                <a:close/>
              </a:path>
              <a:path w="55880" h="102235">
                <a:moveTo>
                  <a:pt x="48772" y="46380"/>
                </a:moveTo>
                <a:lnTo>
                  <a:pt x="17957" y="46380"/>
                </a:lnTo>
                <a:lnTo>
                  <a:pt x="29501" y="47991"/>
                </a:lnTo>
                <a:lnTo>
                  <a:pt x="37399" y="52546"/>
                </a:lnTo>
                <a:lnTo>
                  <a:pt x="41934" y="59624"/>
                </a:lnTo>
                <a:lnTo>
                  <a:pt x="43383" y="68808"/>
                </a:lnTo>
                <a:lnTo>
                  <a:pt x="41795" y="77767"/>
                </a:lnTo>
                <a:lnTo>
                  <a:pt x="37403" y="84339"/>
                </a:lnTo>
                <a:lnTo>
                  <a:pt x="30765" y="88384"/>
                </a:lnTo>
                <a:lnTo>
                  <a:pt x="22440" y="89763"/>
                </a:lnTo>
                <a:lnTo>
                  <a:pt x="47466" y="89763"/>
                </a:lnTo>
                <a:lnTo>
                  <a:pt x="52951" y="80901"/>
                </a:lnTo>
                <a:lnTo>
                  <a:pt x="55359" y="67322"/>
                </a:lnTo>
                <a:lnTo>
                  <a:pt x="54539" y="58300"/>
                </a:lnTo>
                <a:lnTo>
                  <a:pt x="52176" y="51241"/>
                </a:lnTo>
                <a:lnTo>
                  <a:pt x="48772" y="46380"/>
                </a:lnTo>
                <a:close/>
              </a:path>
              <a:path w="55880" h="102235">
                <a:moveTo>
                  <a:pt x="53860" y="0"/>
                </a:moveTo>
                <a:lnTo>
                  <a:pt x="10477" y="0"/>
                </a:lnTo>
                <a:lnTo>
                  <a:pt x="5981" y="47866"/>
                </a:lnTo>
                <a:lnTo>
                  <a:pt x="8978" y="46380"/>
                </a:lnTo>
                <a:lnTo>
                  <a:pt x="48772" y="46380"/>
                </a:lnTo>
                <a:lnTo>
                  <a:pt x="48410" y="45862"/>
                </a:lnTo>
                <a:lnTo>
                  <a:pt x="43383" y="41884"/>
                </a:lnTo>
                <a:lnTo>
                  <a:pt x="37401" y="37401"/>
                </a:lnTo>
                <a:lnTo>
                  <a:pt x="31419" y="35902"/>
                </a:lnTo>
                <a:lnTo>
                  <a:pt x="16459" y="35902"/>
                </a:lnTo>
                <a:lnTo>
                  <a:pt x="19456" y="10477"/>
                </a:lnTo>
                <a:lnTo>
                  <a:pt x="53860" y="10477"/>
                </a:lnTo>
                <a:lnTo>
                  <a:pt x="5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69043" y="314677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04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42348" y="3086188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4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31419" y="94246"/>
                </a:lnTo>
                <a:lnTo>
                  <a:pt x="23334" y="91488"/>
                </a:lnTo>
                <a:lnTo>
                  <a:pt x="17211" y="83400"/>
                </a:lnTo>
                <a:lnTo>
                  <a:pt x="13331" y="70265"/>
                </a:lnTo>
                <a:lnTo>
                  <a:pt x="11976" y="52362"/>
                </a:lnTo>
                <a:lnTo>
                  <a:pt x="13540" y="34453"/>
                </a:lnTo>
                <a:lnTo>
                  <a:pt x="17768" y="21318"/>
                </a:lnTo>
                <a:lnTo>
                  <a:pt x="23961" y="13233"/>
                </a:lnTo>
                <a:lnTo>
                  <a:pt x="31419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4" h="104775">
                <a:moveTo>
                  <a:pt x="50733" y="10477"/>
                </a:moveTo>
                <a:lnTo>
                  <a:pt x="31419" y="10477"/>
                </a:lnTo>
                <a:lnTo>
                  <a:pt x="39272" y="13444"/>
                </a:lnTo>
                <a:lnTo>
                  <a:pt x="44884" y="21880"/>
                </a:lnTo>
                <a:lnTo>
                  <a:pt x="48254" y="35085"/>
                </a:lnTo>
                <a:lnTo>
                  <a:pt x="49377" y="52362"/>
                </a:lnTo>
                <a:lnTo>
                  <a:pt x="48254" y="69632"/>
                </a:lnTo>
                <a:lnTo>
                  <a:pt x="44884" y="82838"/>
                </a:lnTo>
                <a:lnTo>
                  <a:pt x="39272" y="91277"/>
                </a:lnTo>
                <a:lnTo>
                  <a:pt x="31419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0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15652" y="3171456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10" h="19685">
                <a:moveTo>
                  <a:pt x="13461" y="0"/>
                </a:moveTo>
                <a:lnTo>
                  <a:pt x="4495" y="0"/>
                </a:lnTo>
                <a:lnTo>
                  <a:pt x="0" y="2984"/>
                </a:lnTo>
                <a:lnTo>
                  <a:pt x="0" y="14960"/>
                </a:lnTo>
                <a:lnTo>
                  <a:pt x="4495" y="19443"/>
                </a:lnTo>
                <a:lnTo>
                  <a:pt x="13461" y="19443"/>
                </a:lnTo>
                <a:lnTo>
                  <a:pt x="16459" y="14960"/>
                </a:lnTo>
                <a:lnTo>
                  <a:pt x="16459" y="2984"/>
                </a:lnTo>
                <a:lnTo>
                  <a:pt x="134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44075" y="3089173"/>
            <a:ext cx="55880" cy="102235"/>
          </a:xfrm>
          <a:custGeom>
            <a:avLst/>
            <a:gdLst/>
            <a:ahLst/>
            <a:cxnLst/>
            <a:rect l="l" t="t" r="r" b="b"/>
            <a:pathLst>
              <a:path w="55879" h="102235">
                <a:moveTo>
                  <a:pt x="2997" y="85267"/>
                </a:moveTo>
                <a:lnTo>
                  <a:pt x="0" y="95745"/>
                </a:lnTo>
                <a:lnTo>
                  <a:pt x="4495" y="98729"/>
                </a:lnTo>
                <a:lnTo>
                  <a:pt x="11976" y="101727"/>
                </a:lnTo>
                <a:lnTo>
                  <a:pt x="22440" y="101727"/>
                </a:lnTo>
                <a:lnTo>
                  <a:pt x="35792" y="99085"/>
                </a:lnTo>
                <a:lnTo>
                  <a:pt x="46196" y="91816"/>
                </a:lnTo>
                <a:lnTo>
                  <a:pt x="47466" y="89763"/>
                </a:lnTo>
                <a:lnTo>
                  <a:pt x="13461" y="89763"/>
                </a:lnTo>
                <a:lnTo>
                  <a:pt x="5981" y="86766"/>
                </a:lnTo>
                <a:lnTo>
                  <a:pt x="2997" y="85267"/>
                </a:lnTo>
                <a:close/>
              </a:path>
              <a:path w="55879" h="102235">
                <a:moveTo>
                  <a:pt x="48152" y="46380"/>
                </a:moveTo>
                <a:lnTo>
                  <a:pt x="17957" y="46380"/>
                </a:lnTo>
                <a:lnTo>
                  <a:pt x="29501" y="47991"/>
                </a:lnTo>
                <a:lnTo>
                  <a:pt x="37399" y="52546"/>
                </a:lnTo>
                <a:lnTo>
                  <a:pt x="41934" y="59624"/>
                </a:lnTo>
                <a:lnTo>
                  <a:pt x="43383" y="68808"/>
                </a:lnTo>
                <a:lnTo>
                  <a:pt x="41584" y="77767"/>
                </a:lnTo>
                <a:lnTo>
                  <a:pt x="36841" y="84339"/>
                </a:lnTo>
                <a:lnTo>
                  <a:pt x="30133" y="88384"/>
                </a:lnTo>
                <a:lnTo>
                  <a:pt x="22440" y="89763"/>
                </a:lnTo>
                <a:lnTo>
                  <a:pt x="47466" y="89763"/>
                </a:lnTo>
                <a:lnTo>
                  <a:pt x="52951" y="80901"/>
                </a:lnTo>
                <a:lnTo>
                  <a:pt x="55359" y="67322"/>
                </a:lnTo>
                <a:lnTo>
                  <a:pt x="54330" y="58300"/>
                </a:lnTo>
                <a:lnTo>
                  <a:pt x="51619" y="51241"/>
                </a:lnTo>
                <a:lnTo>
                  <a:pt x="48152" y="46380"/>
                </a:lnTo>
                <a:close/>
              </a:path>
              <a:path w="55879" h="102235">
                <a:moveTo>
                  <a:pt x="53860" y="0"/>
                </a:moveTo>
                <a:lnTo>
                  <a:pt x="10477" y="0"/>
                </a:lnTo>
                <a:lnTo>
                  <a:pt x="4495" y="47866"/>
                </a:lnTo>
                <a:lnTo>
                  <a:pt x="7480" y="46380"/>
                </a:lnTo>
                <a:lnTo>
                  <a:pt x="48152" y="46380"/>
                </a:lnTo>
                <a:lnTo>
                  <a:pt x="47783" y="45862"/>
                </a:lnTo>
                <a:lnTo>
                  <a:pt x="43383" y="41884"/>
                </a:lnTo>
                <a:lnTo>
                  <a:pt x="37401" y="37401"/>
                </a:lnTo>
                <a:lnTo>
                  <a:pt x="29921" y="35902"/>
                </a:lnTo>
                <a:lnTo>
                  <a:pt x="16459" y="35902"/>
                </a:lnTo>
                <a:lnTo>
                  <a:pt x="19456" y="10477"/>
                </a:lnTo>
                <a:lnTo>
                  <a:pt x="53860" y="10477"/>
                </a:lnTo>
                <a:lnTo>
                  <a:pt x="5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99753" y="3385375"/>
            <a:ext cx="57150" cy="102235"/>
          </a:xfrm>
          <a:custGeom>
            <a:avLst/>
            <a:gdLst/>
            <a:ahLst/>
            <a:cxnLst/>
            <a:rect l="l" t="t" r="r" b="b"/>
            <a:pathLst>
              <a:path w="57150" h="102235">
                <a:moveTo>
                  <a:pt x="49854" y="11976"/>
                </a:moveTo>
                <a:lnTo>
                  <a:pt x="25425" y="11976"/>
                </a:lnTo>
                <a:lnTo>
                  <a:pt x="33676" y="13540"/>
                </a:lnTo>
                <a:lnTo>
                  <a:pt x="38703" y="17768"/>
                </a:lnTo>
                <a:lnTo>
                  <a:pt x="41205" y="23961"/>
                </a:lnTo>
                <a:lnTo>
                  <a:pt x="41884" y="31419"/>
                </a:lnTo>
                <a:lnTo>
                  <a:pt x="39896" y="42546"/>
                </a:lnTo>
                <a:lnTo>
                  <a:pt x="33840" y="54233"/>
                </a:lnTo>
                <a:lnTo>
                  <a:pt x="23576" y="67604"/>
                </a:lnTo>
                <a:lnTo>
                  <a:pt x="8966" y="83781"/>
                </a:lnTo>
                <a:lnTo>
                  <a:pt x="0" y="94246"/>
                </a:lnTo>
                <a:lnTo>
                  <a:pt x="0" y="101726"/>
                </a:lnTo>
                <a:lnTo>
                  <a:pt x="56845" y="101726"/>
                </a:lnTo>
                <a:lnTo>
                  <a:pt x="56845" y="91249"/>
                </a:lnTo>
                <a:lnTo>
                  <a:pt x="16446" y="91249"/>
                </a:lnTo>
                <a:lnTo>
                  <a:pt x="23926" y="83781"/>
                </a:lnTo>
                <a:lnTo>
                  <a:pt x="37044" y="69051"/>
                </a:lnTo>
                <a:lnTo>
                  <a:pt x="46932" y="55727"/>
                </a:lnTo>
                <a:lnTo>
                  <a:pt x="53173" y="42966"/>
                </a:lnTo>
                <a:lnTo>
                  <a:pt x="55346" y="29921"/>
                </a:lnTo>
                <a:lnTo>
                  <a:pt x="53639" y="18934"/>
                </a:lnTo>
                <a:lnTo>
                  <a:pt x="49854" y="11976"/>
                </a:lnTo>
                <a:close/>
              </a:path>
              <a:path w="57150" h="102235">
                <a:moveTo>
                  <a:pt x="26923" y="0"/>
                </a:moveTo>
                <a:lnTo>
                  <a:pt x="19372" y="795"/>
                </a:lnTo>
                <a:lnTo>
                  <a:pt x="12523" y="2995"/>
                </a:lnTo>
                <a:lnTo>
                  <a:pt x="6516" y="6316"/>
                </a:lnTo>
                <a:lnTo>
                  <a:pt x="1485" y="10477"/>
                </a:lnTo>
                <a:lnTo>
                  <a:pt x="5981" y="20942"/>
                </a:lnTo>
                <a:lnTo>
                  <a:pt x="10464" y="16459"/>
                </a:lnTo>
                <a:lnTo>
                  <a:pt x="16446" y="11976"/>
                </a:lnTo>
                <a:lnTo>
                  <a:pt x="49854" y="11976"/>
                </a:lnTo>
                <a:lnTo>
                  <a:pt x="48426" y="9350"/>
                </a:lnTo>
                <a:lnTo>
                  <a:pt x="39567" y="2571"/>
                </a:lnTo>
                <a:lnTo>
                  <a:pt x="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70060" y="3385375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4" h="104775">
                <a:moveTo>
                  <a:pt x="31419" y="0"/>
                </a:moveTo>
                <a:lnTo>
                  <a:pt x="18307" y="3552"/>
                </a:lnTo>
                <a:lnTo>
                  <a:pt x="8418" y="13836"/>
                </a:lnTo>
                <a:lnTo>
                  <a:pt x="2175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29921" y="94246"/>
                </a:lnTo>
                <a:lnTo>
                  <a:pt x="22702" y="91488"/>
                </a:lnTo>
                <a:lnTo>
                  <a:pt x="17024" y="83400"/>
                </a:lnTo>
                <a:lnTo>
                  <a:pt x="13308" y="70265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154" y="10477"/>
                </a:lnTo>
                <a:lnTo>
                  <a:pt x="43670" y="3529"/>
                </a:lnTo>
                <a:lnTo>
                  <a:pt x="31419" y="0"/>
                </a:lnTo>
                <a:close/>
              </a:path>
              <a:path w="61594" h="104775">
                <a:moveTo>
                  <a:pt x="50154" y="10477"/>
                </a:moveTo>
                <a:lnTo>
                  <a:pt x="29921" y="10477"/>
                </a:lnTo>
                <a:lnTo>
                  <a:pt x="38406" y="13444"/>
                </a:lnTo>
                <a:lnTo>
                  <a:pt x="43948" y="21880"/>
                </a:lnTo>
                <a:lnTo>
                  <a:pt x="46966" y="35085"/>
                </a:lnTo>
                <a:lnTo>
                  <a:pt x="47878" y="52362"/>
                </a:lnTo>
                <a:lnTo>
                  <a:pt x="46757" y="69632"/>
                </a:lnTo>
                <a:lnTo>
                  <a:pt x="43391" y="82838"/>
                </a:lnTo>
                <a:lnTo>
                  <a:pt x="37779" y="91277"/>
                </a:lnTo>
                <a:lnTo>
                  <a:pt x="29921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0" y="50863"/>
                </a:lnTo>
                <a:lnTo>
                  <a:pt x="59191" y="29660"/>
                </a:lnTo>
                <a:lnTo>
                  <a:pt x="53114" y="13649"/>
                </a:lnTo>
                <a:lnTo>
                  <a:pt x="50154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37382" y="3467646"/>
            <a:ext cx="22860" cy="39370"/>
          </a:xfrm>
          <a:custGeom>
            <a:avLst/>
            <a:gdLst/>
            <a:ahLst/>
            <a:cxnLst/>
            <a:rect l="l" t="t" r="r" b="b"/>
            <a:pathLst>
              <a:path w="22860" h="39370">
                <a:moveTo>
                  <a:pt x="22440" y="0"/>
                </a:moveTo>
                <a:lnTo>
                  <a:pt x="8978" y="2997"/>
                </a:lnTo>
                <a:lnTo>
                  <a:pt x="7365" y="11764"/>
                </a:lnTo>
                <a:lnTo>
                  <a:pt x="5000" y="21697"/>
                </a:lnTo>
                <a:lnTo>
                  <a:pt x="2456" y="30975"/>
                </a:lnTo>
                <a:lnTo>
                  <a:pt x="0" y="38900"/>
                </a:lnTo>
                <a:lnTo>
                  <a:pt x="8978" y="38900"/>
                </a:lnTo>
                <a:lnTo>
                  <a:pt x="12553" y="31561"/>
                </a:lnTo>
                <a:lnTo>
                  <a:pt x="16330" y="21510"/>
                </a:lnTo>
                <a:lnTo>
                  <a:pt x="19708" y="10710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68802" y="3385375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4" h="104775">
                <a:moveTo>
                  <a:pt x="32918" y="0"/>
                </a:moveTo>
                <a:lnTo>
                  <a:pt x="19572" y="3552"/>
                </a:lnTo>
                <a:lnTo>
                  <a:pt x="9167" y="13836"/>
                </a:lnTo>
                <a:lnTo>
                  <a:pt x="2409" y="30293"/>
                </a:lnTo>
                <a:lnTo>
                  <a:pt x="0" y="52362"/>
                </a:lnTo>
                <a:lnTo>
                  <a:pt x="3018" y="74423"/>
                </a:lnTo>
                <a:lnTo>
                  <a:pt x="9542" y="90876"/>
                </a:lnTo>
                <a:lnTo>
                  <a:pt x="19150" y="101159"/>
                </a:lnTo>
                <a:lnTo>
                  <a:pt x="31419" y="104711"/>
                </a:lnTo>
                <a:lnTo>
                  <a:pt x="44303" y="101135"/>
                </a:lnTo>
                <a:lnTo>
                  <a:pt x="50484" y="94246"/>
                </a:lnTo>
                <a:lnTo>
                  <a:pt x="31419" y="94246"/>
                </a:lnTo>
                <a:lnTo>
                  <a:pt x="24201" y="91488"/>
                </a:lnTo>
                <a:lnTo>
                  <a:pt x="18522" y="83400"/>
                </a:lnTo>
                <a:lnTo>
                  <a:pt x="14807" y="70265"/>
                </a:lnTo>
                <a:lnTo>
                  <a:pt x="13474" y="52362"/>
                </a:lnTo>
                <a:lnTo>
                  <a:pt x="14807" y="34453"/>
                </a:lnTo>
                <a:lnTo>
                  <a:pt x="18522" y="21318"/>
                </a:lnTo>
                <a:lnTo>
                  <a:pt x="24201" y="13233"/>
                </a:lnTo>
                <a:lnTo>
                  <a:pt x="31419" y="10477"/>
                </a:lnTo>
                <a:lnTo>
                  <a:pt x="51065" y="10477"/>
                </a:lnTo>
                <a:lnTo>
                  <a:pt x="44935" y="3529"/>
                </a:lnTo>
                <a:lnTo>
                  <a:pt x="32918" y="0"/>
                </a:lnTo>
                <a:close/>
              </a:path>
              <a:path w="61594" h="104775">
                <a:moveTo>
                  <a:pt x="51065" y="10477"/>
                </a:moveTo>
                <a:lnTo>
                  <a:pt x="31419" y="10477"/>
                </a:lnTo>
                <a:lnTo>
                  <a:pt x="39904" y="13444"/>
                </a:lnTo>
                <a:lnTo>
                  <a:pt x="45446" y="21880"/>
                </a:lnTo>
                <a:lnTo>
                  <a:pt x="48464" y="35085"/>
                </a:lnTo>
                <a:lnTo>
                  <a:pt x="49377" y="52362"/>
                </a:lnTo>
                <a:lnTo>
                  <a:pt x="48255" y="69632"/>
                </a:lnTo>
                <a:lnTo>
                  <a:pt x="44889" y="82838"/>
                </a:lnTo>
                <a:lnTo>
                  <a:pt x="39278" y="91277"/>
                </a:lnTo>
                <a:lnTo>
                  <a:pt x="31419" y="94246"/>
                </a:lnTo>
                <a:lnTo>
                  <a:pt x="50484" y="94246"/>
                </a:lnTo>
                <a:lnTo>
                  <a:pt x="53676" y="90689"/>
                </a:lnTo>
                <a:lnTo>
                  <a:pt x="59401" y="73791"/>
                </a:lnTo>
                <a:lnTo>
                  <a:pt x="61341" y="50863"/>
                </a:lnTo>
                <a:lnTo>
                  <a:pt x="59425" y="29660"/>
                </a:lnTo>
                <a:lnTo>
                  <a:pt x="53863" y="13649"/>
                </a:lnTo>
                <a:lnTo>
                  <a:pt x="51065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40608" y="3385375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4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31419" y="94246"/>
                </a:lnTo>
                <a:lnTo>
                  <a:pt x="23334" y="91488"/>
                </a:lnTo>
                <a:lnTo>
                  <a:pt x="17211" y="83400"/>
                </a:lnTo>
                <a:lnTo>
                  <a:pt x="13331" y="70265"/>
                </a:lnTo>
                <a:lnTo>
                  <a:pt x="11976" y="52362"/>
                </a:lnTo>
                <a:lnTo>
                  <a:pt x="13540" y="34453"/>
                </a:lnTo>
                <a:lnTo>
                  <a:pt x="17768" y="21318"/>
                </a:lnTo>
                <a:lnTo>
                  <a:pt x="23961" y="13233"/>
                </a:lnTo>
                <a:lnTo>
                  <a:pt x="31419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4" h="104775">
                <a:moveTo>
                  <a:pt x="50733" y="10477"/>
                </a:moveTo>
                <a:lnTo>
                  <a:pt x="31419" y="10477"/>
                </a:lnTo>
                <a:lnTo>
                  <a:pt x="39272" y="13444"/>
                </a:lnTo>
                <a:lnTo>
                  <a:pt x="44884" y="21880"/>
                </a:lnTo>
                <a:lnTo>
                  <a:pt x="48254" y="35085"/>
                </a:lnTo>
                <a:lnTo>
                  <a:pt x="49377" y="52362"/>
                </a:lnTo>
                <a:lnTo>
                  <a:pt x="48254" y="69632"/>
                </a:lnTo>
                <a:lnTo>
                  <a:pt x="44884" y="82838"/>
                </a:lnTo>
                <a:lnTo>
                  <a:pt x="39272" y="91277"/>
                </a:lnTo>
                <a:lnTo>
                  <a:pt x="31419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0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12427" y="3385375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4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29921" y="94246"/>
                </a:lnTo>
                <a:lnTo>
                  <a:pt x="22702" y="91488"/>
                </a:lnTo>
                <a:lnTo>
                  <a:pt x="17024" y="83400"/>
                </a:lnTo>
                <a:lnTo>
                  <a:pt x="13308" y="70265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4" h="104775">
                <a:moveTo>
                  <a:pt x="50733" y="10477"/>
                </a:moveTo>
                <a:lnTo>
                  <a:pt x="29921" y="10477"/>
                </a:lnTo>
                <a:lnTo>
                  <a:pt x="38640" y="13444"/>
                </a:lnTo>
                <a:lnTo>
                  <a:pt x="44697" y="21880"/>
                </a:lnTo>
                <a:lnTo>
                  <a:pt x="48230" y="35085"/>
                </a:lnTo>
                <a:lnTo>
                  <a:pt x="49377" y="52362"/>
                </a:lnTo>
                <a:lnTo>
                  <a:pt x="48230" y="69632"/>
                </a:lnTo>
                <a:lnTo>
                  <a:pt x="44697" y="82838"/>
                </a:lnTo>
                <a:lnTo>
                  <a:pt x="38640" y="91277"/>
                </a:lnTo>
                <a:lnTo>
                  <a:pt x="29921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0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12655" y="344596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04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94938" y="3388372"/>
            <a:ext cx="30480" cy="99060"/>
          </a:xfrm>
          <a:custGeom>
            <a:avLst/>
            <a:gdLst/>
            <a:ahLst/>
            <a:cxnLst/>
            <a:rect l="l" t="t" r="r" b="b"/>
            <a:pathLst>
              <a:path w="30479" h="99060">
                <a:moveTo>
                  <a:pt x="29921" y="11963"/>
                </a:moveTo>
                <a:lnTo>
                  <a:pt x="17957" y="11963"/>
                </a:lnTo>
                <a:lnTo>
                  <a:pt x="17957" y="98729"/>
                </a:lnTo>
                <a:lnTo>
                  <a:pt x="29921" y="98729"/>
                </a:lnTo>
                <a:lnTo>
                  <a:pt x="29921" y="11963"/>
                </a:lnTo>
                <a:close/>
              </a:path>
              <a:path w="30479" h="99060">
                <a:moveTo>
                  <a:pt x="29921" y="0"/>
                </a:moveTo>
                <a:lnTo>
                  <a:pt x="19456" y="0"/>
                </a:lnTo>
                <a:lnTo>
                  <a:pt x="0" y="10464"/>
                </a:lnTo>
                <a:lnTo>
                  <a:pt x="1498" y="20942"/>
                </a:lnTo>
                <a:lnTo>
                  <a:pt x="17957" y="11963"/>
                </a:lnTo>
                <a:lnTo>
                  <a:pt x="29921" y="11963"/>
                </a:lnTo>
                <a:lnTo>
                  <a:pt x="29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56279" y="3385375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360" y="74423"/>
                </a:lnTo>
                <a:lnTo>
                  <a:pt x="8788" y="90876"/>
                </a:lnTo>
                <a:lnTo>
                  <a:pt x="18302" y="101159"/>
                </a:lnTo>
                <a:lnTo>
                  <a:pt x="29921" y="104711"/>
                </a:lnTo>
                <a:lnTo>
                  <a:pt x="43665" y="101135"/>
                </a:lnTo>
                <a:lnTo>
                  <a:pt x="50140" y="94246"/>
                </a:lnTo>
                <a:lnTo>
                  <a:pt x="31419" y="94246"/>
                </a:lnTo>
                <a:lnTo>
                  <a:pt x="23566" y="91488"/>
                </a:lnTo>
                <a:lnTo>
                  <a:pt x="17954" y="83400"/>
                </a:lnTo>
                <a:lnTo>
                  <a:pt x="14585" y="70265"/>
                </a:lnTo>
                <a:lnTo>
                  <a:pt x="13461" y="52362"/>
                </a:lnTo>
                <a:lnTo>
                  <a:pt x="14794" y="34453"/>
                </a:lnTo>
                <a:lnTo>
                  <a:pt x="18511" y="21318"/>
                </a:lnTo>
                <a:lnTo>
                  <a:pt x="24193" y="13233"/>
                </a:lnTo>
                <a:lnTo>
                  <a:pt x="31419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733" y="10477"/>
                </a:moveTo>
                <a:lnTo>
                  <a:pt x="31419" y="10477"/>
                </a:lnTo>
                <a:lnTo>
                  <a:pt x="39272" y="13444"/>
                </a:lnTo>
                <a:lnTo>
                  <a:pt x="44884" y="21880"/>
                </a:lnTo>
                <a:lnTo>
                  <a:pt x="48254" y="35085"/>
                </a:lnTo>
                <a:lnTo>
                  <a:pt x="49377" y="52362"/>
                </a:lnTo>
                <a:lnTo>
                  <a:pt x="48254" y="69632"/>
                </a:lnTo>
                <a:lnTo>
                  <a:pt x="44884" y="82838"/>
                </a:lnTo>
                <a:lnTo>
                  <a:pt x="39272" y="91277"/>
                </a:lnTo>
                <a:lnTo>
                  <a:pt x="31419" y="94246"/>
                </a:lnTo>
                <a:lnTo>
                  <a:pt x="50140" y="94246"/>
                </a:lnTo>
                <a:lnTo>
                  <a:pt x="53484" y="90689"/>
                </a:lnTo>
                <a:lnTo>
                  <a:pt x="59376" y="73791"/>
                </a:lnTo>
                <a:lnTo>
                  <a:pt x="61340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428085" y="3385375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31419" y="94246"/>
                </a:lnTo>
                <a:lnTo>
                  <a:pt x="23334" y="91488"/>
                </a:lnTo>
                <a:lnTo>
                  <a:pt x="17211" y="83400"/>
                </a:lnTo>
                <a:lnTo>
                  <a:pt x="13331" y="70265"/>
                </a:lnTo>
                <a:lnTo>
                  <a:pt x="11976" y="52362"/>
                </a:lnTo>
                <a:lnTo>
                  <a:pt x="13331" y="34453"/>
                </a:lnTo>
                <a:lnTo>
                  <a:pt x="17211" y="21318"/>
                </a:lnTo>
                <a:lnTo>
                  <a:pt x="23334" y="13233"/>
                </a:lnTo>
                <a:lnTo>
                  <a:pt x="31419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733" y="10477"/>
                </a:moveTo>
                <a:lnTo>
                  <a:pt x="31419" y="10477"/>
                </a:lnTo>
                <a:lnTo>
                  <a:pt x="39272" y="13444"/>
                </a:lnTo>
                <a:lnTo>
                  <a:pt x="44884" y="21880"/>
                </a:lnTo>
                <a:lnTo>
                  <a:pt x="48254" y="35085"/>
                </a:lnTo>
                <a:lnTo>
                  <a:pt x="49377" y="52362"/>
                </a:lnTo>
                <a:lnTo>
                  <a:pt x="48254" y="69632"/>
                </a:lnTo>
                <a:lnTo>
                  <a:pt x="44884" y="82838"/>
                </a:lnTo>
                <a:lnTo>
                  <a:pt x="39272" y="91277"/>
                </a:lnTo>
                <a:lnTo>
                  <a:pt x="31419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0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496906" y="3467646"/>
            <a:ext cx="22860" cy="39370"/>
          </a:xfrm>
          <a:custGeom>
            <a:avLst/>
            <a:gdLst/>
            <a:ahLst/>
            <a:cxnLst/>
            <a:rect l="l" t="t" r="r" b="b"/>
            <a:pathLst>
              <a:path w="22860" h="39370">
                <a:moveTo>
                  <a:pt x="22440" y="0"/>
                </a:moveTo>
                <a:lnTo>
                  <a:pt x="7480" y="2997"/>
                </a:lnTo>
                <a:lnTo>
                  <a:pt x="6100" y="11764"/>
                </a:lnTo>
                <a:lnTo>
                  <a:pt x="4260" y="21697"/>
                </a:lnTo>
                <a:lnTo>
                  <a:pt x="2222" y="30975"/>
                </a:lnTo>
                <a:lnTo>
                  <a:pt x="0" y="38900"/>
                </a:lnTo>
                <a:lnTo>
                  <a:pt x="8978" y="38900"/>
                </a:lnTo>
                <a:lnTo>
                  <a:pt x="11716" y="31561"/>
                </a:lnTo>
                <a:lnTo>
                  <a:pt x="15216" y="21510"/>
                </a:lnTo>
                <a:lnTo>
                  <a:pt x="18867" y="10710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28326" y="3385375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29921" y="94246"/>
                </a:lnTo>
                <a:lnTo>
                  <a:pt x="22702" y="91488"/>
                </a:lnTo>
                <a:lnTo>
                  <a:pt x="17024" y="83400"/>
                </a:lnTo>
                <a:lnTo>
                  <a:pt x="13308" y="70265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733" y="10477"/>
                </a:moveTo>
                <a:lnTo>
                  <a:pt x="29921" y="10477"/>
                </a:lnTo>
                <a:lnTo>
                  <a:pt x="38640" y="13444"/>
                </a:lnTo>
                <a:lnTo>
                  <a:pt x="44697" y="21880"/>
                </a:lnTo>
                <a:lnTo>
                  <a:pt x="48230" y="35085"/>
                </a:lnTo>
                <a:lnTo>
                  <a:pt x="49377" y="52362"/>
                </a:lnTo>
                <a:lnTo>
                  <a:pt x="48230" y="69632"/>
                </a:lnTo>
                <a:lnTo>
                  <a:pt x="44697" y="82838"/>
                </a:lnTo>
                <a:lnTo>
                  <a:pt x="38640" y="91277"/>
                </a:lnTo>
                <a:lnTo>
                  <a:pt x="29921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0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00132" y="3385375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29921" y="94246"/>
                </a:lnTo>
                <a:lnTo>
                  <a:pt x="22702" y="91488"/>
                </a:lnTo>
                <a:lnTo>
                  <a:pt x="17024" y="83400"/>
                </a:lnTo>
                <a:lnTo>
                  <a:pt x="13308" y="70265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154" y="10477"/>
                </a:lnTo>
                <a:lnTo>
                  <a:pt x="43670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154" y="10477"/>
                </a:moveTo>
                <a:lnTo>
                  <a:pt x="29921" y="10477"/>
                </a:lnTo>
                <a:lnTo>
                  <a:pt x="38406" y="13444"/>
                </a:lnTo>
                <a:lnTo>
                  <a:pt x="43948" y="21880"/>
                </a:lnTo>
                <a:lnTo>
                  <a:pt x="46966" y="35085"/>
                </a:lnTo>
                <a:lnTo>
                  <a:pt x="47878" y="52362"/>
                </a:lnTo>
                <a:lnTo>
                  <a:pt x="46757" y="69632"/>
                </a:lnTo>
                <a:lnTo>
                  <a:pt x="43391" y="82838"/>
                </a:lnTo>
                <a:lnTo>
                  <a:pt x="37779" y="91277"/>
                </a:lnTo>
                <a:lnTo>
                  <a:pt x="29921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0" y="50863"/>
                </a:lnTo>
                <a:lnTo>
                  <a:pt x="59191" y="29660"/>
                </a:lnTo>
                <a:lnTo>
                  <a:pt x="53114" y="13649"/>
                </a:lnTo>
                <a:lnTo>
                  <a:pt x="50154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70452" y="3385375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992" y="74423"/>
                </a:lnTo>
                <a:lnTo>
                  <a:pt x="9350" y="90876"/>
                </a:lnTo>
                <a:lnTo>
                  <a:pt x="18513" y="101159"/>
                </a:lnTo>
                <a:lnTo>
                  <a:pt x="29921" y="104711"/>
                </a:lnTo>
                <a:lnTo>
                  <a:pt x="43665" y="101135"/>
                </a:lnTo>
                <a:lnTo>
                  <a:pt x="50140" y="94246"/>
                </a:lnTo>
                <a:lnTo>
                  <a:pt x="31419" y="94246"/>
                </a:lnTo>
                <a:lnTo>
                  <a:pt x="23566" y="91488"/>
                </a:lnTo>
                <a:lnTo>
                  <a:pt x="17954" y="83400"/>
                </a:lnTo>
                <a:lnTo>
                  <a:pt x="14585" y="70265"/>
                </a:lnTo>
                <a:lnTo>
                  <a:pt x="13461" y="52362"/>
                </a:lnTo>
                <a:lnTo>
                  <a:pt x="14794" y="34453"/>
                </a:lnTo>
                <a:lnTo>
                  <a:pt x="18511" y="21318"/>
                </a:lnTo>
                <a:lnTo>
                  <a:pt x="24193" y="13233"/>
                </a:lnTo>
                <a:lnTo>
                  <a:pt x="31419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733" y="10477"/>
                </a:moveTo>
                <a:lnTo>
                  <a:pt x="31419" y="10477"/>
                </a:lnTo>
                <a:lnTo>
                  <a:pt x="39272" y="13444"/>
                </a:lnTo>
                <a:lnTo>
                  <a:pt x="44884" y="21880"/>
                </a:lnTo>
                <a:lnTo>
                  <a:pt x="48254" y="35085"/>
                </a:lnTo>
                <a:lnTo>
                  <a:pt x="49377" y="52362"/>
                </a:lnTo>
                <a:lnTo>
                  <a:pt x="48254" y="69632"/>
                </a:lnTo>
                <a:lnTo>
                  <a:pt x="44884" y="82838"/>
                </a:lnTo>
                <a:lnTo>
                  <a:pt x="39272" y="91277"/>
                </a:lnTo>
                <a:lnTo>
                  <a:pt x="31419" y="94246"/>
                </a:lnTo>
                <a:lnTo>
                  <a:pt x="50140" y="94246"/>
                </a:lnTo>
                <a:lnTo>
                  <a:pt x="53484" y="90689"/>
                </a:lnTo>
                <a:lnTo>
                  <a:pt x="59376" y="73791"/>
                </a:lnTo>
                <a:lnTo>
                  <a:pt x="61340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98254" y="3711498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5" h="78104">
                <a:moveTo>
                  <a:pt x="43383" y="0"/>
                </a:moveTo>
                <a:lnTo>
                  <a:pt x="35902" y="0"/>
                </a:lnTo>
                <a:lnTo>
                  <a:pt x="20825" y="2920"/>
                </a:lnTo>
                <a:lnTo>
                  <a:pt x="9536" y="11028"/>
                </a:lnTo>
                <a:lnTo>
                  <a:pt x="2454" y="23343"/>
                </a:lnTo>
                <a:lnTo>
                  <a:pt x="0" y="38887"/>
                </a:lnTo>
                <a:lnTo>
                  <a:pt x="2407" y="54432"/>
                </a:lnTo>
                <a:lnTo>
                  <a:pt x="9161" y="66752"/>
                </a:lnTo>
                <a:lnTo>
                  <a:pt x="19561" y="74865"/>
                </a:lnTo>
                <a:lnTo>
                  <a:pt x="32905" y="77787"/>
                </a:lnTo>
                <a:lnTo>
                  <a:pt x="41884" y="77787"/>
                </a:lnTo>
                <a:lnTo>
                  <a:pt x="49364" y="74790"/>
                </a:lnTo>
                <a:lnTo>
                  <a:pt x="52362" y="73304"/>
                </a:lnTo>
                <a:lnTo>
                  <a:pt x="51292" y="65824"/>
                </a:lnTo>
                <a:lnTo>
                  <a:pt x="35902" y="65824"/>
                </a:lnTo>
                <a:lnTo>
                  <a:pt x="26483" y="63929"/>
                </a:lnTo>
                <a:lnTo>
                  <a:pt x="18884" y="58527"/>
                </a:lnTo>
                <a:lnTo>
                  <a:pt x="13810" y="50039"/>
                </a:lnTo>
                <a:lnTo>
                  <a:pt x="11963" y="38887"/>
                </a:lnTo>
                <a:lnTo>
                  <a:pt x="13600" y="27508"/>
                </a:lnTo>
                <a:lnTo>
                  <a:pt x="18322" y="18508"/>
                </a:lnTo>
                <a:lnTo>
                  <a:pt x="25850" y="12593"/>
                </a:lnTo>
                <a:lnTo>
                  <a:pt x="35902" y="10464"/>
                </a:lnTo>
                <a:lnTo>
                  <a:pt x="51292" y="10464"/>
                </a:lnTo>
                <a:lnTo>
                  <a:pt x="52362" y="2984"/>
                </a:lnTo>
                <a:lnTo>
                  <a:pt x="49364" y="1498"/>
                </a:lnTo>
                <a:lnTo>
                  <a:pt x="43383" y="0"/>
                </a:lnTo>
                <a:close/>
              </a:path>
              <a:path w="52705" h="78104">
                <a:moveTo>
                  <a:pt x="50863" y="62826"/>
                </a:moveTo>
                <a:lnTo>
                  <a:pt x="47866" y="64325"/>
                </a:lnTo>
                <a:lnTo>
                  <a:pt x="41884" y="65824"/>
                </a:lnTo>
                <a:lnTo>
                  <a:pt x="51292" y="65824"/>
                </a:lnTo>
                <a:lnTo>
                  <a:pt x="50863" y="62826"/>
                </a:lnTo>
                <a:close/>
              </a:path>
              <a:path w="52705" h="78104">
                <a:moveTo>
                  <a:pt x="51292" y="10464"/>
                </a:moveTo>
                <a:lnTo>
                  <a:pt x="43383" y="10464"/>
                </a:lnTo>
                <a:lnTo>
                  <a:pt x="47866" y="11963"/>
                </a:lnTo>
                <a:lnTo>
                  <a:pt x="50863" y="13461"/>
                </a:lnTo>
                <a:lnTo>
                  <a:pt x="51292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61081" y="3711486"/>
            <a:ext cx="66040" cy="78105"/>
          </a:xfrm>
          <a:custGeom>
            <a:avLst/>
            <a:gdLst/>
            <a:ahLst/>
            <a:cxnLst/>
            <a:rect l="l" t="t" r="r" b="b"/>
            <a:pathLst>
              <a:path w="66039" h="78104">
                <a:moveTo>
                  <a:pt x="32918" y="0"/>
                </a:moveTo>
                <a:lnTo>
                  <a:pt x="20198" y="2500"/>
                </a:lnTo>
                <a:lnTo>
                  <a:pt x="9725" y="9910"/>
                </a:lnTo>
                <a:lnTo>
                  <a:pt x="2618" y="22090"/>
                </a:lnTo>
                <a:lnTo>
                  <a:pt x="0" y="38900"/>
                </a:lnTo>
                <a:lnTo>
                  <a:pt x="2385" y="55070"/>
                </a:lnTo>
                <a:lnTo>
                  <a:pt x="8988" y="67322"/>
                </a:lnTo>
                <a:lnTo>
                  <a:pt x="18939" y="75076"/>
                </a:lnTo>
                <a:lnTo>
                  <a:pt x="31419" y="77787"/>
                </a:lnTo>
                <a:lnTo>
                  <a:pt x="43741" y="75474"/>
                </a:lnTo>
                <a:lnTo>
                  <a:pt x="54800" y="68252"/>
                </a:lnTo>
                <a:lnTo>
                  <a:pt x="55391" y="67322"/>
                </a:lnTo>
                <a:lnTo>
                  <a:pt x="32893" y="67316"/>
                </a:lnTo>
                <a:lnTo>
                  <a:pt x="24599" y="65194"/>
                </a:lnTo>
                <a:lnTo>
                  <a:pt x="17960" y="59278"/>
                </a:lnTo>
                <a:lnTo>
                  <a:pt x="13565" y="50279"/>
                </a:lnTo>
                <a:lnTo>
                  <a:pt x="11976" y="38900"/>
                </a:lnTo>
                <a:lnTo>
                  <a:pt x="13146" y="27908"/>
                </a:lnTo>
                <a:lnTo>
                  <a:pt x="16837" y="18329"/>
                </a:lnTo>
                <a:lnTo>
                  <a:pt x="23334" y="11550"/>
                </a:lnTo>
                <a:lnTo>
                  <a:pt x="32918" y="8978"/>
                </a:lnTo>
                <a:lnTo>
                  <a:pt x="54879" y="8978"/>
                </a:lnTo>
                <a:lnTo>
                  <a:pt x="46264" y="2688"/>
                </a:lnTo>
                <a:lnTo>
                  <a:pt x="32918" y="0"/>
                </a:lnTo>
                <a:close/>
              </a:path>
              <a:path w="66039" h="78104">
                <a:moveTo>
                  <a:pt x="54879" y="8978"/>
                </a:moveTo>
                <a:lnTo>
                  <a:pt x="32918" y="8978"/>
                </a:lnTo>
                <a:lnTo>
                  <a:pt x="41635" y="11735"/>
                </a:lnTo>
                <a:lnTo>
                  <a:pt x="47688" y="18699"/>
                </a:lnTo>
                <a:lnTo>
                  <a:pt x="51217" y="27913"/>
                </a:lnTo>
                <a:lnTo>
                  <a:pt x="52362" y="37401"/>
                </a:lnTo>
                <a:lnTo>
                  <a:pt x="50797" y="49647"/>
                </a:lnTo>
                <a:lnTo>
                  <a:pt x="46569" y="59091"/>
                </a:lnTo>
                <a:lnTo>
                  <a:pt x="40376" y="65171"/>
                </a:lnTo>
                <a:lnTo>
                  <a:pt x="32918" y="67322"/>
                </a:lnTo>
                <a:lnTo>
                  <a:pt x="55395" y="67316"/>
                </a:lnTo>
                <a:lnTo>
                  <a:pt x="62773" y="55702"/>
                </a:lnTo>
                <a:lnTo>
                  <a:pt x="65836" y="37401"/>
                </a:lnTo>
                <a:lnTo>
                  <a:pt x="63427" y="22090"/>
                </a:lnTo>
                <a:lnTo>
                  <a:pt x="56668" y="10285"/>
                </a:lnTo>
                <a:lnTo>
                  <a:pt x="54879" y="8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941878" y="3711486"/>
            <a:ext cx="95885" cy="74930"/>
          </a:xfrm>
          <a:custGeom>
            <a:avLst/>
            <a:gdLst/>
            <a:ahLst/>
            <a:cxnLst/>
            <a:rect l="l" t="t" r="r" b="b"/>
            <a:pathLst>
              <a:path w="95885" h="74929">
                <a:moveTo>
                  <a:pt x="10477" y="1498"/>
                </a:moveTo>
                <a:lnTo>
                  <a:pt x="0" y="1498"/>
                </a:lnTo>
                <a:lnTo>
                  <a:pt x="0" y="74802"/>
                </a:lnTo>
                <a:lnTo>
                  <a:pt x="11963" y="74802"/>
                </a:lnTo>
                <a:lnTo>
                  <a:pt x="11963" y="25438"/>
                </a:lnTo>
                <a:lnTo>
                  <a:pt x="13462" y="23939"/>
                </a:lnTo>
                <a:lnTo>
                  <a:pt x="14960" y="16459"/>
                </a:lnTo>
                <a:lnTo>
                  <a:pt x="17945" y="13474"/>
                </a:lnTo>
                <a:lnTo>
                  <a:pt x="10477" y="13474"/>
                </a:lnTo>
                <a:lnTo>
                  <a:pt x="10477" y="1498"/>
                </a:lnTo>
                <a:close/>
              </a:path>
              <a:path w="95885" h="74929">
                <a:moveTo>
                  <a:pt x="49371" y="10477"/>
                </a:moveTo>
                <a:lnTo>
                  <a:pt x="37401" y="10477"/>
                </a:lnTo>
                <a:lnTo>
                  <a:pt x="41884" y="19456"/>
                </a:lnTo>
                <a:lnTo>
                  <a:pt x="41884" y="74802"/>
                </a:lnTo>
                <a:lnTo>
                  <a:pt x="53860" y="74802"/>
                </a:lnTo>
                <a:lnTo>
                  <a:pt x="53860" y="23939"/>
                </a:lnTo>
                <a:lnTo>
                  <a:pt x="55359" y="22440"/>
                </a:lnTo>
                <a:lnTo>
                  <a:pt x="56845" y="16459"/>
                </a:lnTo>
                <a:lnTo>
                  <a:pt x="58346" y="14960"/>
                </a:lnTo>
                <a:lnTo>
                  <a:pt x="50863" y="14960"/>
                </a:lnTo>
                <a:lnTo>
                  <a:pt x="49371" y="10477"/>
                </a:lnTo>
                <a:close/>
              </a:path>
              <a:path w="95885" h="74929">
                <a:moveTo>
                  <a:pt x="90403" y="10477"/>
                </a:moveTo>
                <a:lnTo>
                  <a:pt x="68821" y="10477"/>
                </a:lnTo>
                <a:lnTo>
                  <a:pt x="75573" y="12090"/>
                </a:lnTo>
                <a:lnTo>
                  <a:pt x="80225" y="16649"/>
                </a:lnTo>
                <a:lnTo>
                  <a:pt x="82915" y="23732"/>
                </a:lnTo>
                <a:lnTo>
                  <a:pt x="83781" y="32918"/>
                </a:lnTo>
                <a:lnTo>
                  <a:pt x="83781" y="74802"/>
                </a:lnTo>
                <a:lnTo>
                  <a:pt x="95745" y="74802"/>
                </a:lnTo>
                <a:lnTo>
                  <a:pt x="95745" y="31419"/>
                </a:lnTo>
                <a:lnTo>
                  <a:pt x="93501" y="15784"/>
                </a:lnTo>
                <a:lnTo>
                  <a:pt x="90403" y="10477"/>
                </a:lnTo>
                <a:close/>
              </a:path>
              <a:path w="95885" h="74929">
                <a:moveTo>
                  <a:pt x="73304" y="0"/>
                </a:moveTo>
                <a:lnTo>
                  <a:pt x="67322" y="0"/>
                </a:lnTo>
                <a:lnTo>
                  <a:pt x="62839" y="1498"/>
                </a:lnTo>
                <a:lnTo>
                  <a:pt x="58343" y="4495"/>
                </a:lnTo>
                <a:lnTo>
                  <a:pt x="56845" y="7480"/>
                </a:lnTo>
                <a:lnTo>
                  <a:pt x="53860" y="10477"/>
                </a:lnTo>
                <a:lnTo>
                  <a:pt x="50863" y="14960"/>
                </a:lnTo>
                <a:lnTo>
                  <a:pt x="58346" y="14960"/>
                </a:lnTo>
                <a:lnTo>
                  <a:pt x="62839" y="10477"/>
                </a:lnTo>
                <a:lnTo>
                  <a:pt x="90403" y="10477"/>
                </a:lnTo>
                <a:lnTo>
                  <a:pt x="87891" y="6175"/>
                </a:lnTo>
                <a:lnTo>
                  <a:pt x="80598" y="1333"/>
                </a:lnTo>
                <a:lnTo>
                  <a:pt x="73304" y="0"/>
                </a:lnTo>
                <a:close/>
              </a:path>
              <a:path w="95885" h="74929">
                <a:moveTo>
                  <a:pt x="41884" y="0"/>
                </a:moveTo>
                <a:lnTo>
                  <a:pt x="32918" y="0"/>
                </a:lnTo>
                <a:lnTo>
                  <a:pt x="24990" y="1053"/>
                </a:lnTo>
                <a:lnTo>
                  <a:pt x="18888" y="3932"/>
                </a:lnTo>
                <a:lnTo>
                  <a:pt x="14191" y="8213"/>
                </a:lnTo>
                <a:lnTo>
                  <a:pt x="10477" y="13474"/>
                </a:lnTo>
                <a:lnTo>
                  <a:pt x="17945" y="13474"/>
                </a:lnTo>
                <a:lnTo>
                  <a:pt x="20942" y="10477"/>
                </a:lnTo>
                <a:lnTo>
                  <a:pt x="49371" y="10477"/>
                </a:lnTo>
                <a:lnTo>
                  <a:pt x="47879" y="5994"/>
                </a:lnTo>
                <a:lnTo>
                  <a:pt x="41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57067" y="3711498"/>
            <a:ext cx="64769" cy="106680"/>
          </a:xfrm>
          <a:custGeom>
            <a:avLst/>
            <a:gdLst/>
            <a:ahLst/>
            <a:cxnLst/>
            <a:rect l="l" t="t" r="r" b="b"/>
            <a:pathLst>
              <a:path w="64769" h="106679">
                <a:moveTo>
                  <a:pt x="10477" y="1498"/>
                </a:moveTo>
                <a:lnTo>
                  <a:pt x="0" y="1498"/>
                </a:lnTo>
                <a:lnTo>
                  <a:pt x="18" y="7570"/>
                </a:lnTo>
                <a:lnTo>
                  <a:pt x="1498" y="14960"/>
                </a:lnTo>
                <a:lnTo>
                  <a:pt x="1498" y="106210"/>
                </a:lnTo>
                <a:lnTo>
                  <a:pt x="13461" y="106210"/>
                </a:lnTo>
                <a:lnTo>
                  <a:pt x="13461" y="65824"/>
                </a:lnTo>
                <a:lnTo>
                  <a:pt x="22440" y="65824"/>
                </a:lnTo>
                <a:lnTo>
                  <a:pt x="14960" y="59829"/>
                </a:lnTo>
                <a:lnTo>
                  <a:pt x="13461" y="50863"/>
                </a:lnTo>
                <a:lnTo>
                  <a:pt x="13474" y="26881"/>
                </a:lnTo>
                <a:lnTo>
                  <a:pt x="16459" y="16446"/>
                </a:lnTo>
                <a:lnTo>
                  <a:pt x="20191" y="13461"/>
                </a:lnTo>
                <a:lnTo>
                  <a:pt x="11976" y="13461"/>
                </a:lnTo>
                <a:lnTo>
                  <a:pt x="10477" y="1498"/>
                </a:lnTo>
                <a:close/>
              </a:path>
              <a:path w="64769" h="106679">
                <a:moveTo>
                  <a:pt x="56382" y="10464"/>
                </a:moveTo>
                <a:lnTo>
                  <a:pt x="31419" y="10464"/>
                </a:lnTo>
                <a:lnTo>
                  <a:pt x="40371" y="12569"/>
                </a:lnTo>
                <a:lnTo>
                  <a:pt x="46939" y="18322"/>
                </a:lnTo>
                <a:lnTo>
                  <a:pt x="50982" y="26881"/>
                </a:lnTo>
                <a:lnTo>
                  <a:pt x="52362" y="37401"/>
                </a:lnTo>
                <a:lnTo>
                  <a:pt x="50982" y="49413"/>
                </a:lnTo>
                <a:lnTo>
                  <a:pt x="46939" y="58342"/>
                </a:lnTo>
                <a:lnTo>
                  <a:pt x="40371" y="63906"/>
                </a:lnTo>
                <a:lnTo>
                  <a:pt x="31419" y="65824"/>
                </a:lnTo>
                <a:lnTo>
                  <a:pt x="13461" y="65824"/>
                </a:lnTo>
                <a:lnTo>
                  <a:pt x="16459" y="73304"/>
                </a:lnTo>
                <a:lnTo>
                  <a:pt x="25438" y="77787"/>
                </a:lnTo>
                <a:lnTo>
                  <a:pt x="34416" y="77787"/>
                </a:lnTo>
                <a:lnTo>
                  <a:pt x="45403" y="75263"/>
                </a:lnTo>
                <a:lnTo>
                  <a:pt x="54987" y="67690"/>
                </a:lnTo>
                <a:lnTo>
                  <a:pt x="61766" y="55070"/>
                </a:lnTo>
                <a:lnTo>
                  <a:pt x="64338" y="37401"/>
                </a:lnTo>
                <a:lnTo>
                  <a:pt x="62209" y="22090"/>
                </a:lnTo>
                <a:lnTo>
                  <a:pt x="56382" y="10464"/>
                </a:lnTo>
                <a:close/>
              </a:path>
              <a:path w="64769" h="106679">
                <a:moveTo>
                  <a:pt x="35902" y="0"/>
                </a:moveTo>
                <a:lnTo>
                  <a:pt x="28379" y="840"/>
                </a:lnTo>
                <a:lnTo>
                  <a:pt x="21696" y="3363"/>
                </a:lnTo>
                <a:lnTo>
                  <a:pt x="16134" y="7570"/>
                </a:lnTo>
                <a:lnTo>
                  <a:pt x="11976" y="13461"/>
                </a:lnTo>
                <a:lnTo>
                  <a:pt x="20191" y="13461"/>
                </a:lnTo>
                <a:lnTo>
                  <a:pt x="23939" y="10464"/>
                </a:lnTo>
                <a:lnTo>
                  <a:pt x="56382" y="10464"/>
                </a:lnTo>
                <a:lnTo>
                  <a:pt x="56292" y="10285"/>
                </a:lnTo>
                <a:lnTo>
                  <a:pt x="47289" y="2688"/>
                </a:lnTo>
                <a:lnTo>
                  <a:pt x="35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34867" y="3683063"/>
            <a:ext cx="16510" cy="103505"/>
          </a:xfrm>
          <a:custGeom>
            <a:avLst/>
            <a:gdLst/>
            <a:ahLst/>
            <a:cxnLst/>
            <a:rect l="l" t="t" r="r" b="b"/>
            <a:pathLst>
              <a:path w="16510" h="103504">
                <a:moveTo>
                  <a:pt x="14960" y="29921"/>
                </a:moveTo>
                <a:lnTo>
                  <a:pt x="1498" y="29921"/>
                </a:lnTo>
                <a:lnTo>
                  <a:pt x="1498" y="103225"/>
                </a:lnTo>
                <a:lnTo>
                  <a:pt x="14960" y="103225"/>
                </a:lnTo>
                <a:lnTo>
                  <a:pt x="14960" y="29921"/>
                </a:lnTo>
                <a:close/>
              </a:path>
              <a:path w="16510" h="103504">
                <a:moveTo>
                  <a:pt x="11963" y="0"/>
                </a:moveTo>
                <a:lnTo>
                  <a:pt x="2997" y="0"/>
                </a:lnTo>
                <a:lnTo>
                  <a:pt x="0" y="2997"/>
                </a:lnTo>
                <a:lnTo>
                  <a:pt x="0" y="13462"/>
                </a:lnTo>
                <a:lnTo>
                  <a:pt x="2997" y="16459"/>
                </a:lnTo>
                <a:lnTo>
                  <a:pt x="13461" y="16459"/>
                </a:lnTo>
                <a:lnTo>
                  <a:pt x="16459" y="13462"/>
                </a:lnTo>
                <a:lnTo>
                  <a:pt x="16459" y="2997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175254" y="3677081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207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97707" y="3711498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20" h="78104">
                <a:moveTo>
                  <a:pt x="31419" y="0"/>
                </a:moveTo>
                <a:lnTo>
                  <a:pt x="0" y="38887"/>
                </a:lnTo>
                <a:lnTo>
                  <a:pt x="2196" y="54432"/>
                </a:lnTo>
                <a:lnTo>
                  <a:pt x="8599" y="66752"/>
                </a:lnTo>
                <a:lnTo>
                  <a:pt x="18929" y="74865"/>
                </a:lnTo>
                <a:lnTo>
                  <a:pt x="32905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5346" y="71805"/>
                </a:lnTo>
                <a:lnTo>
                  <a:pt x="54354" y="65811"/>
                </a:lnTo>
                <a:lnTo>
                  <a:pt x="34404" y="65811"/>
                </a:lnTo>
                <a:lnTo>
                  <a:pt x="25850" y="64362"/>
                </a:lnTo>
                <a:lnTo>
                  <a:pt x="18697" y="59828"/>
                </a:lnTo>
                <a:lnTo>
                  <a:pt x="13787" y="51929"/>
                </a:lnTo>
                <a:lnTo>
                  <a:pt x="11963" y="40385"/>
                </a:lnTo>
                <a:lnTo>
                  <a:pt x="58343" y="40385"/>
                </a:lnTo>
                <a:lnTo>
                  <a:pt x="58343" y="34404"/>
                </a:lnTo>
                <a:lnTo>
                  <a:pt x="58058" y="31407"/>
                </a:lnTo>
                <a:lnTo>
                  <a:pt x="11963" y="31407"/>
                </a:lnTo>
                <a:lnTo>
                  <a:pt x="13085" y="23485"/>
                </a:lnTo>
                <a:lnTo>
                  <a:pt x="16451" y="16262"/>
                </a:lnTo>
                <a:lnTo>
                  <a:pt x="22062" y="11000"/>
                </a:lnTo>
                <a:lnTo>
                  <a:pt x="29921" y="8966"/>
                </a:lnTo>
                <a:lnTo>
                  <a:pt x="50281" y="8966"/>
                </a:lnTo>
                <a:lnTo>
                  <a:pt x="45093" y="3482"/>
                </a:lnTo>
                <a:lnTo>
                  <a:pt x="31419" y="0"/>
                </a:lnTo>
                <a:close/>
              </a:path>
              <a:path w="58420" h="78104">
                <a:moveTo>
                  <a:pt x="53860" y="62826"/>
                </a:moveTo>
                <a:lnTo>
                  <a:pt x="49364" y="64325"/>
                </a:lnTo>
                <a:lnTo>
                  <a:pt x="43383" y="65811"/>
                </a:lnTo>
                <a:lnTo>
                  <a:pt x="54354" y="65811"/>
                </a:lnTo>
                <a:lnTo>
                  <a:pt x="53860" y="62826"/>
                </a:lnTo>
                <a:close/>
              </a:path>
              <a:path w="58420" h="78104">
                <a:moveTo>
                  <a:pt x="50281" y="8966"/>
                </a:moveTo>
                <a:lnTo>
                  <a:pt x="29921" y="8966"/>
                </a:lnTo>
                <a:lnTo>
                  <a:pt x="38404" y="11209"/>
                </a:lnTo>
                <a:lnTo>
                  <a:pt x="43941" y="16819"/>
                </a:lnTo>
                <a:lnTo>
                  <a:pt x="46955" y="24112"/>
                </a:lnTo>
                <a:lnTo>
                  <a:pt x="47866" y="31407"/>
                </a:lnTo>
                <a:lnTo>
                  <a:pt x="58058" y="31407"/>
                </a:lnTo>
                <a:lnTo>
                  <a:pt x="57290" y="23343"/>
                </a:lnTo>
                <a:lnTo>
                  <a:pt x="53297" y="12153"/>
                </a:lnTo>
                <a:lnTo>
                  <a:pt x="50281" y="8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270999" y="3711486"/>
            <a:ext cx="34925" cy="74930"/>
          </a:xfrm>
          <a:custGeom>
            <a:avLst/>
            <a:gdLst/>
            <a:ahLst/>
            <a:cxnLst/>
            <a:rect l="l" t="t" r="r" b="b"/>
            <a:pathLst>
              <a:path w="34925" h="74929">
                <a:moveTo>
                  <a:pt x="11976" y="1498"/>
                </a:moveTo>
                <a:lnTo>
                  <a:pt x="0" y="1498"/>
                </a:lnTo>
                <a:lnTo>
                  <a:pt x="1498" y="7480"/>
                </a:lnTo>
                <a:lnTo>
                  <a:pt x="1498" y="74802"/>
                </a:lnTo>
                <a:lnTo>
                  <a:pt x="13461" y="74802"/>
                </a:lnTo>
                <a:lnTo>
                  <a:pt x="13461" y="29921"/>
                </a:lnTo>
                <a:lnTo>
                  <a:pt x="14960" y="19456"/>
                </a:lnTo>
                <a:lnTo>
                  <a:pt x="18555" y="14960"/>
                </a:lnTo>
                <a:lnTo>
                  <a:pt x="11976" y="14960"/>
                </a:lnTo>
                <a:lnTo>
                  <a:pt x="11976" y="1498"/>
                </a:lnTo>
                <a:close/>
              </a:path>
              <a:path w="34925" h="74929">
                <a:moveTo>
                  <a:pt x="34416" y="0"/>
                </a:moveTo>
                <a:lnTo>
                  <a:pt x="22440" y="0"/>
                </a:lnTo>
                <a:lnTo>
                  <a:pt x="14960" y="5994"/>
                </a:lnTo>
                <a:lnTo>
                  <a:pt x="11976" y="14960"/>
                </a:lnTo>
                <a:lnTo>
                  <a:pt x="18555" y="14960"/>
                </a:lnTo>
                <a:lnTo>
                  <a:pt x="20942" y="11976"/>
                </a:lnTo>
                <a:lnTo>
                  <a:pt x="34416" y="11976"/>
                </a:lnTo>
                <a:lnTo>
                  <a:pt x="34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798254" y="4009186"/>
            <a:ext cx="52705" cy="79375"/>
          </a:xfrm>
          <a:custGeom>
            <a:avLst/>
            <a:gdLst/>
            <a:ahLst/>
            <a:cxnLst/>
            <a:rect l="l" t="t" r="r" b="b"/>
            <a:pathLst>
              <a:path w="52705" h="79375">
                <a:moveTo>
                  <a:pt x="43383" y="0"/>
                </a:moveTo>
                <a:lnTo>
                  <a:pt x="35902" y="0"/>
                </a:lnTo>
                <a:lnTo>
                  <a:pt x="20825" y="3154"/>
                </a:lnTo>
                <a:lnTo>
                  <a:pt x="9536" y="11777"/>
                </a:lnTo>
                <a:lnTo>
                  <a:pt x="2454" y="24608"/>
                </a:lnTo>
                <a:lnTo>
                  <a:pt x="0" y="40386"/>
                </a:lnTo>
                <a:lnTo>
                  <a:pt x="2407" y="55931"/>
                </a:lnTo>
                <a:lnTo>
                  <a:pt x="9161" y="68251"/>
                </a:lnTo>
                <a:lnTo>
                  <a:pt x="19561" y="76363"/>
                </a:lnTo>
                <a:lnTo>
                  <a:pt x="32905" y="79286"/>
                </a:lnTo>
                <a:lnTo>
                  <a:pt x="41884" y="79286"/>
                </a:lnTo>
                <a:lnTo>
                  <a:pt x="49364" y="76288"/>
                </a:lnTo>
                <a:lnTo>
                  <a:pt x="52362" y="74803"/>
                </a:lnTo>
                <a:lnTo>
                  <a:pt x="51292" y="67322"/>
                </a:lnTo>
                <a:lnTo>
                  <a:pt x="35902" y="67322"/>
                </a:lnTo>
                <a:lnTo>
                  <a:pt x="26483" y="65428"/>
                </a:lnTo>
                <a:lnTo>
                  <a:pt x="18884" y="60026"/>
                </a:lnTo>
                <a:lnTo>
                  <a:pt x="13810" y="51538"/>
                </a:lnTo>
                <a:lnTo>
                  <a:pt x="11963" y="40386"/>
                </a:lnTo>
                <a:lnTo>
                  <a:pt x="13600" y="29006"/>
                </a:lnTo>
                <a:lnTo>
                  <a:pt x="18322" y="20007"/>
                </a:lnTo>
                <a:lnTo>
                  <a:pt x="25850" y="14091"/>
                </a:lnTo>
                <a:lnTo>
                  <a:pt x="35902" y="11963"/>
                </a:lnTo>
                <a:lnTo>
                  <a:pt x="51292" y="11963"/>
                </a:lnTo>
                <a:lnTo>
                  <a:pt x="52362" y="4483"/>
                </a:lnTo>
                <a:lnTo>
                  <a:pt x="43383" y="0"/>
                </a:lnTo>
                <a:close/>
              </a:path>
              <a:path w="52705" h="79375">
                <a:moveTo>
                  <a:pt x="50863" y="64325"/>
                </a:moveTo>
                <a:lnTo>
                  <a:pt x="47866" y="65824"/>
                </a:lnTo>
                <a:lnTo>
                  <a:pt x="41884" y="67322"/>
                </a:lnTo>
                <a:lnTo>
                  <a:pt x="51292" y="67322"/>
                </a:lnTo>
                <a:lnTo>
                  <a:pt x="50863" y="64325"/>
                </a:lnTo>
                <a:close/>
              </a:path>
              <a:path w="52705" h="79375">
                <a:moveTo>
                  <a:pt x="51292" y="11963"/>
                </a:moveTo>
                <a:lnTo>
                  <a:pt x="43383" y="11963"/>
                </a:lnTo>
                <a:lnTo>
                  <a:pt x="47866" y="13462"/>
                </a:lnTo>
                <a:lnTo>
                  <a:pt x="50863" y="14960"/>
                </a:lnTo>
                <a:lnTo>
                  <a:pt x="51292" y="11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859595" y="4009186"/>
            <a:ext cx="53975" cy="79375"/>
          </a:xfrm>
          <a:custGeom>
            <a:avLst/>
            <a:gdLst/>
            <a:ahLst/>
            <a:cxnLst/>
            <a:rect l="l" t="t" r="r" b="b"/>
            <a:pathLst>
              <a:path w="53975" h="79375">
                <a:moveTo>
                  <a:pt x="47644" y="10477"/>
                </a:moveTo>
                <a:lnTo>
                  <a:pt x="38900" y="10477"/>
                </a:lnTo>
                <a:lnTo>
                  <a:pt x="40398" y="22440"/>
                </a:lnTo>
                <a:lnTo>
                  <a:pt x="40398" y="29921"/>
                </a:lnTo>
                <a:lnTo>
                  <a:pt x="23354" y="31604"/>
                </a:lnTo>
                <a:lnTo>
                  <a:pt x="10660" y="36653"/>
                </a:lnTo>
                <a:lnTo>
                  <a:pt x="2735" y="45067"/>
                </a:lnTo>
                <a:lnTo>
                  <a:pt x="0" y="56845"/>
                </a:lnTo>
                <a:lnTo>
                  <a:pt x="1379" y="64771"/>
                </a:lnTo>
                <a:lnTo>
                  <a:pt x="5422" y="71994"/>
                </a:lnTo>
                <a:lnTo>
                  <a:pt x="11990" y="77253"/>
                </a:lnTo>
                <a:lnTo>
                  <a:pt x="20942" y="79286"/>
                </a:lnTo>
                <a:lnTo>
                  <a:pt x="31419" y="79286"/>
                </a:lnTo>
                <a:lnTo>
                  <a:pt x="37401" y="73304"/>
                </a:lnTo>
                <a:lnTo>
                  <a:pt x="40761" y="68821"/>
                </a:lnTo>
                <a:lnTo>
                  <a:pt x="17957" y="68821"/>
                </a:lnTo>
                <a:lnTo>
                  <a:pt x="13461" y="64325"/>
                </a:lnTo>
                <a:lnTo>
                  <a:pt x="13461" y="55359"/>
                </a:lnTo>
                <a:lnTo>
                  <a:pt x="16009" y="46476"/>
                </a:lnTo>
                <a:lnTo>
                  <a:pt x="22625" y="41519"/>
                </a:lnTo>
                <a:lnTo>
                  <a:pt x="31764" y="39368"/>
                </a:lnTo>
                <a:lnTo>
                  <a:pt x="41884" y="38900"/>
                </a:lnTo>
                <a:lnTo>
                  <a:pt x="52362" y="38900"/>
                </a:lnTo>
                <a:lnTo>
                  <a:pt x="52362" y="31419"/>
                </a:lnTo>
                <a:lnTo>
                  <a:pt x="51334" y="20198"/>
                </a:lnTo>
                <a:lnTo>
                  <a:pt x="47644" y="10477"/>
                </a:lnTo>
                <a:close/>
              </a:path>
              <a:path w="53975" h="79375">
                <a:moveTo>
                  <a:pt x="52737" y="67322"/>
                </a:moveTo>
                <a:lnTo>
                  <a:pt x="41884" y="67322"/>
                </a:lnTo>
                <a:lnTo>
                  <a:pt x="43383" y="76301"/>
                </a:lnTo>
                <a:lnTo>
                  <a:pt x="53860" y="76301"/>
                </a:lnTo>
                <a:lnTo>
                  <a:pt x="53860" y="71805"/>
                </a:lnTo>
                <a:lnTo>
                  <a:pt x="52737" y="67322"/>
                </a:lnTo>
                <a:close/>
              </a:path>
              <a:path w="53975" h="79375">
                <a:moveTo>
                  <a:pt x="52362" y="38900"/>
                </a:moveTo>
                <a:lnTo>
                  <a:pt x="41884" y="38900"/>
                </a:lnTo>
                <a:lnTo>
                  <a:pt x="41884" y="52362"/>
                </a:lnTo>
                <a:lnTo>
                  <a:pt x="40398" y="53860"/>
                </a:lnTo>
                <a:lnTo>
                  <a:pt x="40398" y="55359"/>
                </a:lnTo>
                <a:lnTo>
                  <a:pt x="38900" y="62839"/>
                </a:lnTo>
                <a:lnTo>
                  <a:pt x="32918" y="68821"/>
                </a:lnTo>
                <a:lnTo>
                  <a:pt x="40761" y="68821"/>
                </a:lnTo>
                <a:lnTo>
                  <a:pt x="41884" y="67322"/>
                </a:lnTo>
                <a:lnTo>
                  <a:pt x="52737" y="67322"/>
                </a:lnTo>
                <a:lnTo>
                  <a:pt x="52362" y="65824"/>
                </a:lnTo>
                <a:lnTo>
                  <a:pt x="52362" y="38900"/>
                </a:lnTo>
                <a:close/>
              </a:path>
              <a:path w="53975" h="79375">
                <a:moveTo>
                  <a:pt x="26923" y="0"/>
                </a:moveTo>
                <a:lnTo>
                  <a:pt x="19443" y="0"/>
                </a:lnTo>
                <a:lnTo>
                  <a:pt x="10477" y="2997"/>
                </a:lnTo>
                <a:lnTo>
                  <a:pt x="5981" y="7480"/>
                </a:lnTo>
                <a:lnTo>
                  <a:pt x="7480" y="16459"/>
                </a:lnTo>
                <a:lnTo>
                  <a:pt x="19443" y="10477"/>
                </a:lnTo>
                <a:lnTo>
                  <a:pt x="47644" y="10477"/>
                </a:lnTo>
                <a:lnTo>
                  <a:pt x="47501" y="10099"/>
                </a:lnTo>
                <a:lnTo>
                  <a:pt x="39739" y="2805"/>
                </a:lnTo>
                <a:lnTo>
                  <a:pt x="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26918" y="4009186"/>
            <a:ext cx="53975" cy="79375"/>
          </a:xfrm>
          <a:custGeom>
            <a:avLst/>
            <a:gdLst/>
            <a:ahLst/>
            <a:cxnLst/>
            <a:rect l="l" t="t" r="r" b="b"/>
            <a:pathLst>
              <a:path w="53975" h="79375">
                <a:moveTo>
                  <a:pt x="43383" y="0"/>
                </a:moveTo>
                <a:lnTo>
                  <a:pt x="37401" y="0"/>
                </a:lnTo>
                <a:lnTo>
                  <a:pt x="22090" y="3154"/>
                </a:lnTo>
                <a:lnTo>
                  <a:pt x="10285" y="11777"/>
                </a:lnTo>
                <a:lnTo>
                  <a:pt x="2688" y="24608"/>
                </a:lnTo>
                <a:lnTo>
                  <a:pt x="0" y="40386"/>
                </a:lnTo>
                <a:lnTo>
                  <a:pt x="2430" y="55931"/>
                </a:lnTo>
                <a:lnTo>
                  <a:pt x="9348" y="68251"/>
                </a:lnTo>
                <a:lnTo>
                  <a:pt x="20193" y="76363"/>
                </a:lnTo>
                <a:lnTo>
                  <a:pt x="34404" y="79286"/>
                </a:lnTo>
                <a:lnTo>
                  <a:pt x="43383" y="79286"/>
                </a:lnTo>
                <a:lnTo>
                  <a:pt x="50863" y="76288"/>
                </a:lnTo>
                <a:lnTo>
                  <a:pt x="53860" y="74803"/>
                </a:lnTo>
                <a:lnTo>
                  <a:pt x="51720" y="67322"/>
                </a:lnTo>
                <a:lnTo>
                  <a:pt x="35902" y="67322"/>
                </a:lnTo>
                <a:lnTo>
                  <a:pt x="26717" y="65428"/>
                </a:lnTo>
                <a:lnTo>
                  <a:pt x="19634" y="60026"/>
                </a:lnTo>
                <a:lnTo>
                  <a:pt x="15075" y="51538"/>
                </a:lnTo>
                <a:lnTo>
                  <a:pt x="13461" y="40386"/>
                </a:lnTo>
                <a:lnTo>
                  <a:pt x="14887" y="29006"/>
                </a:lnTo>
                <a:lnTo>
                  <a:pt x="19259" y="20007"/>
                </a:lnTo>
                <a:lnTo>
                  <a:pt x="26717" y="14091"/>
                </a:lnTo>
                <a:lnTo>
                  <a:pt x="37401" y="11963"/>
                </a:lnTo>
                <a:lnTo>
                  <a:pt x="51720" y="11963"/>
                </a:lnTo>
                <a:lnTo>
                  <a:pt x="53860" y="4483"/>
                </a:lnTo>
                <a:lnTo>
                  <a:pt x="50863" y="2997"/>
                </a:lnTo>
                <a:lnTo>
                  <a:pt x="43383" y="0"/>
                </a:lnTo>
                <a:close/>
              </a:path>
              <a:path w="53975" h="79375">
                <a:moveTo>
                  <a:pt x="50863" y="64325"/>
                </a:moveTo>
                <a:lnTo>
                  <a:pt x="47866" y="65824"/>
                </a:lnTo>
                <a:lnTo>
                  <a:pt x="43383" y="67322"/>
                </a:lnTo>
                <a:lnTo>
                  <a:pt x="51720" y="67322"/>
                </a:lnTo>
                <a:lnTo>
                  <a:pt x="50863" y="64325"/>
                </a:lnTo>
                <a:close/>
              </a:path>
              <a:path w="53975" h="79375">
                <a:moveTo>
                  <a:pt x="51720" y="11963"/>
                </a:moveTo>
                <a:lnTo>
                  <a:pt x="43383" y="11963"/>
                </a:lnTo>
                <a:lnTo>
                  <a:pt x="47866" y="13462"/>
                </a:lnTo>
                <a:lnTo>
                  <a:pt x="50863" y="14960"/>
                </a:lnTo>
                <a:lnTo>
                  <a:pt x="51720" y="11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94240" y="3976268"/>
            <a:ext cx="58419" cy="109220"/>
          </a:xfrm>
          <a:custGeom>
            <a:avLst/>
            <a:gdLst/>
            <a:ahLst/>
            <a:cxnLst/>
            <a:rect l="l" t="t" r="r" b="b"/>
            <a:pathLst>
              <a:path w="58419" h="109220">
                <a:moveTo>
                  <a:pt x="13462" y="0"/>
                </a:moveTo>
                <a:lnTo>
                  <a:pt x="0" y="0"/>
                </a:lnTo>
                <a:lnTo>
                  <a:pt x="0" y="109207"/>
                </a:lnTo>
                <a:lnTo>
                  <a:pt x="13462" y="109207"/>
                </a:lnTo>
                <a:lnTo>
                  <a:pt x="13462" y="58343"/>
                </a:lnTo>
                <a:lnTo>
                  <a:pt x="16459" y="50863"/>
                </a:lnTo>
                <a:lnTo>
                  <a:pt x="20942" y="46380"/>
                </a:lnTo>
                <a:lnTo>
                  <a:pt x="13462" y="46380"/>
                </a:lnTo>
                <a:lnTo>
                  <a:pt x="13462" y="0"/>
                </a:lnTo>
                <a:close/>
              </a:path>
              <a:path w="58419" h="109220">
                <a:moveTo>
                  <a:pt x="52794" y="44881"/>
                </a:moveTo>
                <a:lnTo>
                  <a:pt x="29921" y="44881"/>
                </a:lnTo>
                <a:lnTo>
                  <a:pt x="37305" y="46704"/>
                </a:lnTo>
                <a:lnTo>
                  <a:pt x="41887" y="51611"/>
                </a:lnTo>
                <a:lnTo>
                  <a:pt x="44226" y="58763"/>
                </a:lnTo>
                <a:lnTo>
                  <a:pt x="44767" y="65824"/>
                </a:lnTo>
                <a:lnTo>
                  <a:pt x="44881" y="109207"/>
                </a:lnTo>
                <a:lnTo>
                  <a:pt x="58343" y="109207"/>
                </a:lnTo>
                <a:lnTo>
                  <a:pt x="58343" y="65824"/>
                </a:lnTo>
                <a:lnTo>
                  <a:pt x="55865" y="49956"/>
                </a:lnTo>
                <a:lnTo>
                  <a:pt x="52794" y="44881"/>
                </a:lnTo>
                <a:close/>
              </a:path>
              <a:path w="58419" h="109220">
                <a:moveTo>
                  <a:pt x="34404" y="32918"/>
                </a:moveTo>
                <a:lnTo>
                  <a:pt x="29921" y="32918"/>
                </a:lnTo>
                <a:lnTo>
                  <a:pt x="25438" y="34404"/>
                </a:lnTo>
                <a:lnTo>
                  <a:pt x="22440" y="37401"/>
                </a:lnTo>
                <a:lnTo>
                  <a:pt x="17957" y="40398"/>
                </a:lnTo>
                <a:lnTo>
                  <a:pt x="14960" y="43383"/>
                </a:lnTo>
                <a:lnTo>
                  <a:pt x="13462" y="46380"/>
                </a:lnTo>
                <a:lnTo>
                  <a:pt x="20942" y="46380"/>
                </a:lnTo>
                <a:lnTo>
                  <a:pt x="22440" y="44881"/>
                </a:lnTo>
                <a:lnTo>
                  <a:pt x="52794" y="44881"/>
                </a:lnTo>
                <a:lnTo>
                  <a:pt x="49741" y="39836"/>
                </a:lnTo>
                <a:lnTo>
                  <a:pt x="41932" y="34484"/>
                </a:lnTo>
                <a:lnTo>
                  <a:pt x="34404" y="32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67545" y="4009186"/>
            <a:ext cx="58419" cy="79375"/>
          </a:xfrm>
          <a:custGeom>
            <a:avLst/>
            <a:gdLst/>
            <a:ahLst/>
            <a:cxnLst/>
            <a:rect l="l" t="t" r="r" b="b"/>
            <a:pathLst>
              <a:path w="58419" h="79375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196" y="55931"/>
                </a:lnTo>
                <a:lnTo>
                  <a:pt x="8599" y="68251"/>
                </a:lnTo>
                <a:lnTo>
                  <a:pt x="18929" y="76363"/>
                </a:lnTo>
                <a:lnTo>
                  <a:pt x="32905" y="79286"/>
                </a:lnTo>
                <a:lnTo>
                  <a:pt x="43383" y="79286"/>
                </a:lnTo>
                <a:lnTo>
                  <a:pt x="50863" y="76288"/>
                </a:lnTo>
                <a:lnTo>
                  <a:pt x="55346" y="73304"/>
                </a:lnTo>
                <a:lnTo>
                  <a:pt x="53354" y="67310"/>
                </a:lnTo>
                <a:lnTo>
                  <a:pt x="34404" y="67310"/>
                </a:lnTo>
                <a:lnTo>
                  <a:pt x="25850" y="65862"/>
                </a:lnTo>
                <a:lnTo>
                  <a:pt x="18697" y="61331"/>
                </a:lnTo>
                <a:lnTo>
                  <a:pt x="13787" y="53433"/>
                </a:lnTo>
                <a:lnTo>
                  <a:pt x="11963" y="41884"/>
                </a:lnTo>
                <a:lnTo>
                  <a:pt x="58343" y="41884"/>
                </a:lnTo>
                <a:lnTo>
                  <a:pt x="58343" y="35902"/>
                </a:lnTo>
                <a:lnTo>
                  <a:pt x="58064" y="32905"/>
                </a:lnTo>
                <a:lnTo>
                  <a:pt x="11963" y="32905"/>
                </a:lnTo>
                <a:lnTo>
                  <a:pt x="13085" y="24984"/>
                </a:lnTo>
                <a:lnTo>
                  <a:pt x="16451" y="17760"/>
                </a:lnTo>
                <a:lnTo>
                  <a:pt x="22062" y="12499"/>
                </a:lnTo>
                <a:lnTo>
                  <a:pt x="29921" y="10464"/>
                </a:lnTo>
                <a:lnTo>
                  <a:pt x="51119" y="10464"/>
                </a:lnTo>
                <a:lnTo>
                  <a:pt x="45093" y="3716"/>
                </a:lnTo>
                <a:lnTo>
                  <a:pt x="31419" y="0"/>
                </a:lnTo>
                <a:close/>
              </a:path>
              <a:path w="58419" h="79375">
                <a:moveTo>
                  <a:pt x="52362" y="64325"/>
                </a:moveTo>
                <a:lnTo>
                  <a:pt x="43383" y="67310"/>
                </a:lnTo>
                <a:lnTo>
                  <a:pt x="53354" y="67310"/>
                </a:lnTo>
                <a:lnTo>
                  <a:pt x="52362" y="64325"/>
                </a:lnTo>
                <a:close/>
              </a:path>
              <a:path w="58419" h="79375">
                <a:moveTo>
                  <a:pt x="51119" y="10464"/>
                </a:moveTo>
                <a:lnTo>
                  <a:pt x="29921" y="10464"/>
                </a:lnTo>
                <a:lnTo>
                  <a:pt x="38381" y="12710"/>
                </a:lnTo>
                <a:lnTo>
                  <a:pt x="43756" y="18322"/>
                </a:lnTo>
                <a:lnTo>
                  <a:pt x="46328" y="25616"/>
                </a:lnTo>
                <a:lnTo>
                  <a:pt x="46380" y="32905"/>
                </a:lnTo>
                <a:lnTo>
                  <a:pt x="58064" y="32905"/>
                </a:lnTo>
                <a:lnTo>
                  <a:pt x="57290" y="24608"/>
                </a:lnTo>
                <a:lnTo>
                  <a:pt x="53297" y="12903"/>
                </a:lnTo>
                <a:lnTo>
                  <a:pt x="51119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96359" y="1491491"/>
            <a:ext cx="58419" cy="102235"/>
          </a:xfrm>
          <a:custGeom>
            <a:avLst/>
            <a:gdLst/>
            <a:ahLst/>
            <a:cxnLst/>
            <a:rect l="l" t="t" r="r" b="b"/>
            <a:pathLst>
              <a:path w="58420" h="102234">
                <a:moveTo>
                  <a:pt x="49851" y="10477"/>
                </a:moveTo>
                <a:lnTo>
                  <a:pt x="25425" y="10477"/>
                </a:lnTo>
                <a:lnTo>
                  <a:pt x="33915" y="12042"/>
                </a:lnTo>
                <a:lnTo>
                  <a:pt x="39457" y="16270"/>
                </a:lnTo>
                <a:lnTo>
                  <a:pt x="42472" y="22462"/>
                </a:lnTo>
                <a:lnTo>
                  <a:pt x="43383" y="29921"/>
                </a:lnTo>
                <a:lnTo>
                  <a:pt x="41372" y="41047"/>
                </a:lnTo>
                <a:lnTo>
                  <a:pt x="35153" y="52735"/>
                </a:lnTo>
                <a:lnTo>
                  <a:pt x="24448" y="66106"/>
                </a:lnTo>
                <a:lnTo>
                  <a:pt x="8978" y="82283"/>
                </a:lnTo>
                <a:lnTo>
                  <a:pt x="0" y="92748"/>
                </a:lnTo>
                <a:lnTo>
                  <a:pt x="0" y="101726"/>
                </a:lnTo>
                <a:lnTo>
                  <a:pt x="58343" y="101726"/>
                </a:lnTo>
                <a:lnTo>
                  <a:pt x="58343" y="89763"/>
                </a:lnTo>
                <a:lnTo>
                  <a:pt x="17945" y="89763"/>
                </a:lnTo>
                <a:lnTo>
                  <a:pt x="23939" y="82283"/>
                </a:lnTo>
                <a:lnTo>
                  <a:pt x="37049" y="67557"/>
                </a:lnTo>
                <a:lnTo>
                  <a:pt x="46934" y="54233"/>
                </a:lnTo>
                <a:lnTo>
                  <a:pt x="53173" y="41469"/>
                </a:lnTo>
                <a:lnTo>
                  <a:pt x="55346" y="28422"/>
                </a:lnTo>
                <a:lnTo>
                  <a:pt x="53873" y="18302"/>
                </a:lnTo>
                <a:lnTo>
                  <a:pt x="49851" y="10477"/>
                </a:lnTo>
                <a:close/>
              </a:path>
              <a:path w="58420" h="102234">
                <a:moveTo>
                  <a:pt x="28422" y="0"/>
                </a:moveTo>
                <a:lnTo>
                  <a:pt x="20870" y="772"/>
                </a:lnTo>
                <a:lnTo>
                  <a:pt x="14022" y="2808"/>
                </a:lnTo>
                <a:lnTo>
                  <a:pt x="8014" y="5684"/>
                </a:lnTo>
                <a:lnTo>
                  <a:pt x="2984" y="8978"/>
                </a:lnTo>
                <a:lnTo>
                  <a:pt x="5981" y="19443"/>
                </a:lnTo>
                <a:lnTo>
                  <a:pt x="10464" y="14960"/>
                </a:lnTo>
                <a:lnTo>
                  <a:pt x="17945" y="10477"/>
                </a:lnTo>
                <a:lnTo>
                  <a:pt x="49851" y="10477"/>
                </a:lnTo>
                <a:lnTo>
                  <a:pt x="49175" y="9163"/>
                </a:lnTo>
                <a:lnTo>
                  <a:pt x="40832" y="2547"/>
                </a:lnTo>
                <a:lnTo>
                  <a:pt x="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894861" y="1816118"/>
            <a:ext cx="53975" cy="78105"/>
          </a:xfrm>
          <a:custGeom>
            <a:avLst/>
            <a:gdLst/>
            <a:ahLst/>
            <a:cxnLst/>
            <a:rect l="l" t="t" r="r" b="b"/>
            <a:pathLst>
              <a:path w="53975" h="78105">
                <a:moveTo>
                  <a:pt x="43383" y="0"/>
                </a:moveTo>
                <a:lnTo>
                  <a:pt x="37401" y="0"/>
                </a:lnTo>
                <a:lnTo>
                  <a:pt x="22090" y="2920"/>
                </a:lnTo>
                <a:lnTo>
                  <a:pt x="10285" y="11028"/>
                </a:lnTo>
                <a:lnTo>
                  <a:pt x="2688" y="23343"/>
                </a:lnTo>
                <a:lnTo>
                  <a:pt x="0" y="38887"/>
                </a:lnTo>
                <a:lnTo>
                  <a:pt x="2430" y="55065"/>
                </a:lnTo>
                <a:lnTo>
                  <a:pt x="9348" y="67314"/>
                </a:lnTo>
                <a:lnTo>
                  <a:pt x="20193" y="75075"/>
                </a:lnTo>
                <a:lnTo>
                  <a:pt x="34404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3860" y="73304"/>
                </a:lnTo>
                <a:lnTo>
                  <a:pt x="51720" y="65824"/>
                </a:lnTo>
                <a:lnTo>
                  <a:pt x="35902" y="65824"/>
                </a:lnTo>
                <a:lnTo>
                  <a:pt x="26717" y="63929"/>
                </a:lnTo>
                <a:lnTo>
                  <a:pt x="19634" y="58527"/>
                </a:lnTo>
                <a:lnTo>
                  <a:pt x="15075" y="50039"/>
                </a:lnTo>
                <a:lnTo>
                  <a:pt x="13461" y="38887"/>
                </a:lnTo>
                <a:lnTo>
                  <a:pt x="14887" y="28134"/>
                </a:lnTo>
                <a:lnTo>
                  <a:pt x="19259" y="19065"/>
                </a:lnTo>
                <a:lnTo>
                  <a:pt x="26717" y="12801"/>
                </a:lnTo>
                <a:lnTo>
                  <a:pt x="37401" y="10464"/>
                </a:lnTo>
                <a:lnTo>
                  <a:pt x="51720" y="10464"/>
                </a:lnTo>
                <a:lnTo>
                  <a:pt x="53860" y="2984"/>
                </a:lnTo>
                <a:lnTo>
                  <a:pt x="50863" y="1498"/>
                </a:lnTo>
                <a:lnTo>
                  <a:pt x="43383" y="0"/>
                </a:lnTo>
                <a:close/>
              </a:path>
              <a:path w="53975" h="78105">
                <a:moveTo>
                  <a:pt x="50863" y="62826"/>
                </a:moveTo>
                <a:lnTo>
                  <a:pt x="47866" y="64325"/>
                </a:lnTo>
                <a:lnTo>
                  <a:pt x="43383" y="65824"/>
                </a:lnTo>
                <a:lnTo>
                  <a:pt x="51720" y="65824"/>
                </a:lnTo>
                <a:lnTo>
                  <a:pt x="50863" y="62826"/>
                </a:lnTo>
                <a:close/>
              </a:path>
              <a:path w="53975" h="78105">
                <a:moveTo>
                  <a:pt x="51720" y="10464"/>
                </a:moveTo>
                <a:lnTo>
                  <a:pt x="43383" y="10464"/>
                </a:lnTo>
                <a:lnTo>
                  <a:pt x="47866" y="11963"/>
                </a:lnTo>
                <a:lnTo>
                  <a:pt x="50863" y="13462"/>
                </a:lnTo>
                <a:lnTo>
                  <a:pt x="51720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57701" y="1816113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4" h="78105">
                <a:moveTo>
                  <a:pt x="46510" y="8978"/>
                </a:moveTo>
                <a:lnTo>
                  <a:pt x="38900" y="8978"/>
                </a:lnTo>
                <a:lnTo>
                  <a:pt x="40398" y="20942"/>
                </a:lnTo>
                <a:lnTo>
                  <a:pt x="40398" y="28422"/>
                </a:lnTo>
                <a:lnTo>
                  <a:pt x="22722" y="30105"/>
                </a:lnTo>
                <a:lnTo>
                  <a:pt x="10098" y="35155"/>
                </a:lnTo>
                <a:lnTo>
                  <a:pt x="2524" y="43569"/>
                </a:lnTo>
                <a:lnTo>
                  <a:pt x="0" y="55346"/>
                </a:lnTo>
                <a:lnTo>
                  <a:pt x="1168" y="63905"/>
                </a:lnTo>
                <a:lnTo>
                  <a:pt x="4860" y="71058"/>
                </a:lnTo>
                <a:lnTo>
                  <a:pt x="11358" y="75965"/>
                </a:lnTo>
                <a:lnTo>
                  <a:pt x="20942" y="77787"/>
                </a:lnTo>
                <a:lnTo>
                  <a:pt x="29921" y="77787"/>
                </a:lnTo>
                <a:lnTo>
                  <a:pt x="37401" y="71805"/>
                </a:lnTo>
                <a:lnTo>
                  <a:pt x="39647" y="67322"/>
                </a:lnTo>
                <a:lnTo>
                  <a:pt x="16459" y="67322"/>
                </a:lnTo>
                <a:lnTo>
                  <a:pt x="11963" y="62826"/>
                </a:lnTo>
                <a:lnTo>
                  <a:pt x="11963" y="53860"/>
                </a:lnTo>
                <a:lnTo>
                  <a:pt x="14511" y="45609"/>
                </a:lnTo>
                <a:lnTo>
                  <a:pt x="21128" y="40582"/>
                </a:lnTo>
                <a:lnTo>
                  <a:pt x="30271" y="38080"/>
                </a:lnTo>
                <a:lnTo>
                  <a:pt x="40398" y="37401"/>
                </a:lnTo>
                <a:lnTo>
                  <a:pt x="52362" y="37401"/>
                </a:lnTo>
                <a:lnTo>
                  <a:pt x="52362" y="29921"/>
                </a:lnTo>
                <a:lnTo>
                  <a:pt x="51123" y="18934"/>
                </a:lnTo>
                <a:lnTo>
                  <a:pt x="46939" y="9350"/>
                </a:lnTo>
                <a:lnTo>
                  <a:pt x="46510" y="8978"/>
                </a:lnTo>
                <a:close/>
              </a:path>
              <a:path w="52704" h="78105">
                <a:moveTo>
                  <a:pt x="52362" y="65824"/>
                </a:moveTo>
                <a:lnTo>
                  <a:pt x="41884" y="65824"/>
                </a:lnTo>
                <a:lnTo>
                  <a:pt x="41884" y="76301"/>
                </a:lnTo>
                <a:lnTo>
                  <a:pt x="52362" y="76301"/>
                </a:lnTo>
                <a:lnTo>
                  <a:pt x="52362" y="65824"/>
                </a:lnTo>
                <a:close/>
              </a:path>
              <a:path w="52704" h="78105">
                <a:moveTo>
                  <a:pt x="52362" y="37401"/>
                </a:moveTo>
                <a:lnTo>
                  <a:pt x="40398" y="37401"/>
                </a:lnTo>
                <a:lnTo>
                  <a:pt x="40398" y="55346"/>
                </a:lnTo>
                <a:lnTo>
                  <a:pt x="37401" y="61340"/>
                </a:lnTo>
                <a:lnTo>
                  <a:pt x="31419" y="67322"/>
                </a:lnTo>
                <a:lnTo>
                  <a:pt x="39647" y="67322"/>
                </a:lnTo>
                <a:lnTo>
                  <a:pt x="40398" y="65824"/>
                </a:lnTo>
                <a:lnTo>
                  <a:pt x="52362" y="65824"/>
                </a:lnTo>
                <a:lnTo>
                  <a:pt x="52362" y="37401"/>
                </a:lnTo>
                <a:close/>
              </a:path>
              <a:path w="52704" h="78105">
                <a:moveTo>
                  <a:pt x="26923" y="0"/>
                </a:moveTo>
                <a:lnTo>
                  <a:pt x="17957" y="0"/>
                </a:lnTo>
                <a:lnTo>
                  <a:pt x="10477" y="2997"/>
                </a:lnTo>
                <a:lnTo>
                  <a:pt x="4483" y="5981"/>
                </a:lnTo>
                <a:lnTo>
                  <a:pt x="7480" y="14960"/>
                </a:lnTo>
                <a:lnTo>
                  <a:pt x="11963" y="11976"/>
                </a:lnTo>
                <a:lnTo>
                  <a:pt x="17957" y="8978"/>
                </a:lnTo>
                <a:lnTo>
                  <a:pt x="46510" y="8978"/>
                </a:lnTo>
                <a:lnTo>
                  <a:pt x="39106" y="2571"/>
                </a:lnTo>
                <a:lnTo>
                  <a:pt x="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25023" y="1816118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4" h="78105">
                <a:moveTo>
                  <a:pt x="43383" y="0"/>
                </a:moveTo>
                <a:lnTo>
                  <a:pt x="35902" y="0"/>
                </a:lnTo>
                <a:lnTo>
                  <a:pt x="20825" y="2920"/>
                </a:lnTo>
                <a:lnTo>
                  <a:pt x="9536" y="11028"/>
                </a:lnTo>
                <a:lnTo>
                  <a:pt x="2454" y="23343"/>
                </a:lnTo>
                <a:lnTo>
                  <a:pt x="0" y="38887"/>
                </a:lnTo>
                <a:lnTo>
                  <a:pt x="2407" y="55065"/>
                </a:lnTo>
                <a:lnTo>
                  <a:pt x="9161" y="67314"/>
                </a:lnTo>
                <a:lnTo>
                  <a:pt x="19561" y="75075"/>
                </a:lnTo>
                <a:lnTo>
                  <a:pt x="32905" y="77787"/>
                </a:lnTo>
                <a:lnTo>
                  <a:pt x="41884" y="77787"/>
                </a:lnTo>
                <a:lnTo>
                  <a:pt x="49364" y="74790"/>
                </a:lnTo>
                <a:lnTo>
                  <a:pt x="52362" y="73304"/>
                </a:lnTo>
                <a:lnTo>
                  <a:pt x="51292" y="65824"/>
                </a:lnTo>
                <a:lnTo>
                  <a:pt x="35902" y="65824"/>
                </a:lnTo>
                <a:lnTo>
                  <a:pt x="26483" y="63929"/>
                </a:lnTo>
                <a:lnTo>
                  <a:pt x="18884" y="58527"/>
                </a:lnTo>
                <a:lnTo>
                  <a:pt x="13810" y="50039"/>
                </a:lnTo>
                <a:lnTo>
                  <a:pt x="11963" y="38887"/>
                </a:lnTo>
                <a:lnTo>
                  <a:pt x="13600" y="28134"/>
                </a:lnTo>
                <a:lnTo>
                  <a:pt x="18322" y="19065"/>
                </a:lnTo>
                <a:lnTo>
                  <a:pt x="25850" y="12801"/>
                </a:lnTo>
                <a:lnTo>
                  <a:pt x="35902" y="10464"/>
                </a:lnTo>
                <a:lnTo>
                  <a:pt x="50222" y="10464"/>
                </a:lnTo>
                <a:lnTo>
                  <a:pt x="52362" y="2984"/>
                </a:lnTo>
                <a:lnTo>
                  <a:pt x="49364" y="1498"/>
                </a:lnTo>
                <a:lnTo>
                  <a:pt x="43383" y="0"/>
                </a:lnTo>
                <a:close/>
              </a:path>
              <a:path w="52704" h="78105">
                <a:moveTo>
                  <a:pt x="50863" y="62826"/>
                </a:moveTo>
                <a:lnTo>
                  <a:pt x="41884" y="65824"/>
                </a:lnTo>
                <a:lnTo>
                  <a:pt x="51292" y="65824"/>
                </a:lnTo>
                <a:lnTo>
                  <a:pt x="50863" y="62826"/>
                </a:lnTo>
                <a:close/>
              </a:path>
              <a:path w="52704" h="78105">
                <a:moveTo>
                  <a:pt x="50222" y="10464"/>
                </a:moveTo>
                <a:lnTo>
                  <a:pt x="41884" y="10464"/>
                </a:lnTo>
                <a:lnTo>
                  <a:pt x="46380" y="11963"/>
                </a:lnTo>
                <a:lnTo>
                  <a:pt x="49364" y="13462"/>
                </a:lnTo>
                <a:lnTo>
                  <a:pt x="50222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92346" y="1783203"/>
            <a:ext cx="57150" cy="109220"/>
          </a:xfrm>
          <a:custGeom>
            <a:avLst/>
            <a:gdLst/>
            <a:ahLst/>
            <a:cxnLst/>
            <a:rect l="l" t="t" r="r" b="b"/>
            <a:pathLst>
              <a:path w="57150" h="109219">
                <a:moveTo>
                  <a:pt x="11963" y="0"/>
                </a:moveTo>
                <a:lnTo>
                  <a:pt x="0" y="0"/>
                </a:lnTo>
                <a:lnTo>
                  <a:pt x="0" y="109207"/>
                </a:lnTo>
                <a:lnTo>
                  <a:pt x="11963" y="109207"/>
                </a:lnTo>
                <a:lnTo>
                  <a:pt x="11963" y="59842"/>
                </a:lnTo>
                <a:lnTo>
                  <a:pt x="13462" y="56845"/>
                </a:lnTo>
                <a:lnTo>
                  <a:pt x="14960" y="49364"/>
                </a:lnTo>
                <a:lnTo>
                  <a:pt x="17945" y="46380"/>
                </a:lnTo>
                <a:lnTo>
                  <a:pt x="11963" y="46380"/>
                </a:lnTo>
                <a:lnTo>
                  <a:pt x="11963" y="0"/>
                </a:lnTo>
                <a:close/>
              </a:path>
              <a:path w="57150" h="109219">
                <a:moveTo>
                  <a:pt x="50982" y="43383"/>
                </a:moveTo>
                <a:lnTo>
                  <a:pt x="28422" y="43383"/>
                </a:lnTo>
                <a:lnTo>
                  <a:pt x="36046" y="45207"/>
                </a:lnTo>
                <a:lnTo>
                  <a:pt x="41143" y="50117"/>
                </a:lnTo>
                <a:lnTo>
                  <a:pt x="43994" y="57270"/>
                </a:lnTo>
                <a:lnTo>
                  <a:pt x="44881" y="65824"/>
                </a:lnTo>
                <a:lnTo>
                  <a:pt x="44881" y="109207"/>
                </a:lnTo>
                <a:lnTo>
                  <a:pt x="56845" y="109207"/>
                </a:lnTo>
                <a:lnTo>
                  <a:pt x="56845" y="64325"/>
                </a:lnTo>
                <a:lnTo>
                  <a:pt x="54367" y="48691"/>
                </a:lnTo>
                <a:lnTo>
                  <a:pt x="50982" y="43383"/>
                </a:lnTo>
                <a:close/>
              </a:path>
              <a:path w="57150" h="109219">
                <a:moveTo>
                  <a:pt x="32918" y="32918"/>
                </a:moveTo>
                <a:lnTo>
                  <a:pt x="28422" y="32918"/>
                </a:lnTo>
                <a:lnTo>
                  <a:pt x="23939" y="34404"/>
                </a:lnTo>
                <a:lnTo>
                  <a:pt x="20942" y="35902"/>
                </a:lnTo>
                <a:lnTo>
                  <a:pt x="16459" y="38900"/>
                </a:lnTo>
                <a:lnTo>
                  <a:pt x="13462" y="41884"/>
                </a:lnTo>
                <a:lnTo>
                  <a:pt x="11963" y="46380"/>
                </a:lnTo>
                <a:lnTo>
                  <a:pt x="17945" y="46380"/>
                </a:lnTo>
                <a:lnTo>
                  <a:pt x="20942" y="43383"/>
                </a:lnTo>
                <a:lnTo>
                  <a:pt x="50982" y="43383"/>
                </a:lnTo>
                <a:lnTo>
                  <a:pt x="48244" y="39087"/>
                </a:lnTo>
                <a:lnTo>
                  <a:pt x="40439" y="34250"/>
                </a:lnTo>
                <a:lnTo>
                  <a:pt x="32918" y="32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164152" y="1816121"/>
            <a:ext cx="60325" cy="78105"/>
          </a:xfrm>
          <a:custGeom>
            <a:avLst/>
            <a:gdLst/>
            <a:ahLst/>
            <a:cxnLst/>
            <a:rect l="l" t="t" r="r" b="b"/>
            <a:pathLst>
              <a:path w="60325" h="78105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196" y="55697"/>
                </a:lnTo>
                <a:lnTo>
                  <a:pt x="8599" y="67502"/>
                </a:lnTo>
                <a:lnTo>
                  <a:pt x="18929" y="75099"/>
                </a:lnTo>
                <a:lnTo>
                  <a:pt x="32905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5346" y="73291"/>
                </a:lnTo>
                <a:lnTo>
                  <a:pt x="54497" y="67310"/>
                </a:lnTo>
                <a:lnTo>
                  <a:pt x="34404" y="67310"/>
                </a:lnTo>
                <a:lnTo>
                  <a:pt x="25850" y="65837"/>
                </a:lnTo>
                <a:lnTo>
                  <a:pt x="18697" y="61139"/>
                </a:lnTo>
                <a:lnTo>
                  <a:pt x="13787" y="52795"/>
                </a:lnTo>
                <a:lnTo>
                  <a:pt x="11963" y="40386"/>
                </a:lnTo>
                <a:lnTo>
                  <a:pt x="58343" y="40386"/>
                </a:lnTo>
                <a:lnTo>
                  <a:pt x="59842" y="38887"/>
                </a:lnTo>
                <a:lnTo>
                  <a:pt x="59842" y="34404"/>
                </a:lnTo>
                <a:lnTo>
                  <a:pt x="59493" y="31407"/>
                </a:lnTo>
                <a:lnTo>
                  <a:pt x="11963" y="31407"/>
                </a:lnTo>
                <a:lnTo>
                  <a:pt x="13740" y="24112"/>
                </a:lnTo>
                <a:lnTo>
                  <a:pt x="17200" y="16819"/>
                </a:lnTo>
                <a:lnTo>
                  <a:pt x="22905" y="11209"/>
                </a:lnTo>
                <a:lnTo>
                  <a:pt x="31419" y="8966"/>
                </a:lnTo>
                <a:lnTo>
                  <a:pt x="50841" y="8966"/>
                </a:lnTo>
                <a:lnTo>
                  <a:pt x="45328" y="3482"/>
                </a:lnTo>
                <a:lnTo>
                  <a:pt x="31419" y="0"/>
                </a:lnTo>
                <a:close/>
              </a:path>
              <a:path w="60325" h="78105">
                <a:moveTo>
                  <a:pt x="53860" y="62826"/>
                </a:moveTo>
                <a:lnTo>
                  <a:pt x="49364" y="65811"/>
                </a:lnTo>
                <a:lnTo>
                  <a:pt x="43383" y="67310"/>
                </a:lnTo>
                <a:lnTo>
                  <a:pt x="54497" y="67310"/>
                </a:lnTo>
                <a:lnTo>
                  <a:pt x="53860" y="62826"/>
                </a:lnTo>
                <a:close/>
              </a:path>
              <a:path w="60325" h="78105">
                <a:moveTo>
                  <a:pt x="50841" y="8966"/>
                </a:moveTo>
                <a:lnTo>
                  <a:pt x="31419" y="8966"/>
                </a:lnTo>
                <a:lnTo>
                  <a:pt x="39668" y="11209"/>
                </a:lnTo>
                <a:lnTo>
                  <a:pt x="44691" y="16819"/>
                </a:lnTo>
                <a:lnTo>
                  <a:pt x="47189" y="24112"/>
                </a:lnTo>
                <a:lnTo>
                  <a:pt x="47866" y="31407"/>
                </a:lnTo>
                <a:lnTo>
                  <a:pt x="59493" y="31407"/>
                </a:lnTo>
                <a:lnTo>
                  <a:pt x="58557" y="23349"/>
                </a:lnTo>
                <a:lnTo>
                  <a:pt x="54046" y="12153"/>
                </a:lnTo>
                <a:lnTo>
                  <a:pt x="50841" y="8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99344" y="2109320"/>
            <a:ext cx="64769" cy="82550"/>
          </a:xfrm>
          <a:custGeom>
            <a:avLst/>
            <a:gdLst/>
            <a:ahLst/>
            <a:cxnLst/>
            <a:rect l="l" t="t" r="r" b="b"/>
            <a:pathLst>
              <a:path w="64770" h="82550">
                <a:moveTo>
                  <a:pt x="64325" y="0"/>
                </a:moveTo>
                <a:lnTo>
                  <a:pt x="0" y="35902"/>
                </a:lnTo>
                <a:lnTo>
                  <a:pt x="0" y="44881"/>
                </a:lnTo>
                <a:lnTo>
                  <a:pt x="64325" y="82283"/>
                </a:lnTo>
                <a:lnTo>
                  <a:pt x="64325" y="70307"/>
                </a:lnTo>
                <a:lnTo>
                  <a:pt x="10477" y="40398"/>
                </a:lnTo>
                <a:lnTo>
                  <a:pt x="64325" y="10477"/>
                </a:lnTo>
                <a:lnTo>
                  <a:pt x="6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017530" y="2091372"/>
            <a:ext cx="30480" cy="100330"/>
          </a:xfrm>
          <a:custGeom>
            <a:avLst/>
            <a:gdLst/>
            <a:ahLst/>
            <a:cxnLst/>
            <a:rect l="l" t="t" r="r" b="b"/>
            <a:pathLst>
              <a:path w="30479" h="100330">
                <a:moveTo>
                  <a:pt x="29921" y="11963"/>
                </a:moveTo>
                <a:lnTo>
                  <a:pt x="17957" y="11963"/>
                </a:lnTo>
                <a:lnTo>
                  <a:pt x="17957" y="100228"/>
                </a:lnTo>
                <a:lnTo>
                  <a:pt x="29921" y="100228"/>
                </a:lnTo>
                <a:lnTo>
                  <a:pt x="29921" y="11963"/>
                </a:lnTo>
                <a:close/>
              </a:path>
              <a:path w="30479" h="100330">
                <a:moveTo>
                  <a:pt x="29921" y="0"/>
                </a:moveTo>
                <a:lnTo>
                  <a:pt x="19456" y="0"/>
                </a:lnTo>
                <a:lnTo>
                  <a:pt x="0" y="10464"/>
                </a:lnTo>
                <a:lnTo>
                  <a:pt x="1498" y="20942"/>
                </a:lnTo>
                <a:lnTo>
                  <a:pt x="17957" y="11963"/>
                </a:lnTo>
                <a:lnTo>
                  <a:pt x="29921" y="11963"/>
                </a:lnTo>
                <a:lnTo>
                  <a:pt x="29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78871" y="2089876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5">
                <a:moveTo>
                  <a:pt x="52362" y="0"/>
                </a:moveTo>
                <a:lnTo>
                  <a:pt x="43383" y="0"/>
                </a:lnTo>
                <a:lnTo>
                  <a:pt x="35579" y="1917"/>
                </a:lnTo>
                <a:lnTo>
                  <a:pt x="4113" y="34029"/>
                </a:lnTo>
                <a:lnTo>
                  <a:pt x="0" y="59842"/>
                </a:lnTo>
                <a:lnTo>
                  <a:pt x="2173" y="77979"/>
                </a:lnTo>
                <a:lnTo>
                  <a:pt x="8413" y="91630"/>
                </a:lnTo>
                <a:lnTo>
                  <a:pt x="18302" y="100233"/>
                </a:lnTo>
                <a:lnTo>
                  <a:pt x="31419" y="103225"/>
                </a:lnTo>
                <a:lnTo>
                  <a:pt x="44297" y="100139"/>
                </a:lnTo>
                <a:lnTo>
                  <a:pt x="52813" y="92748"/>
                </a:lnTo>
                <a:lnTo>
                  <a:pt x="31419" y="92748"/>
                </a:lnTo>
                <a:lnTo>
                  <a:pt x="23327" y="90387"/>
                </a:lnTo>
                <a:lnTo>
                  <a:pt x="17200" y="83959"/>
                </a:lnTo>
                <a:lnTo>
                  <a:pt x="13319" y="74445"/>
                </a:lnTo>
                <a:lnTo>
                  <a:pt x="11963" y="62826"/>
                </a:lnTo>
                <a:lnTo>
                  <a:pt x="11963" y="59842"/>
                </a:lnTo>
                <a:lnTo>
                  <a:pt x="13461" y="58343"/>
                </a:lnTo>
                <a:lnTo>
                  <a:pt x="16459" y="50863"/>
                </a:lnTo>
                <a:lnTo>
                  <a:pt x="22065" y="46380"/>
                </a:lnTo>
                <a:lnTo>
                  <a:pt x="11963" y="46380"/>
                </a:lnTo>
                <a:lnTo>
                  <a:pt x="15402" y="34480"/>
                </a:lnTo>
                <a:lnTo>
                  <a:pt x="21505" y="24123"/>
                </a:lnTo>
                <a:lnTo>
                  <a:pt x="30692" y="16290"/>
                </a:lnTo>
                <a:lnTo>
                  <a:pt x="43383" y="11963"/>
                </a:lnTo>
                <a:lnTo>
                  <a:pt x="47878" y="10477"/>
                </a:lnTo>
                <a:lnTo>
                  <a:pt x="52362" y="10477"/>
                </a:lnTo>
                <a:lnTo>
                  <a:pt x="52362" y="0"/>
                </a:lnTo>
                <a:close/>
              </a:path>
              <a:path w="61595" h="103505">
                <a:moveTo>
                  <a:pt x="54727" y="44881"/>
                </a:moveTo>
                <a:lnTo>
                  <a:pt x="31419" y="44881"/>
                </a:lnTo>
                <a:lnTo>
                  <a:pt x="38638" y="46518"/>
                </a:lnTo>
                <a:lnTo>
                  <a:pt x="44316" y="51239"/>
                </a:lnTo>
                <a:lnTo>
                  <a:pt x="48032" y="58763"/>
                </a:lnTo>
                <a:lnTo>
                  <a:pt x="49364" y="68808"/>
                </a:lnTo>
                <a:lnTo>
                  <a:pt x="48032" y="78233"/>
                </a:lnTo>
                <a:lnTo>
                  <a:pt x="44316" y="85831"/>
                </a:lnTo>
                <a:lnTo>
                  <a:pt x="38638" y="90902"/>
                </a:lnTo>
                <a:lnTo>
                  <a:pt x="31419" y="92748"/>
                </a:lnTo>
                <a:lnTo>
                  <a:pt x="52813" y="92748"/>
                </a:lnTo>
                <a:lnTo>
                  <a:pt x="53671" y="92003"/>
                </a:lnTo>
                <a:lnTo>
                  <a:pt x="59400" y="80503"/>
                </a:lnTo>
                <a:lnTo>
                  <a:pt x="61340" y="67322"/>
                </a:lnTo>
                <a:lnTo>
                  <a:pt x="59446" y="53971"/>
                </a:lnTo>
                <a:lnTo>
                  <a:pt x="54727" y="44881"/>
                </a:lnTo>
                <a:close/>
              </a:path>
              <a:path w="61595" h="103505">
                <a:moveTo>
                  <a:pt x="34404" y="34404"/>
                </a:moveTo>
                <a:lnTo>
                  <a:pt x="27115" y="35432"/>
                </a:lnTo>
                <a:lnTo>
                  <a:pt x="20945" y="38144"/>
                </a:lnTo>
                <a:lnTo>
                  <a:pt x="15894" y="41980"/>
                </a:lnTo>
                <a:lnTo>
                  <a:pt x="11963" y="46380"/>
                </a:lnTo>
                <a:lnTo>
                  <a:pt x="22065" y="46380"/>
                </a:lnTo>
                <a:lnTo>
                  <a:pt x="23939" y="44881"/>
                </a:lnTo>
                <a:lnTo>
                  <a:pt x="54727" y="44881"/>
                </a:lnTo>
                <a:lnTo>
                  <a:pt x="54044" y="43567"/>
                </a:lnTo>
                <a:lnTo>
                  <a:pt x="45556" y="36811"/>
                </a:lnTo>
                <a:lnTo>
                  <a:pt x="34404" y="3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153674" y="2086889"/>
            <a:ext cx="95885" cy="104775"/>
          </a:xfrm>
          <a:custGeom>
            <a:avLst/>
            <a:gdLst/>
            <a:ahLst/>
            <a:cxnLst/>
            <a:rect l="l" t="t" r="r" b="b"/>
            <a:pathLst>
              <a:path w="95885" h="104775">
                <a:moveTo>
                  <a:pt x="20942" y="0"/>
                </a:moveTo>
                <a:lnTo>
                  <a:pt x="5981" y="0"/>
                </a:lnTo>
                <a:lnTo>
                  <a:pt x="0" y="104711"/>
                </a:lnTo>
                <a:lnTo>
                  <a:pt x="11976" y="104711"/>
                </a:lnTo>
                <a:lnTo>
                  <a:pt x="13441" y="60445"/>
                </a:lnTo>
                <a:lnTo>
                  <a:pt x="13567" y="58331"/>
                </a:lnTo>
                <a:lnTo>
                  <a:pt x="14328" y="47539"/>
                </a:lnTo>
                <a:lnTo>
                  <a:pt x="14773" y="35526"/>
                </a:lnTo>
                <a:lnTo>
                  <a:pt x="14940" y="22715"/>
                </a:lnTo>
                <a:lnTo>
                  <a:pt x="14960" y="13462"/>
                </a:lnTo>
                <a:lnTo>
                  <a:pt x="25298" y="13462"/>
                </a:lnTo>
                <a:lnTo>
                  <a:pt x="20942" y="0"/>
                </a:lnTo>
                <a:close/>
              </a:path>
              <a:path w="95885" h="104775">
                <a:moveTo>
                  <a:pt x="90532" y="13462"/>
                </a:moveTo>
                <a:lnTo>
                  <a:pt x="79298" y="13462"/>
                </a:lnTo>
                <a:lnTo>
                  <a:pt x="79532" y="24073"/>
                </a:lnTo>
                <a:lnTo>
                  <a:pt x="80552" y="46907"/>
                </a:lnTo>
                <a:lnTo>
                  <a:pt x="80784" y="58331"/>
                </a:lnTo>
                <a:lnTo>
                  <a:pt x="83781" y="104711"/>
                </a:lnTo>
                <a:lnTo>
                  <a:pt x="95745" y="104711"/>
                </a:lnTo>
                <a:lnTo>
                  <a:pt x="90532" y="13462"/>
                </a:lnTo>
                <a:close/>
              </a:path>
              <a:path w="95885" h="104775">
                <a:moveTo>
                  <a:pt x="25298" y="13462"/>
                </a:moveTo>
                <a:lnTo>
                  <a:pt x="16459" y="13462"/>
                </a:lnTo>
                <a:lnTo>
                  <a:pt x="18096" y="22715"/>
                </a:lnTo>
                <a:lnTo>
                  <a:pt x="20573" y="32531"/>
                </a:lnTo>
                <a:lnTo>
                  <a:pt x="23613" y="42908"/>
                </a:lnTo>
                <a:lnTo>
                  <a:pt x="41897" y="103212"/>
                </a:lnTo>
                <a:lnTo>
                  <a:pt x="50863" y="103212"/>
                </a:lnTo>
                <a:lnTo>
                  <a:pt x="56846" y="85267"/>
                </a:lnTo>
                <a:lnTo>
                  <a:pt x="46380" y="85267"/>
                </a:lnTo>
                <a:lnTo>
                  <a:pt x="44977" y="77154"/>
                </a:lnTo>
                <a:lnTo>
                  <a:pt x="43014" y="68622"/>
                </a:lnTo>
                <a:lnTo>
                  <a:pt x="40490" y="59812"/>
                </a:lnTo>
                <a:lnTo>
                  <a:pt x="37401" y="50863"/>
                </a:lnTo>
                <a:lnTo>
                  <a:pt x="25298" y="13462"/>
                </a:lnTo>
                <a:close/>
              </a:path>
              <a:path w="95885" h="104775">
                <a:moveTo>
                  <a:pt x="89763" y="0"/>
                </a:moveTo>
                <a:lnTo>
                  <a:pt x="73304" y="0"/>
                </a:lnTo>
                <a:lnTo>
                  <a:pt x="56857" y="50863"/>
                </a:lnTo>
                <a:lnTo>
                  <a:pt x="54401" y="60445"/>
                </a:lnTo>
                <a:lnTo>
                  <a:pt x="51806" y="69184"/>
                </a:lnTo>
                <a:lnTo>
                  <a:pt x="49492" y="77365"/>
                </a:lnTo>
                <a:lnTo>
                  <a:pt x="47878" y="85267"/>
                </a:lnTo>
                <a:lnTo>
                  <a:pt x="56846" y="85267"/>
                </a:lnTo>
                <a:lnTo>
                  <a:pt x="67322" y="53848"/>
                </a:lnTo>
                <a:lnTo>
                  <a:pt x="70669" y="42908"/>
                </a:lnTo>
                <a:lnTo>
                  <a:pt x="73872" y="32531"/>
                </a:lnTo>
                <a:lnTo>
                  <a:pt x="76795" y="22715"/>
                </a:lnTo>
                <a:lnTo>
                  <a:pt x="79298" y="13462"/>
                </a:lnTo>
                <a:lnTo>
                  <a:pt x="90532" y="13462"/>
                </a:lnTo>
                <a:lnTo>
                  <a:pt x="89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67377" y="2086879"/>
            <a:ext cx="60325" cy="104775"/>
          </a:xfrm>
          <a:custGeom>
            <a:avLst/>
            <a:gdLst/>
            <a:ahLst/>
            <a:cxnLst/>
            <a:rect l="l" t="t" r="r" b="b"/>
            <a:pathLst>
              <a:path w="60325" h="104775">
                <a:moveTo>
                  <a:pt x="22440" y="0"/>
                </a:moveTo>
                <a:lnTo>
                  <a:pt x="5981" y="0"/>
                </a:lnTo>
                <a:lnTo>
                  <a:pt x="6" y="1497"/>
                </a:lnTo>
                <a:lnTo>
                  <a:pt x="0" y="103225"/>
                </a:lnTo>
                <a:lnTo>
                  <a:pt x="4483" y="104724"/>
                </a:lnTo>
                <a:lnTo>
                  <a:pt x="19443" y="104724"/>
                </a:lnTo>
                <a:lnTo>
                  <a:pt x="29823" y="104162"/>
                </a:lnTo>
                <a:lnTo>
                  <a:pt x="38520" y="102477"/>
                </a:lnTo>
                <a:lnTo>
                  <a:pt x="45534" y="99671"/>
                </a:lnTo>
                <a:lnTo>
                  <a:pt x="50863" y="95745"/>
                </a:lnTo>
                <a:lnTo>
                  <a:pt x="52362" y="94246"/>
                </a:lnTo>
                <a:lnTo>
                  <a:pt x="11963" y="94246"/>
                </a:lnTo>
                <a:lnTo>
                  <a:pt x="11963" y="53860"/>
                </a:lnTo>
                <a:lnTo>
                  <a:pt x="49629" y="53860"/>
                </a:lnTo>
                <a:lnTo>
                  <a:pt x="47219" y="51873"/>
                </a:lnTo>
                <a:lnTo>
                  <a:pt x="40398" y="49377"/>
                </a:lnTo>
                <a:lnTo>
                  <a:pt x="40398" y="47878"/>
                </a:lnTo>
                <a:lnTo>
                  <a:pt x="45958" y="44881"/>
                </a:lnTo>
                <a:lnTo>
                  <a:pt x="11963" y="44881"/>
                </a:lnTo>
                <a:lnTo>
                  <a:pt x="11963" y="10477"/>
                </a:lnTo>
                <a:lnTo>
                  <a:pt x="52362" y="10477"/>
                </a:lnTo>
                <a:lnTo>
                  <a:pt x="47879" y="7480"/>
                </a:lnTo>
                <a:lnTo>
                  <a:pt x="43057" y="3787"/>
                </a:lnTo>
                <a:lnTo>
                  <a:pt x="37398" y="1497"/>
                </a:lnTo>
                <a:lnTo>
                  <a:pt x="30619" y="327"/>
                </a:lnTo>
                <a:lnTo>
                  <a:pt x="22440" y="0"/>
                </a:lnTo>
                <a:close/>
              </a:path>
              <a:path w="60325" h="104775">
                <a:moveTo>
                  <a:pt x="49629" y="53860"/>
                </a:moveTo>
                <a:lnTo>
                  <a:pt x="22440" y="53860"/>
                </a:lnTo>
                <a:lnTo>
                  <a:pt x="31860" y="55029"/>
                </a:lnTo>
                <a:lnTo>
                  <a:pt x="39458" y="58721"/>
                </a:lnTo>
                <a:lnTo>
                  <a:pt x="44532" y="65219"/>
                </a:lnTo>
                <a:lnTo>
                  <a:pt x="46380" y="74802"/>
                </a:lnTo>
                <a:lnTo>
                  <a:pt x="44322" y="84152"/>
                </a:lnTo>
                <a:lnTo>
                  <a:pt x="38896" y="90135"/>
                </a:lnTo>
                <a:lnTo>
                  <a:pt x="31228" y="93312"/>
                </a:lnTo>
                <a:lnTo>
                  <a:pt x="22440" y="94246"/>
                </a:lnTo>
                <a:lnTo>
                  <a:pt x="52362" y="94246"/>
                </a:lnTo>
                <a:lnTo>
                  <a:pt x="56845" y="89763"/>
                </a:lnTo>
                <a:lnTo>
                  <a:pt x="59842" y="83781"/>
                </a:lnTo>
                <a:lnTo>
                  <a:pt x="59842" y="74802"/>
                </a:lnTo>
                <a:lnTo>
                  <a:pt x="58065" y="64727"/>
                </a:lnTo>
                <a:lnTo>
                  <a:pt x="53482" y="57037"/>
                </a:lnTo>
                <a:lnTo>
                  <a:pt x="49629" y="53860"/>
                </a:lnTo>
                <a:close/>
              </a:path>
              <a:path w="60325" h="104775">
                <a:moveTo>
                  <a:pt x="52362" y="10477"/>
                </a:moveTo>
                <a:lnTo>
                  <a:pt x="22440" y="10477"/>
                </a:lnTo>
                <a:lnTo>
                  <a:pt x="31392" y="11365"/>
                </a:lnTo>
                <a:lnTo>
                  <a:pt x="37960" y="14216"/>
                </a:lnTo>
                <a:lnTo>
                  <a:pt x="42004" y="19312"/>
                </a:lnTo>
                <a:lnTo>
                  <a:pt x="43383" y="26936"/>
                </a:lnTo>
                <a:lnTo>
                  <a:pt x="42027" y="34155"/>
                </a:lnTo>
                <a:lnTo>
                  <a:pt x="38147" y="39833"/>
                </a:lnTo>
                <a:lnTo>
                  <a:pt x="32024" y="43549"/>
                </a:lnTo>
                <a:lnTo>
                  <a:pt x="23939" y="44881"/>
                </a:lnTo>
                <a:lnTo>
                  <a:pt x="45958" y="44881"/>
                </a:lnTo>
                <a:lnTo>
                  <a:pt x="46518" y="44579"/>
                </a:lnTo>
                <a:lnTo>
                  <a:pt x="51241" y="39458"/>
                </a:lnTo>
                <a:lnTo>
                  <a:pt x="54282" y="32937"/>
                </a:lnTo>
                <a:lnTo>
                  <a:pt x="55359" y="25438"/>
                </a:lnTo>
                <a:lnTo>
                  <a:pt x="55359" y="17957"/>
                </a:lnTo>
                <a:lnTo>
                  <a:pt x="52362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94861" y="2380089"/>
            <a:ext cx="713613" cy="510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94861" y="3086188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5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665" y="99882"/>
                </a:lnTo>
                <a:lnTo>
                  <a:pt x="50715" y="92748"/>
                </a:lnTo>
                <a:lnTo>
                  <a:pt x="31419" y="92748"/>
                </a:lnTo>
                <a:lnTo>
                  <a:pt x="23334" y="90013"/>
                </a:lnTo>
                <a:lnTo>
                  <a:pt x="17211" y="82089"/>
                </a:lnTo>
                <a:lnTo>
                  <a:pt x="13331" y="69398"/>
                </a:lnTo>
                <a:lnTo>
                  <a:pt x="11976" y="52362"/>
                </a:lnTo>
                <a:lnTo>
                  <a:pt x="13540" y="34453"/>
                </a:lnTo>
                <a:lnTo>
                  <a:pt x="17768" y="21318"/>
                </a:lnTo>
                <a:lnTo>
                  <a:pt x="23961" y="13233"/>
                </a:lnTo>
                <a:lnTo>
                  <a:pt x="31419" y="10477"/>
                </a:lnTo>
                <a:lnTo>
                  <a:pt x="51167" y="10477"/>
                </a:lnTo>
                <a:lnTo>
                  <a:pt x="44297" y="3318"/>
                </a:lnTo>
                <a:lnTo>
                  <a:pt x="31419" y="0"/>
                </a:lnTo>
                <a:close/>
              </a:path>
              <a:path w="61595" h="103505">
                <a:moveTo>
                  <a:pt x="51167" y="10477"/>
                </a:moveTo>
                <a:lnTo>
                  <a:pt x="31419" y="10477"/>
                </a:lnTo>
                <a:lnTo>
                  <a:pt x="39272" y="13421"/>
                </a:lnTo>
                <a:lnTo>
                  <a:pt x="44884" y="21693"/>
                </a:lnTo>
                <a:lnTo>
                  <a:pt x="48254" y="34453"/>
                </a:lnTo>
                <a:lnTo>
                  <a:pt x="49377" y="50863"/>
                </a:lnTo>
                <a:lnTo>
                  <a:pt x="48254" y="68134"/>
                </a:lnTo>
                <a:lnTo>
                  <a:pt x="44884" y="81340"/>
                </a:lnTo>
                <a:lnTo>
                  <a:pt x="39272" y="89779"/>
                </a:lnTo>
                <a:lnTo>
                  <a:pt x="31419" y="92748"/>
                </a:lnTo>
                <a:lnTo>
                  <a:pt x="50715" y="92748"/>
                </a:lnTo>
                <a:lnTo>
                  <a:pt x="53418" y="90013"/>
                </a:lnTo>
                <a:lnTo>
                  <a:pt x="53544" y="89779"/>
                </a:lnTo>
                <a:lnTo>
                  <a:pt x="59376" y="73559"/>
                </a:lnTo>
                <a:lnTo>
                  <a:pt x="61340" y="50863"/>
                </a:lnTo>
                <a:lnTo>
                  <a:pt x="59400" y="29028"/>
                </a:lnTo>
                <a:lnTo>
                  <a:pt x="53671" y="13087"/>
                </a:lnTo>
                <a:lnTo>
                  <a:pt x="5116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68165" y="3169958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10" h="19685">
                <a:moveTo>
                  <a:pt x="13461" y="0"/>
                </a:moveTo>
                <a:lnTo>
                  <a:pt x="4495" y="0"/>
                </a:lnTo>
                <a:lnTo>
                  <a:pt x="0" y="4483"/>
                </a:lnTo>
                <a:lnTo>
                  <a:pt x="0" y="14960"/>
                </a:lnTo>
                <a:lnTo>
                  <a:pt x="4495" y="19443"/>
                </a:lnTo>
                <a:lnTo>
                  <a:pt x="13461" y="19443"/>
                </a:lnTo>
                <a:lnTo>
                  <a:pt x="16459" y="14960"/>
                </a:lnTo>
                <a:lnTo>
                  <a:pt x="16459" y="4483"/>
                </a:lnTo>
                <a:lnTo>
                  <a:pt x="134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96588" y="3087674"/>
            <a:ext cx="55880" cy="102235"/>
          </a:xfrm>
          <a:custGeom>
            <a:avLst/>
            <a:gdLst/>
            <a:ahLst/>
            <a:cxnLst/>
            <a:rect l="l" t="t" r="r" b="b"/>
            <a:pathLst>
              <a:path w="55879" h="102235">
                <a:moveTo>
                  <a:pt x="2997" y="85267"/>
                </a:moveTo>
                <a:lnTo>
                  <a:pt x="0" y="95745"/>
                </a:lnTo>
                <a:lnTo>
                  <a:pt x="4495" y="98729"/>
                </a:lnTo>
                <a:lnTo>
                  <a:pt x="11976" y="101727"/>
                </a:lnTo>
                <a:lnTo>
                  <a:pt x="22440" y="101727"/>
                </a:lnTo>
                <a:lnTo>
                  <a:pt x="35792" y="99085"/>
                </a:lnTo>
                <a:lnTo>
                  <a:pt x="46196" y="91816"/>
                </a:lnTo>
                <a:lnTo>
                  <a:pt x="46547" y="91249"/>
                </a:lnTo>
                <a:lnTo>
                  <a:pt x="13461" y="91249"/>
                </a:lnTo>
                <a:lnTo>
                  <a:pt x="5981" y="88265"/>
                </a:lnTo>
                <a:lnTo>
                  <a:pt x="2997" y="85267"/>
                </a:lnTo>
                <a:close/>
              </a:path>
              <a:path w="55879" h="102235">
                <a:moveTo>
                  <a:pt x="53860" y="0"/>
                </a:moveTo>
                <a:lnTo>
                  <a:pt x="10477" y="0"/>
                </a:lnTo>
                <a:lnTo>
                  <a:pt x="4495" y="47866"/>
                </a:lnTo>
                <a:lnTo>
                  <a:pt x="17957" y="47866"/>
                </a:lnTo>
                <a:lnTo>
                  <a:pt x="29501" y="49456"/>
                </a:lnTo>
                <a:lnTo>
                  <a:pt x="37399" y="53851"/>
                </a:lnTo>
                <a:lnTo>
                  <a:pt x="41934" y="60489"/>
                </a:lnTo>
                <a:lnTo>
                  <a:pt x="43383" y="68808"/>
                </a:lnTo>
                <a:lnTo>
                  <a:pt x="41584" y="77999"/>
                </a:lnTo>
                <a:lnTo>
                  <a:pt x="36841" y="85082"/>
                </a:lnTo>
                <a:lnTo>
                  <a:pt x="30133" y="89637"/>
                </a:lnTo>
                <a:lnTo>
                  <a:pt x="22440" y="91249"/>
                </a:lnTo>
                <a:lnTo>
                  <a:pt x="46547" y="91249"/>
                </a:lnTo>
                <a:lnTo>
                  <a:pt x="52951" y="80901"/>
                </a:lnTo>
                <a:lnTo>
                  <a:pt x="55359" y="67322"/>
                </a:lnTo>
                <a:lnTo>
                  <a:pt x="54330" y="58927"/>
                </a:lnTo>
                <a:lnTo>
                  <a:pt x="29921" y="37401"/>
                </a:lnTo>
                <a:lnTo>
                  <a:pt x="16459" y="37401"/>
                </a:lnTo>
                <a:lnTo>
                  <a:pt x="19456" y="11963"/>
                </a:lnTo>
                <a:lnTo>
                  <a:pt x="53860" y="11963"/>
                </a:lnTo>
                <a:lnTo>
                  <a:pt x="5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95331" y="314602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04" y="0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70146" y="3086176"/>
            <a:ext cx="57150" cy="102235"/>
          </a:xfrm>
          <a:custGeom>
            <a:avLst/>
            <a:gdLst/>
            <a:ahLst/>
            <a:cxnLst/>
            <a:rect l="l" t="t" r="r" b="b"/>
            <a:pathLst>
              <a:path w="57150" h="102235">
                <a:moveTo>
                  <a:pt x="49176" y="10477"/>
                </a:moveTo>
                <a:lnTo>
                  <a:pt x="25425" y="10477"/>
                </a:lnTo>
                <a:lnTo>
                  <a:pt x="33910" y="12276"/>
                </a:lnTo>
                <a:lnTo>
                  <a:pt x="39452" y="17019"/>
                </a:lnTo>
                <a:lnTo>
                  <a:pt x="42470" y="23727"/>
                </a:lnTo>
                <a:lnTo>
                  <a:pt x="43383" y="31419"/>
                </a:lnTo>
                <a:lnTo>
                  <a:pt x="41161" y="42335"/>
                </a:lnTo>
                <a:lnTo>
                  <a:pt x="34590" y="53671"/>
                </a:lnTo>
                <a:lnTo>
                  <a:pt x="23811" y="66972"/>
                </a:lnTo>
                <a:lnTo>
                  <a:pt x="8966" y="83781"/>
                </a:lnTo>
                <a:lnTo>
                  <a:pt x="0" y="92748"/>
                </a:lnTo>
                <a:lnTo>
                  <a:pt x="0" y="101726"/>
                </a:lnTo>
                <a:lnTo>
                  <a:pt x="56845" y="101726"/>
                </a:lnTo>
                <a:lnTo>
                  <a:pt x="56845" y="89763"/>
                </a:lnTo>
                <a:lnTo>
                  <a:pt x="16446" y="89763"/>
                </a:lnTo>
                <a:lnTo>
                  <a:pt x="23926" y="82283"/>
                </a:lnTo>
                <a:lnTo>
                  <a:pt x="37044" y="68395"/>
                </a:lnTo>
                <a:lnTo>
                  <a:pt x="46932" y="55352"/>
                </a:lnTo>
                <a:lnTo>
                  <a:pt x="53173" y="42310"/>
                </a:lnTo>
                <a:lnTo>
                  <a:pt x="55346" y="28422"/>
                </a:lnTo>
                <a:lnTo>
                  <a:pt x="53639" y="18302"/>
                </a:lnTo>
                <a:lnTo>
                  <a:pt x="49176" y="10477"/>
                </a:lnTo>
                <a:close/>
              </a:path>
              <a:path w="57150" h="102235">
                <a:moveTo>
                  <a:pt x="26923" y="0"/>
                </a:moveTo>
                <a:lnTo>
                  <a:pt x="19372" y="795"/>
                </a:lnTo>
                <a:lnTo>
                  <a:pt x="12523" y="2995"/>
                </a:lnTo>
                <a:lnTo>
                  <a:pt x="6516" y="6316"/>
                </a:lnTo>
                <a:lnTo>
                  <a:pt x="1485" y="10477"/>
                </a:lnTo>
                <a:lnTo>
                  <a:pt x="5981" y="19443"/>
                </a:lnTo>
                <a:lnTo>
                  <a:pt x="10464" y="16459"/>
                </a:lnTo>
                <a:lnTo>
                  <a:pt x="16446" y="10477"/>
                </a:lnTo>
                <a:lnTo>
                  <a:pt x="49176" y="10477"/>
                </a:lnTo>
                <a:lnTo>
                  <a:pt x="48426" y="9163"/>
                </a:lnTo>
                <a:lnTo>
                  <a:pt x="39567" y="2547"/>
                </a:lnTo>
                <a:lnTo>
                  <a:pt x="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40453" y="3087674"/>
            <a:ext cx="57150" cy="102235"/>
          </a:xfrm>
          <a:custGeom>
            <a:avLst/>
            <a:gdLst/>
            <a:ahLst/>
            <a:cxnLst/>
            <a:rect l="l" t="t" r="r" b="b"/>
            <a:pathLst>
              <a:path w="57150" h="102235">
                <a:moveTo>
                  <a:pt x="2997" y="85267"/>
                </a:moveTo>
                <a:lnTo>
                  <a:pt x="0" y="95745"/>
                </a:lnTo>
                <a:lnTo>
                  <a:pt x="4495" y="98729"/>
                </a:lnTo>
                <a:lnTo>
                  <a:pt x="13461" y="101727"/>
                </a:lnTo>
                <a:lnTo>
                  <a:pt x="22440" y="101727"/>
                </a:lnTo>
                <a:lnTo>
                  <a:pt x="36026" y="99085"/>
                </a:lnTo>
                <a:lnTo>
                  <a:pt x="46945" y="91816"/>
                </a:lnTo>
                <a:lnTo>
                  <a:pt x="47323" y="91249"/>
                </a:lnTo>
                <a:lnTo>
                  <a:pt x="14960" y="91249"/>
                </a:lnTo>
                <a:lnTo>
                  <a:pt x="7480" y="88265"/>
                </a:lnTo>
                <a:lnTo>
                  <a:pt x="2997" y="85267"/>
                </a:lnTo>
                <a:close/>
              </a:path>
              <a:path w="57150" h="102235">
                <a:moveTo>
                  <a:pt x="53860" y="0"/>
                </a:moveTo>
                <a:lnTo>
                  <a:pt x="11976" y="0"/>
                </a:lnTo>
                <a:lnTo>
                  <a:pt x="5981" y="47866"/>
                </a:lnTo>
                <a:lnTo>
                  <a:pt x="17957" y="47866"/>
                </a:lnTo>
                <a:lnTo>
                  <a:pt x="29501" y="49456"/>
                </a:lnTo>
                <a:lnTo>
                  <a:pt x="37399" y="53851"/>
                </a:lnTo>
                <a:lnTo>
                  <a:pt x="41934" y="60489"/>
                </a:lnTo>
                <a:lnTo>
                  <a:pt x="43383" y="68808"/>
                </a:lnTo>
                <a:lnTo>
                  <a:pt x="41795" y="77999"/>
                </a:lnTo>
                <a:lnTo>
                  <a:pt x="37403" y="85082"/>
                </a:lnTo>
                <a:lnTo>
                  <a:pt x="30765" y="89637"/>
                </a:lnTo>
                <a:lnTo>
                  <a:pt x="22440" y="91249"/>
                </a:lnTo>
                <a:lnTo>
                  <a:pt x="47323" y="91249"/>
                </a:lnTo>
                <a:lnTo>
                  <a:pt x="54216" y="80901"/>
                </a:lnTo>
                <a:lnTo>
                  <a:pt x="56857" y="67322"/>
                </a:lnTo>
                <a:lnTo>
                  <a:pt x="55804" y="58927"/>
                </a:lnTo>
                <a:lnTo>
                  <a:pt x="31419" y="37401"/>
                </a:lnTo>
                <a:lnTo>
                  <a:pt x="16459" y="37401"/>
                </a:lnTo>
                <a:lnTo>
                  <a:pt x="19456" y="11963"/>
                </a:lnTo>
                <a:lnTo>
                  <a:pt x="53860" y="11963"/>
                </a:lnTo>
                <a:lnTo>
                  <a:pt x="5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96359" y="3386874"/>
            <a:ext cx="55880" cy="102235"/>
          </a:xfrm>
          <a:custGeom>
            <a:avLst/>
            <a:gdLst/>
            <a:ahLst/>
            <a:cxnLst/>
            <a:rect l="l" t="t" r="r" b="b"/>
            <a:pathLst>
              <a:path w="55879" h="102235">
                <a:moveTo>
                  <a:pt x="2997" y="85267"/>
                </a:moveTo>
                <a:lnTo>
                  <a:pt x="0" y="95745"/>
                </a:lnTo>
                <a:lnTo>
                  <a:pt x="4495" y="98729"/>
                </a:lnTo>
                <a:lnTo>
                  <a:pt x="11976" y="101727"/>
                </a:lnTo>
                <a:lnTo>
                  <a:pt x="22440" y="101727"/>
                </a:lnTo>
                <a:lnTo>
                  <a:pt x="35792" y="99085"/>
                </a:lnTo>
                <a:lnTo>
                  <a:pt x="46196" y="91816"/>
                </a:lnTo>
                <a:lnTo>
                  <a:pt x="46547" y="91249"/>
                </a:lnTo>
                <a:lnTo>
                  <a:pt x="13461" y="91249"/>
                </a:lnTo>
                <a:lnTo>
                  <a:pt x="5981" y="88265"/>
                </a:lnTo>
                <a:lnTo>
                  <a:pt x="2997" y="85267"/>
                </a:lnTo>
                <a:close/>
              </a:path>
              <a:path w="55879" h="102235">
                <a:moveTo>
                  <a:pt x="53860" y="0"/>
                </a:moveTo>
                <a:lnTo>
                  <a:pt x="10477" y="0"/>
                </a:lnTo>
                <a:lnTo>
                  <a:pt x="4495" y="47866"/>
                </a:lnTo>
                <a:lnTo>
                  <a:pt x="17957" y="47866"/>
                </a:lnTo>
                <a:lnTo>
                  <a:pt x="29501" y="49456"/>
                </a:lnTo>
                <a:lnTo>
                  <a:pt x="37399" y="53851"/>
                </a:lnTo>
                <a:lnTo>
                  <a:pt x="41934" y="60489"/>
                </a:lnTo>
                <a:lnTo>
                  <a:pt x="43383" y="68808"/>
                </a:lnTo>
                <a:lnTo>
                  <a:pt x="41584" y="77999"/>
                </a:lnTo>
                <a:lnTo>
                  <a:pt x="36841" y="85082"/>
                </a:lnTo>
                <a:lnTo>
                  <a:pt x="30133" y="89637"/>
                </a:lnTo>
                <a:lnTo>
                  <a:pt x="22440" y="91249"/>
                </a:lnTo>
                <a:lnTo>
                  <a:pt x="46547" y="91249"/>
                </a:lnTo>
                <a:lnTo>
                  <a:pt x="52951" y="80901"/>
                </a:lnTo>
                <a:lnTo>
                  <a:pt x="55359" y="67322"/>
                </a:lnTo>
                <a:lnTo>
                  <a:pt x="54330" y="58927"/>
                </a:lnTo>
                <a:lnTo>
                  <a:pt x="29921" y="37401"/>
                </a:lnTo>
                <a:lnTo>
                  <a:pt x="16459" y="37401"/>
                </a:lnTo>
                <a:lnTo>
                  <a:pt x="19456" y="11963"/>
                </a:lnTo>
                <a:lnTo>
                  <a:pt x="53860" y="11963"/>
                </a:lnTo>
                <a:lnTo>
                  <a:pt x="5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963682" y="3467646"/>
            <a:ext cx="22860" cy="39370"/>
          </a:xfrm>
          <a:custGeom>
            <a:avLst/>
            <a:gdLst/>
            <a:ahLst/>
            <a:cxnLst/>
            <a:rect l="l" t="t" r="r" b="b"/>
            <a:pathLst>
              <a:path w="22860" h="39370">
                <a:moveTo>
                  <a:pt x="22440" y="0"/>
                </a:moveTo>
                <a:lnTo>
                  <a:pt x="8978" y="1498"/>
                </a:lnTo>
                <a:lnTo>
                  <a:pt x="7365" y="11126"/>
                </a:lnTo>
                <a:lnTo>
                  <a:pt x="5051" y="21318"/>
                </a:lnTo>
                <a:lnTo>
                  <a:pt x="2456" y="30950"/>
                </a:lnTo>
                <a:lnTo>
                  <a:pt x="0" y="38900"/>
                </a:lnTo>
                <a:lnTo>
                  <a:pt x="8978" y="37401"/>
                </a:lnTo>
                <a:lnTo>
                  <a:pt x="11716" y="30294"/>
                </a:lnTo>
                <a:lnTo>
                  <a:pt x="15152" y="20943"/>
                </a:lnTo>
                <a:lnTo>
                  <a:pt x="18867" y="10471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95089" y="3385375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038" y="99882"/>
                </a:lnTo>
                <a:lnTo>
                  <a:pt x="50138" y="92748"/>
                </a:lnTo>
                <a:lnTo>
                  <a:pt x="31419" y="92748"/>
                </a:lnTo>
                <a:lnTo>
                  <a:pt x="23334" y="90013"/>
                </a:lnTo>
                <a:lnTo>
                  <a:pt x="17211" y="82089"/>
                </a:lnTo>
                <a:lnTo>
                  <a:pt x="13331" y="69398"/>
                </a:lnTo>
                <a:lnTo>
                  <a:pt x="11976" y="52362"/>
                </a:lnTo>
                <a:lnTo>
                  <a:pt x="13540" y="34453"/>
                </a:lnTo>
                <a:lnTo>
                  <a:pt x="17768" y="21318"/>
                </a:lnTo>
                <a:lnTo>
                  <a:pt x="23961" y="13233"/>
                </a:lnTo>
                <a:lnTo>
                  <a:pt x="31419" y="10477"/>
                </a:lnTo>
                <a:lnTo>
                  <a:pt x="51167" y="10477"/>
                </a:lnTo>
                <a:lnTo>
                  <a:pt x="44297" y="3318"/>
                </a:lnTo>
                <a:lnTo>
                  <a:pt x="31419" y="0"/>
                </a:lnTo>
                <a:close/>
              </a:path>
              <a:path w="61595" h="103504">
                <a:moveTo>
                  <a:pt x="51167" y="10477"/>
                </a:moveTo>
                <a:lnTo>
                  <a:pt x="31419" y="10477"/>
                </a:lnTo>
                <a:lnTo>
                  <a:pt x="39272" y="13421"/>
                </a:lnTo>
                <a:lnTo>
                  <a:pt x="44884" y="21693"/>
                </a:lnTo>
                <a:lnTo>
                  <a:pt x="48254" y="34453"/>
                </a:lnTo>
                <a:lnTo>
                  <a:pt x="49377" y="50863"/>
                </a:lnTo>
                <a:lnTo>
                  <a:pt x="48254" y="68134"/>
                </a:lnTo>
                <a:lnTo>
                  <a:pt x="44884" y="81340"/>
                </a:lnTo>
                <a:lnTo>
                  <a:pt x="39272" y="89779"/>
                </a:lnTo>
                <a:lnTo>
                  <a:pt x="31419" y="92748"/>
                </a:lnTo>
                <a:lnTo>
                  <a:pt x="50138" y="92748"/>
                </a:lnTo>
                <a:lnTo>
                  <a:pt x="52927" y="89946"/>
                </a:lnTo>
                <a:lnTo>
                  <a:pt x="59167" y="73559"/>
                </a:lnTo>
                <a:lnTo>
                  <a:pt x="61340" y="50863"/>
                </a:lnTo>
                <a:lnTo>
                  <a:pt x="59400" y="29028"/>
                </a:lnTo>
                <a:lnTo>
                  <a:pt x="53671" y="13087"/>
                </a:lnTo>
                <a:lnTo>
                  <a:pt x="5116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66908" y="3385375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038" y="99882"/>
                </a:lnTo>
                <a:lnTo>
                  <a:pt x="50138" y="92748"/>
                </a:lnTo>
                <a:lnTo>
                  <a:pt x="29921" y="92748"/>
                </a:lnTo>
                <a:lnTo>
                  <a:pt x="22702" y="90013"/>
                </a:lnTo>
                <a:lnTo>
                  <a:pt x="17024" y="82089"/>
                </a:lnTo>
                <a:lnTo>
                  <a:pt x="13308" y="69398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1167" y="10477"/>
                </a:lnTo>
                <a:lnTo>
                  <a:pt x="44297" y="3318"/>
                </a:lnTo>
                <a:lnTo>
                  <a:pt x="31419" y="0"/>
                </a:lnTo>
                <a:close/>
              </a:path>
              <a:path w="61595" h="103504">
                <a:moveTo>
                  <a:pt x="51167" y="10477"/>
                </a:moveTo>
                <a:lnTo>
                  <a:pt x="29921" y="10477"/>
                </a:lnTo>
                <a:lnTo>
                  <a:pt x="38640" y="13421"/>
                </a:lnTo>
                <a:lnTo>
                  <a:pt x="44697" y="21693"/>
                </a:lnTo>
                <a:lnTo>
                  <a:pt x="48230" y="34453"/>
                </a:lnTo>
                <a:lnTo>
                  <a:pt x="49377" y="50863"/>
                </a:lnTo>
                <a:lnTo>
                  <a:pt x="48230" y="68134"/>
                </a:lnTo>
                <a:lnTo>
                  <a:pt x="44697" y="81340"/>
                </a:lnTo>
                <a:lnTo>
                  <a:pt x="38640" y="89779"/>
                </a:lnTo>
                <a:lnTo>
                  <a:pt x="29921" y="92748"/>
                </a:lnTo>
                <a:lnTo>
                  <a:pt x="50138" y="92748"/>
                </a:lnTo>
                <a:lnTo>
                  <a:pt x="52927" y="89946"/>
                </a:lnTo>
                <a:lnTo>
                  <a:pt x="59167" y="73559"/>
                </a:lnTo>
                <a:lnTo>
                  <a:pt x="61340" y="50863"/>
                </a:lnTo>
                <a:lnTo>
                  <a:pt x="59400" y="29028"/>
                </a:lnTo>
                <a:lnTo>
                  <a:pt x="53671" y="13087"/>
                </a:lnTo>
                <a:lnTo>
                  <a:pt x="5116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138714" y="3385375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2175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038" y="99882"/>
                </a:lnTo>
                <a:lnTo>
                  <a:pt x="50138" y="92748"/>
                </a:lnTo>
                <a:lnTo>
                  <a:pt x="29921" y="92748"/>
                </a:lnTo>
                <a:lnTo>
                  <a:pt x="22702" y="90013"/>
                </a:lnTo>
                <a:lnTo>
                  <a:pt x="17024" y="82089"/>
                </a:lnTo>
                <a:lnTo>
                  <a:pt x="13308" y="69398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591" y="10477"/>
                </a:lnTo>
                <a:lnTo>
                  <a:pt x="43670" y="3318"/>
                </a:lnTo>
                <a:lnTo>
                  <a:pt x="31419" y="0"/>
                </a:lnTo>
                <a:close/>
              </a:path>
              <a:path w="61595" h="103504">
                <a:moveTo>
                  <a:pt x="50591" y="10477"/>
                </a:moveTo>
                <a:lnTo>
                  <a:pt x="29921" y="10477"/>
                </a:lnTo>
                <a:lnTo>
                  <a:pt x="38406" y="13421"/>
                </a:lnTo>
                <a:lnTo>
                  <a:pt x="43948" y="21693"/>
                </a:lnTo>
                <a:lnTo>
                  <a:pt x="46966" y="34453"/>
                </a:lnTo>
                <a:lnTo>
                  <a:pt x="47878" y="50863"/>
                </a:lnTo>
                <a:lnTo>
                  <a:pt x="46757" y="68134"/>
                </a:lnTo>
                <a:lnTo>
                  <a:pt x="43391" y="81340"/>
                </a:lnTo>
                <a:lnTo>
                  <a:pt x="37779" y="89779"/>
                </a:lnTo>
                <a:lnTo>
                  <a:pt x="29921" y="92748"/>
                </a:lnTo>
                <a:lnTo>
                  <a:pt x="50138" y="92748"/>
                </a:lnTo>
                <a:lnTo>
                  <a:pt x="52927" y="89946"/>
                </a:lnTo>
                <a:lnTo>
                  <a:pt x="59167" y="73559"/>
                </a:lnTo>
                <a:lnTo>
                  <a:pt x="61340" y="50863"/>
                </a:lnTo>
                <a:lnTo>
                  <a:pt x="59191" y="29028"/>
                </a:lnTo>
                <a:lnTo>
                  <a:pt x="53114" y="13087"/>
                </a:lnTo>
                <a:lnTo>
                  <a:pt x="50591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37456" y="344521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04" y="0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321225" y="3386874"/>
            <a:ext cx="30480" cy="100330"/>
          </a:xfrm>
          <a:custGeom>
            <a:avLst/>
            <a:gdLst/>
            <a:ahLst/>
            <a:cxnLst/>
            <a:rect l="l" t="t" r="r" b="b"/>
            <a:pathLst>
              <a:path w="30479" h="100329">
                <a:moveTo>
                  <a:pt x="29921" y="11963"/>
                </a:moveTo>
                <a:lnTo>
                  <a:pt x="17957" y="11963"/>
                </a:lnTo>
                <a:lnTo>
                  <a:pt x="17957" y="100228"/>
                </a:lnTo>
                <a:lnTo>
                  <a:pt x="29921" y="100228"/>
                </a:lnTo>
                <a:lnTo>
                  <a:pt x="29921" y="11963"/>
                </a:lnTo>
                <a:close/>
              </a:path>
              <a:path w="30479" h="100329">
                <a:moveTo>
                  <a:pt x="29921" y="0"/>
                </a:moveTo>
                <a:lnTo>
                  <a:pt x="19456" y="0"/>
                </a:lnTo>
                <a:lnTo>
                  <a:pt x="0" y="11963"/>
                </a:lnTo>
                <a:lnTo>
                  <a:pt x="1498" y="22440"/>
                </a:lnTo>
                <a:lnTo>
                  <a:pt x="17957" y="11963"/>
                </a:lnTo>
                <a:lnTo>
                  <a:pt x="29921" y="11963"/>
                </a:lnTo>
                <a:lnTo>
                  <a:pt x="29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82566" y="3385375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038" y="99882"/>
                </a:lnTo>
                <a:lnTo>
                  <a:pt x="50138" y="92748"/>
                </a:lnTo>
                <a:lnTo>
                  <a:pt x="29921" y="92748"/>
                </a:lnTo>
                <a:lnTo>
                  <a:pt x="22702" y="90013"/>
                </a:lnTo>
                <a:lnTo>
                  <a:pt x="17024" y="82089"/>
                </a:lnTo>
                <a:lnTo>
                  <a:pt x="13308" y="69398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1167" y="10477"/>
                </a:lnTo>
                <a:lnTo>
                  <a:pt x="44297" y="3318"/>
                </a:lnTo>
                <a:lnTo>
                  <a:pt x="31419" y="0"/>
                </a:lnTo>
                <a:close/>
              </a:path>
              <a:path w="61595" h="103504">
                <a:moveTo>
                  <a:pt x="51167" y="10477"/>
                </a:moveTo>
                <a:lnTo>
                  <a:pt x="29921" y="10477"/>
                </a:lnTo>
                <a:lnTo>
                  <a:pt x="38640" y="13421"/>
                </a:lnTo>
                <a:lnTo>
                  <a:pt x="44697" y="21693"/>
                </a:lnTo>
                <a:lnTo>
                  <a:pt x="48230" y="34453"/>
                </a:lnTo>
                <a:lnTo>
                  <a:pt x="49377" y="50863"/>
                </a:lnTo>
                <a:lnTo>
                  <a:pt x="48230" y="68134"/>
                </a:lnTo>
                <a:lnTo>
                  <a:pt x="44697" y="81340"/>
                </a:lnTo>
                <a:lnTo>
                  <a:pt x="38640" y="89779"/>
                </a:lnTo>
                <a:lnTo>
                  <a:pt x="29921" y="92748"/>
                </a:lnTo>
                <a:lnTo>
                  <a:pt x="50138" y="92748"/>
                </a:lnTo>
                <a:lnTo>
                  <a:pt x="52927" y="89946"/>
                </a:lnTo>
                <a:lnTo>
                  <a:pt x="59167" y="73559"/>
                </a:lnTo>
                <a:lnTo>
                  <a:pt x="61340" y="50863"/>
                </a:lnTo>
                <a:lnTo>
                  <a:pt x="59400" y="29028"/>
                </a:lnTo>
                <a:lnTo>
                  <a:pt x="53671" y="13087"/>
                </a:lnTo>
                <a:lnTo>
                  <a:pt x="5116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51387" y="3467646"/>
            <a:ext cx="20955" cy="39370"/>
          </a:xfrm>
          <a:custGeom>
            <a:avLst/>
            <a:gdLst/>
            <a:ahLst/>
            <a:cxnLst/>
            <a:rect l="l" t="t" r="r" b="b"/>
            <a:pathLst>
              <a:path w="20954" h="39370">
                <a:moveTo>
                  <a:pt x="20942" y="0"/>
                </a:moveTo>
                <a:lnTo>
                  <a:pt x="7480" y="1498"/>
                </a:lnTo>
                <a:lnTo>
                  <a:pt x="6100" y="11126"/>
                </a:lnTo>
                <a:lnTo>
                  <a:pt x="4302" y="21318"/>
                </a:lnTo>
                <a:lnTo>
                  <a:pt x="2222" y="30950"/>
                </a:lnTo>
                <a:lnTo>
                  <a:pt x="0" y="38900"/>
                </a:lnTo>
                <a:lnTo>
                  <a:pt x="8978" y="37401"/>
                </a:lnTo>
                <a:lnTo>
                  <a:pt x="11692" y="30294"/>
                </a:lnTo>
                <a:lnTo>
                  <a:pt x="14965" y="20943"/>
                </a:lnTo>
                <a:lnTo>
                  <a:pt x="18235" y="10471"/>
                </a:lnTo>
                <a:lnTo>
                  <a:pt x="20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482807" y="3385375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038" y="99882"/>
                </a:lnTo>
                <a:lnTo>
                  <a:pt x="50138" y="92748"/>
                </a:lnTo>
                <a:lnTo>
                  <a:pt x="29921" y="92748"/>
                </a:lnTo>
                <a:lnTo>
                  <a:pt x="22702" y="90013"/>
                </a:lnTo>
                <a:lnTo>
                  <a:pt x="17024" y="82089"/>
                </a:lnTo>
                <a:lnTo>
                  <a:pt x="13308" y="69398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1167" y="10477"/>
                </a:lnTo>
                <a:lnTo>
                  <a:pt x="44297" y="3318"/>
                </a:lnTo>
                <a:lnTo>
                  <a:pt x="31419" y="0"/>
                </a:lnTo>
                <a:close/>
              </a:path>
              <a:path w="61595" h="103504">
                <a:moveTo>
                  <a:pt x="51167" y="10477"/>
                </a:moveTo>
                <a:lnTo>
                  <a:pt x="29921" y="10477"/>
                </a:lnTo>
                <a:lnTo>
                  <a:pt x="38640" y="13421"/>
                </a:lnTo>
                <a:lnTo>
                  <a:pt x="44697" y="21693"/>
                </a:lnTo>
                <a:lnTo>
                  <a:pt x="48230" y="34453"/>
                </a:lnTo>
                <a:lnTo>
                  <a:pt x="49377" y="50863"/>
                </a:lnTo>
                <a:lnTo>
                  <a:pt x="48230" y="68134"/>
                </a:lnTo>
                <a:lnTo>
                  <a:pt x="44697" y="81340"/>
                </a:lnTo>
                <a:lnTo>
                  <a:pt x="38640" y="89779"/>
                </a:lnTo>
                <a:lnTo>
                  <a:pt x="29921" y="92748"/>
                </a:lnTo>
                <a:lnTo>
                  <a:pt x="50138" y="92748"/>
                </a:lnTo>
                <a:lnTo>
                  <a:pt x="52927" y="89946"/>
                </a:lnTo>
                <a:lnTo>
                  <a:pt x="59167" y="73559"/>
                </a:lnTo>
                <a:lnTo>
                  <a:pt x="61340" y="50863"/>
                </a:lnTo>
                <a:lnTo>
                  <a:pt x="59400" y="29028"/>
                </a:lnTo>
                <a:lnTo>
                  <a:pt x="53671" y="13087"/>
                </a:lnTo>
                <a:lnTo>
                  <a:pt x="5116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554613" y="3385375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2175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038" y="99882"/>
                </a:lnTo>
                <a:lnTo>
                  <a:pt x="50138" y="92748"/>
                </a:lnTo>
                <a:lnTo>
                  <a:pt x="29921" y="92748"/>
                </a:lnTo>
                <a:lnTo>
                  <a:pt x="22702" y="90013"/>
                </a:lnTo>
                <a:lnTo>
                  <a:pt x="17024" y="82089"/>
                </a:lnTo>
                <a:lnTo>
                  <a:pt x="13308" y="69398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591" y="10477"/>
                </a:lnTo>
                <a:lnTo>
                  <a:pt x="43670" y="3318"/>
                </a:lnTo>
                <a:lnTo>
                  <a:pt x="31419" y="0"/>
                </a:lnTo>
                <a:close/>
              </a:path>
              <a:path w="61595" h="103504">
                <a:moveTo>
                  <a:pt x="50591" y="10477"/>
                </a:moveTo>
                <a:lnTo>
                  <a:pt x="29921" y="10477"/>
                </a:lnTo>
                <a:lnTo>
                  <a:pt x="38406" y="13421"/>
                </a:lnTo>
                <a:lnTo>
                  <a:pt x="43948" y="21693"/>
                </a:lnTo>
                <a:lnTo>
                  <a:pt x="46966" y="34453"/>
                </a:lnTo>
                <a:lnTo>
                  <a:pt x="47878" y="50863"/>
                </a:lnTo>
                <a:lnTo>
                  <a:pt x="46757" y="68134"/>
                </a:lnTo>
                <a:lnTo>
                  <a:pt x="43391" y="81340"/>
                </a:lnTo>
                <a:lnTo>
                  <a:pt x="37779" y="89779"/>
                </a:lnTo>
                <a:lnTo>
                  <a:pt x="29921" y="92748"/>
                </a:lnTo>
                <a:lnTo>
                  <a:pt x="50138" y="92748"/>
                </a:lnTo>
                <a:lnTo>
                  <a:pt x="52927" y="89946"/>
                </a:lnTo>
                <a:lnTo>
                  <a:pt x="59167" y="73559"/>
                </a:lnTo>
                <a:lnTo>
                  <a:pt x="61340" y="50863"/>
                </a:lnTo>
                <a:lnTo>
                  <a:pt x="59191" y="29028"/>
                </a:lnTo>
                <a:lnTo>
                  <a:pt x="53114" y="13087"/>
                </a:lnTo>
                <a:lnTo>
                  <a:pt x="50591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24933" y="3385375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992" y="74191"/>
                </a:lnTo>
                <a:lnTo>
                  <a:pt x="9350" y="90133"/>
                </a:lnTo>
                <a:lnTo>
                  <a:pt x="18513" y="99905"/>
                </a:lnTo>
                <a:lnTo>
                  <a:pt x="29921" y="103225"/>
                </a:lnTo>
                <a:lnTo>
                  <a:pt x="43665" y="99882"/>
                </a:lnTo>
                <a:lnTo>
                  <a:pt x="50715" y="92748"/>
                </a:lnTo>
                <a:lnTo>
                  <a:pt x="31419" y="92748"/>
                </a:lnTo>
                <a:lnTo>
                  <a:pt x="23566" y="90013"/>
                </a:lnTo>
                <a:lnTo>
                  <a:pt x="17954" y="82089"/>
                </a:lnTo>
                <a:lnTo>
                  <a:pt x="14585" y="69398"/>
                </a:lnTo>
                <a:lnTo>
                  <a:pt x="13461" y="52362"/>
                </a:lnTo>
                <a:lnTo>
                  <a:pt x="14794" y="34453"/>
                </a:lnTo>
                <a:lnTo>
                  <a:pt x="18511" y="21318"/>
                </a:lnTo>
                <a:lnTo>
                  <a:pt x="24193" y="13233"/>
                </a:lnTo>
                <a:lnTo>
                  <a:pt x="31419" y="10477"/>
                </a:lnTo>
                <a:lnTo>
                  <a:pt x="51167" y="10477"/>
                </a:lnTo>
                <a:lnTo>
                  <a:pt x="44297" y="3318"/>
                </a:lnTo>
                <a:lnTo>
                  <a:pt x="31419" y="0"/>
                </a:lnTo>
                <a:close/>
              </a:path>
              <a:path w="61595" h="103504">
                <a:moveTo>
                  <a:pt x="51167" y="10477"/>
                </a:moveTo>
                <a:lnTo>
                  <a:pt x="31419" y="10477"/>
                </a:lnTo>
                <a:lnTo>
                  <a:pt x="39272" y="13421"/>
                </a:lnTo>
                <a:lnTo>
                  <a:pt x="44884" y="21693"/>
                </a:lnTo>
                <a:lnTo>
                  <a:pt x="48254" y="34453"/>
                </a:lnTo>
                <a:lnTo>
                  <a:pt x="49377" y="50863"/>
                </a:lnTo>
                <a:lnTo>
                  <a:pt x="48254" y="68134"/>
                </a:lnTo>
                <a:lnTo>
                  <a:pt x="44884" y="81340"/>
                </a:lnTo>
                <a:lnTo>
                  <a:pt x="39272" y="89779"/>
                </a:lnTo>
                <a:lnTo>
                  <a:pt x="31419" y="92748"/>
                </a:lnTo>
                <a:lnTo>
                  <a:pt x="50715" y="92748"/>
                </a:lnTo>
                <a:lnTo>
                  <a:pt x="53418" y="90013"/>
                </a:lnTo>
                <a:lnTo>
                  <a:pt x="53544" y="89779"/>
                </a:lnTo>
                <a:lnTo>
                  <a:pt x="59376" y="73559"/>
                </a:lnTo>
                <a:lnTo>
                  <a:pt x="61340" y="50863"/>
                </a:lnTo>
                <a:lnTo>
                  <a:pt x="59400" y="29028"/>
                </a:lnTo>
                <a:lnTo>
                  <a:pt x="53671" y="13087"/>
                </a:lnTo>
                <a:lnTo>
                  <a:pt x="5116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00843" y="3677081"/>
            <a:ext cx="57150" cy="109220"/>
          </a:xfrm>
          <a:custGeom>
            <a:avLst/>
            <a:gdLst/>
            <a:ahLst/>
            <a:cxnLst/>
            <a:rect l="l" t="t" r="r" b="b"/>
            <a:pathLst>
              <a:path w="57150" h="109220">
                <a:moveTo>
                  <a:pt x="11963" y="0"/>
                </a:moveTo>
                <a:lnTo>
                  <a:pt x="0" y="0"/>
                </a:lnTo>
                <a:lnTo>
                  <a:pt x="0" y="109207"/>
                </a:lnTo>
                <a:lnTo>
                  <a:pt x="11963" y="109207"/>
                </a:lnTo>
                <a:lnTo>
                  <a:pt x="11963" y="56845"/>
                </a:lnTo>
                <a:lnTo>
                  <a:pt x="14960" y="50863"/>
                </a:lnTo>
                <a:lnTo>
                  <a:pt x="19443" y="46380"/>
                </a:lnTo>
                <a:lnTo>
                  <a:pt x="11963" y="46380"/>
                </a:lnTo>
                <a:lnTo>
                  <a:pt x="11963" y="0"/>
                </a:lnTo>
                <a:close/>
              </a:path>
              <a:path w="57150" h="109220">
                <a:moveTo>
                  <a:pt x="51938" y="44881"/>
                </a:moveTo>
                <a:lnTo>
                  <a:pt x="28422" y="44881"/>
                </a:lnTo>
                <a:lnTo>
                  <a:pt x="36046" y="46471"/>
                </a:lnTo>
                <a:lnTo>
                  <a:pt x="41143" y="50866"/>
                </a:lnTo>
                <a:lnTo>
                  <a:pt x="43994" y="57504"/>
                </a:lnTo>
                <a:lnTo>
                  <a:pt x="44881" y="65824"/>
                </a:lnTo>
                <a:lnTo>
                  <a:pt x="44881" y="109207"/>
                </a:lnTo>
                <a:lnTo>
                  <a:pt x="56845" y="109207"/>
                </a:lnTo>
                <a:lnTo>
                  <a:pt x="56845" y="64325"/>
                </a:lnTo>
                <a:lnTo>
                  <a:pt x="54367" y="48691"/>
                </a:lnTo>
                <a:lnTo>
                  <a:pt x="51938" y="44881"/>
                </a:lnTo>
                <a:close/>
              </a:path>
              <a:path w="57150" h="109220">
                <a:moveTo>
                  <a:pt x="32918" y="32918"/>
                </a:moveTo>
                <a:lnTo>
                  <a:pt x="28422" y="32918"/>
                </a:lnTo>
                <a:lnTo>
                  <a:pt x="23939" y="34404"/>
                </a:lnTo>
                <a:lnTo>
                  <a:pt x="20942" y="35902"/>
                </a:lnTo>
                <a:lnTo>
                  <a:pt x="16459" y="38900"/>
                </a:lnTo>
                <a:lnTo>
                  <a:pt x="13462" y="41884"/>
                </a:lnTo>
                <a:lnTo>
                  <a:pt x="11963" y="46380"/>
                </a:lnTo>
                <a:lnTo>
                  <a:pt x="19443" y="46380"/>
                </a:lnTo>
                <a:lnTo>
                  <a:pt x="20942" y="44881"/>
                </a:lnTo>
                <a:lnTo>
                  <a:pt x="51938" y="44881"/>
                </a:lnTo>
                <a:lnTo>
                  <a:pt x="48244" y="39087"/>
                </a:lnTo>
                <a:lnTo>
                  <a:pt x="40439" y="34250"/>
                </a:lnTo>
                <a:lnTo>
                  <a:pt x="32918" y="32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72661" y="3710000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4" h="78104">
                <a:moveTo>
                  <a:pt x="47431" y="10477"/>
                </a:moveTo>
                <a:lnTo>
                  <a:pt x="38900" y="10477"/>
                </a:lnTo>
                <a:lnTo>
                  <a:pt x="40398" y="20942"/>
                </a:lnTo>
                <a:lnTo>
                  <a:pt x="40398" y="28422"/>
                </a:lnTo>
                <a:lnTo>
                  <a:pt x="22722" y="30340"/>
                </a:lnTo>
                <a:lnTo>
                  <a:pt x="10098" y="35904"/>
                </a:lnTo>
                <a:lnTo>
                  <a:pt x="2524" y="44833"/>
                </a:lnTo>
                <a:lnTo>
                  <a:pt x="0" y="56845"/>
                </a:lnTo>
                <a:lnTo>
                  <a:pt x="1144" y="64537"/>
                </a:lnTo>
                <a:lnTo>
                  <a:pt x="4673" y="71245"/>
                </a:lnTo>
                <a:lnTo>
                  <a:pt x="10726" y="75988"/>
                </a:lnTo>
                <a:lnTo>
                  <a:pt x="19443" y="77787"/>
                </a:lnTo>
                <a:lnTo>
                  <a:pt x="29921" y="77787"/>
                </a:lnTo>
                <a:lnTo>
                  <a:pt x="37401" y="73304"/>
                </a:lnTo>
                <a:lnTo>
                  <a:pt x="40398" y="67322"/>
                </a:lnTo>
                <a:lnTo>
                  <a:pt x="16459" y="67322"/>
                </a:lnTo>
                <a:lnTo>
                  <a:pt x="11963" y="64325"/>
                </a:lnTo>
                <a:lnTo>
                  <a:pt x="11963" y="55346"/>
                </a:lnTo>
                <a:lnTo>
                  <a:pt x="14511" y="46236"/>
                </a:lnTo>
                <a:lnTo>
                  <a:pt x="21128" y="40768"/>
                </a:lnTo>
                <a:lnTo>
                  <a:pt x="30271" y="38103"/>
                </a:lnTo>
                <a:lnTo>
                  <a:pt x="40398" y="37401"/>
                </a:lnTo>
                <a:lnTo>
                  <a:pt x="52362" y="37401"/>
                </a:lnTo>
                <a:lnTo>
                  <a:pt x="52362" y="29921"/>
                </a:lnTo>
                <a:lnTo>
                  <a:pt x="51123" y="18934"/>
                </a:lnTo>
                <a:lnTo>
                  <a:pt x="47431" y="10477"/>
                </a:lnTo>
                <a:close/>
              </a:path>
              <a:path w="52704" h="78104">
                <a:moveTo>
                  <a:pt x="52362" y="37401"/>
                </a:moveTo>
                <a:lnTo>
                  <a:pt x="40398" y="37401"/>
                </a:lnTo>
                <a:lnTo>
                  <a:pt x="40398" y="55346"/>
                </a:lnTo>
                <a:lnTo>
                  <a:pt x="37401" y="61341"/>
                </a:lnTo>
                <a:lnTo>
                  <a:pt x="31419" y="67322"/>
                </a:lnTo>
                <a:lnTo>
                  <a:pt x="40398" y="67322"/>
                </a:lnTo>
                <a:lnTo>
                  <a:pt x="41884" y="76301"/>
                </a:lnTo>
                <a:lnTo>
                  <a:pt x="52362" y="76301"/>
                </a:lnTo>
                <a:lnTo>
                  <a:pt x="52362" y="37401"/>
                </a:lnTo>
                <a:close/>
              </a:path>
              <a:path w="52704" h="78104">
                <a:moveTo>
                  <a:pt x="26923" y="0"/>
                </a:moveTo>
                <a:lnTo>
                  <a:pt x="17957" y="0"/>
                </a:lnTo>
                <a:lnTo>
                  <a:pt x="10477" y="2997"/>
                </a:lnTo>
                <a:lnTo>
                  <a:pt x="4483" y="5981"/>
                </a:lnTo>
                <a:lnTo>
                  <a:pt x="7480" y="14960"/>
                </a:lnTo>
                <a:lnTo>
                  <a:pt x="11963" y="11963"/>
                </a:lnTo>
                <a:lnTo>
                  <a:pt x="17957" y="10477"/>
                </a:lnTo>
                <a:lnTo>
                  <a:pt x="47431" y="10477"/>
                </a:lnTo>
                <a:lnTo>
                  <a:pt x="46939" y="9350"/>
                </a:lnTo>
                <a:lnTo>
                  <a:pt x="39106" y="2571"/>
                </a:lnTo>
                <a:lnTo>
                  <a:pt x="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44467" y="3710000"/>
            <a:ext cx="33020" cy="76835"/>
          </a:xfrm>
          <a:custGeom>
            <a:avLst/>
            <a:gdLst/>
            <a:ahLst/>
            <a:cxnLst/>
            <a:rect l="l" t="t" r="r" b="b"/>
            <a:pathLst>
              <a:path w="33020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31407"/>
                </a:lnTo>
                <a:lnTo>
                  <a:pt x="13462" y="29908"/>
                </a:lnTo>
                <a:lnTo>
                  <a:pt x="14960" y="19443"/>
                </a:lnTo>
                <a:lnTo>
                  <a:pt x="17957" y="16446"/>
                </a:lnTo>
                <a:lnTo>
                  <a:pt x="10477" y="16446"/>
                </a:lnTo>
                <a:lnTo>
                  <a:pt x="10477" y="1485"/>
                </a:lnTo>
                <a:close/>
              </a:path>
              <a:path w="33020" h="76835">
                <a:moveTo>
                  <a:pt x="32918" y="0"/>
                </a:moveTo>
                <a:lnTo>
                  <a:pt x="22440" y="0"/>
                </a:lnTo>
                <a:lnTo>
                  <a:pt x="14960" y="5981"/>
                </a:lnTo>
                <a:lnTo>
                  <a:pt x="11963" y="16446"/>
                </a:lnTo>
                <a:lnTo>
                  <a:pt x="17957" y="16446"/>
                </a:lnTo>
                <a:lnTo>
                  <a:pt x="20942" y="13462"/>
                </a:lnTo>
                <a:lnTo>
                  <a:pt x="32918" y="13462"/>
                </a:lnTo>
                <a:lnTo>
                  <a:pt x="32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4866" y="3677081"/>
            <a:ext cx="64769" cy="111125"/>
          </a:xfrm>
          <a:custGeom>
            <a:avLst/>
            <a:gdLst/>
            <a:ahLst/>
            <a:cxnLst/>
            <a:rect l="l" t="t" r="r" b="b"/>
            <a:pathLst>
              <a:path w="64770" h="111125">
                <a:moveTo>
                  <a:pt x="40385" y="32905"/>
                </a:moveTo>
                <a:lnTo>
                  <a:pt x="29921" y="32905"/>
                </a:lnTo>
                <a:lnTo>
                  <a:pt x="18934" y="35640"/>
                </a:lnTo>
                <a:lnTo>
                  <a:pt x="9350" y="43565"/>
                </a:lnTo>
                <a:lnTo>
                  <a:pt x="2571" y="56260"/>
                </a:lnTo>
                <a:lnTo>
                  <a:pt x="0" y="73304"/>
                </a:lnTo>
                <a:lnTo>
                  <a:pt x="2360" y="88615"/>
                </a:lnTo>
                <a:lnTo>
                  <a:pt x="8788" y="100420"/>
                </a:lnTo>
                <a:lnTo>
                  <a:pt x="18302" y="108017"/>
                </a:lnTo>
                <a:lnTo>
                  <a:pt x="29921" y="110705"/>
                </a:lnTo>
                <a:lnTo>
                  <a:pt x="37210" y="109629"/>
                </a:lnTo>
                <a:lnTo>
                  <a:pt x="43380" y="106587"/>
                </a:lnTo>
                <a:lnTo>
                  <a:pt x="48430" y="101865"/>
                </a:lnTo>
                <a:lnTo>
                  <a:pt x="49482" y="100228"/>
                </a:lnTo>
                <a:lnTo>
                  <a:pt x="32905" y="100228"/>
                </a:lnTo>
                <a:lnTo>
                  <a:pt x="24188" y="97891"/>
                </a:lnTo>
                <a:lnTo>
                  <a:pt x="18135" y="91627"/>
                </a:lnTo>
                <a:lnTo>
                  <a:pt x="14606" y="82558"/>
                </a:lnTo>
                <a:lnTo>
                  <a:pt x="13461" y="71805"/>
                </a:lnTo>
                <a:lnTo>
                  <a:pt x="14817" y="60421"/>
                </a:lnTo>
                <a:lnTo>
                  <a:pt x="18697" y="51422"/>
                </a:lnTo>
                <a:lnTo>
                  <a:pt x="24820" y="45509"/>
                </a:lnTo>
                <a:lnTo>
                  <a:pt x="32905" y="43383"/>
                </a:lnTo>
                <a:lnTo>
                  <a:pt x="50112" y="43383"/>
                </a:lnTo>
                <a:lnTo>
                  <a:pt x="47866" y="38900"/>
                </a:lnTo>
                <a:lnTo>
                  <a:pt x="40385" y="32905"/>
                </a:lnTo>
                <a:close/>
              </a:path>
              <a:path w="64770" h="111125">
                <a:moveTo>
                  <a:pt x="62826" y="95745"/>
                </a:moveTo>
                <a:lnTo>
                  <a:pt x="52362" y="95745"/>
                </a:lnTo>
                <a:lnTo>
                  <a:pt x="52362" y="109207"/>
                </a:lnTo>
                <a:lnTo>
                  <a:pt x="64325" y="109207"/>
                </a:lnTo>
                <a:lnTo>
                  <a:pt x="62826" y="103225"/>
                </a:lnTo>
                <a:lnTo>
                  <a:pt x="62826" y="95745"/>
                </a:lnTo>
                <a:close/>
              </a:path>
              <a:path w="64770" h="111125">
                <a:moveTo>
                  <a:pt x="50112" y="43383"/>
                </a:moveTo>
                <a:lnTo>
                  <a:pt x="41884" y="43383"/>
                </a:lnTo>
                <a:lnTo>
                  <a:pt x="49364" y="50863"/>
                </a:lnTo>
                <a:lnTo>
                  <a:pt x="50863" y="59842"/>
                </a:lnTo>
                <a:lnTo>
                  <a:pt x="50863" y="83769"/>
                </a:lnTo>
                <a:lnTo>
                  <a:pt x="47866" y="94246"/>
                </a:lnTo>
                <a:lnTo>
                  <a:pt x="40385" y="100228"/>
                </a:lnTo>
                <a:lnTo>
                  <a:pt x="49482" y="100228"/>
                </a:lnTo>
                <a:lnTo>
                  <a:pt x="52362" y="95745"/>
                </a:lnTo>
                <a:lnTo>
                  <a:pt x="62826" y="95745"/>
                </a:lnTo>
                <a:lnTo>
                  <a:pt x="62826" y="44881"/>
                </a:lnTo>
                <a:lnTo>
                  <a:pt x="50863" y="44881"/>
                </a:lnTo>
                <a:lnTo>
                  <a:pt x="50112" y="43383"/>
                </a:lnTo>
                <a:close/>
              </a:path>
              <a:path w="64770" h="111125">
                <a:moveTo>
                  <a:pt x="62826" y="0"/>
                </a:moveTo>
                <a:lnTo>
                  <a:pt x="50863" y="0"/>
                </a:lnTo>
                <a:lnTo>
                  <a:pt x="50863" y="44881"/>
                </a:lnTo>
                <a:lnTo>
                  <a:pt x="62826" y="44881"/>
                </a:lnTo>
                <a:lnTo>
                  <a:pt x="62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161154" y="3711486"/>
            <a:ext cx="97790" cy="74930"/>
          </a:xfrm>
          <a:custGeom>
            <a:avLst/>
            <a:gdLst/>
            <a:ahLst/>
            <a:cxnLst/>
            <a:rect l="l" t="t" r="r" b="b"/>
            <a:pathLst>
              <a:path w="97789" h="74929">
                <a:moveTo>
                  <a:pt x="11963" y="0"/>
                </a:moveTo>
                <a:lnTo>
                  <a:pt x="0" y="0"/>
                </a:lnTo>
                <a:lnTo>
                  <a:pt x="19443" y="74803"/>
                </a:lnTo>
                <a:lnTo>
                  <a:pt x="31419" y="74803"/>
                </a:lnTo>
                <a:lnTo>
                  <a:pt x="35347" y="61328"/>
                </a:lnTo>
                <a:lnTo>
                  <a:pt x="25438" y="61328"/>
                </a:lnTo>
                <a:lnTo>
                  <a:pt x="25438" y="53860"/>
                </a:lnTo>
                <a:lnTo>
                  <a:pt x="22440" y="46380"/>
                </a:lnTo>
                <a:lnTo>
                  <a:pt x="20942" y="37401"/>
                </a:lnTo>
                <a:lnTo>
                  <a:pt x="11963" y="0"/>
                </a:lnTo>
                <a:close/>
              </a:path>
              <a:path w="97789" h="74929">
                <a:moveTo>
                  <a:pt x="58046" y="14960"/>
                </a:moveTo>
                <a:lnTo>
                  <a:pt x="47879" y="14960"/>
                </a:lnTo>
                <a:lnTo>
                  <a:pt x="49364" y="23939"/>
                </a:lnTo>
                <a:lnTo>
                  <a:pt x="52362" y="31419"/>
                </a:lnTo>
                <a:lnTo>
                  <a:pt x="53860" y="38900"/>
                </a:lnTo>
                <a:lnTo>
                  <a:pt x="64325" y="74803"/>
                </a:lnTo>
                <a:lnTo>
                  <a:pt x="76301" y="74803"/>
                </a:lnTo>
                <a:lnTo>
                  <a:pt x="80074" y="61328"/>
                </a:lnTo>
                <a:lnTo>
                  <a:pt x="70319" y="61328"/>
                </a:lnTo>
                <a:lnTo>
                  <a:pt x="67322" y="46380"/>
                </a:lnTo>
                <a:lnTo>
                  <a:pt x="64325" y="37401"/>
                </a:lnTo>
                <a:lnTo>
                  <a:pt x="58046" y="14960"/>
                </a:lnTo>
                <a:close/>
              </a:path>
              <a:path w="97789" h="74929">
                <a:moveTo>
                  <a:pt x="53860" y="0"/>
                </a:moveTo>
                <a:lnTo>
                  <a:pt x="43383" y="0"/>
                </a:lnTo>
                <a:lnTo>
                  <a:pt x="32918" y="37401"/>
                </a:lnTo>
                <a:lnTo>
                  <a:pt x="29921" y="46380"/>
                </a:lnTo>
                <a:lnTo>
                  <a:pt x="26924" y="61328"/>
                </a:lnTo>
                <a:lnTo>
                  <a:pt x="35347" y="61328"/>
                </a:lnTo>
                <a:lnTo>
                  <a:pt x="41884" y="38900"/>
                </a:lnTo>
                <a:lnTo>
                  <a:pt x="44881" y="31419"/>
                </a:lnTo>
                <a:lnTo>
                  <a:pt x="46380" y="23939"/>
                </a:lnTo>
                <a:lnTo>
                  <a:pt x="47879" y="14960"/>
                </a:lnTo>
                <a:lnTo>
                  <a:pt x="58046" y="14960"/>
                </a:lnTo>
                <a:lnTo>
                  <a:pt x="53860" y="0"/>
                </a:lnTo>
                <a:close/>
              </a:path>
              <a:path w="97789" h="74929">
                <a:moveTo>
                  <a:pt x="97243" y="0"/>
                </a:moveTo>
                <a:lnTo>
                  <a:pt x="85280" y="0"/>
                </a:lnTo>
                <a:lnTo>
                  <a:pt x="76301" y="37401"/>
                </a:lnTo>
                <a:lnTo>
                  <a:pt x="73304" y="46380"/>
                </a:lnTo>
                <a:lnTo>
                  <a:pt x="70319" y="61328"/>
                </a:lnTo>
                <a:lnTo>
                  <a:pt x="80074" y="61328"/>
                </a:lnTo>
                <a:lnTo>
                  <a:pt x="9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65879" y="3710000"/>
            <a:ext cx="53975" cy="78105"/>
          </a:xfrm>
          <a:custGeom>
            <a:avLst/>
            <a:gdLst/>
            <a:ahLst/>
            <a:cxnLst/>
            <a:rect l="l" t="t" r="r" b="b"/>
            <a:pathLst>
              <a:path w="53975" h="78104">
                <a:moveTo>
                  <a:pt x="47951" y="10477"/>
                </a:moveTo>
                <a:lnTo>
                  <a:pt x="38900" y="10477"/>
                </a:lnTo>
                <a:lnTo>
                  <a:pt x="40398" y="20942"/>
                </a:lnTo>
                <a:lnTo>
                  <a:pt x="40398" y="28422"/>
                </a:lnTo>
                <a:lnTo>
                  <a:pt x="23354" y="30340"/>
                </a:lnTo>
                <a:lnTo>
                  <a:pt x="10660" y="35904"/>
                </a:lnTo>
                <a:lnTo>
                  <a:pt x="2735" y="44833"/>
                </a:lnTo>
                <a:lnTo>
                  <a:pt x="0" y="56845"/>
                </a:lnTo>
                <a:lnTo>
                  <a:pt x="1379" y="64537"/>
                </a:lnTo>
                <a:lnTo>
                  <a:pt x="5422" y="71245"/>
                </a:lnTo>
                <a:lnTo>
                  <a:pt x="11990" y="75988"/>
                </a:lnTo>
                <a:lnTo>
                  <a:pt x="20942" y="77787"/>
                </a:lnTo>
                <a:lnTo>
                  <a:pt x="29921" y="77787"/>
                </a:lnTo>
                <a:lnTo>
                  <a:pt x="37401" y="73304"/>
                </a:lnTo>
                <a:lnTo>
                  <a:pt x="40398" y="67322"/>
                </a:lnTo>
                <a:lnTo>
                  <a:pt x="17957" y="67322"/>
                </a:lnTo>
                <a:lnTo>
                  <a:pt x="11963" y="64325"/>
                </a:lnTo>
                <a:lnTo>
                  <a:pt x="11963" y="55346"/>
                </a:lnTo>
                <a:lnTo>
                  <a:pt x="14511" y="46236"/>
                </a:lnTo>
                <a:lnTo>
                  <a:pt x="21128" y="40768"/>
                </a:lnTo>
                <a:lnTo>
                  <a:pt x="30271" y="38103"/>
                </a:lnTo>
                <a:lnTo>
                  <a:pt x="40398" y="37401"/>
                </a:lnTo>
                <a:lnTo>
                  <a:pt x="52362" y="37401"/>
                </a:lnTo>
                <a:lnTo>
                  <a:pt x="52362" y="29921"/>
                </a:lnTo>
                <a:lnTo>
                  <a:pt x="51334" y="18934"/>
                </a:lnTo>
                <a:lnTo>
                  <a:pt x="47951" y="10477"/>
                </a:lnTo>
                <a:close/>
              </a:path>
              <a:path w="53975" h="78104">
                <a:moveTo>
                  <a:pt x="52362" y="37401"/>
                </a:moveTo>
                <a:lnTo>
                  <a:pt x="40398" y="37401"/>
                </a:lnTo>
                <a:lnTo>
                  <a:pt x="40398" y="55346"/>
                </a:lnTo>
                <a:lnTo>
                  <a:pt x="37401" y="61341"/>
                </a:lnTo>
                <a:lnTo>
                  <a:pt x="32918" y="67322"/>
                </a:lnTo>
                <a:lnTo>
                  <a:pt x="41884" y="67322"/>
                </a:lnTo>
                <a:lnTo>
                  <a:pt x="41884" y="76301"/>
                </a:lnTo>
                <a:lnTo>
                  <a:pt x="53860" y="76301"/>
                </a:lnTo>
                <a:lnTo>
                  <a:pt x="52362" y="70307"/>
                </a:lnTo>
                <a:lnTo>
                  <a:pt x="52362" y="37401"/>
                </a:lnTo>
                <a:close/>
              </a:path>
              <a:path w="53975" h="78104">
                <a:moveTo>
                  <a:pt x="26923" y="0"/>
                </a:moveTo>
                <a:lnTo>
                  <a:pt x="17957" y="0"/>
                </a:lnTo>
                <a:lnTo>
                  <a:pt x="10477" y="2997"/>
                </a:lnTo>
                <a:lnTo>
                  <a:pt x="4483" y="5981"/>
                </a:lnTo>
                <a:lnTo>
                  <a:pt x="7480" y="14960"/>
                </a:lnTo>
                <a:lnTo>
                  <a:pt x="11963" y="11963"/>
                </a:lnTo>
                <a:lnTo>
                  <a:pt x="17957" y="10477"/>
                </a:lnTo>
                <a:lnTo>
                  <a:pt x="47951" y="10477"/>
                </a:lnTo>
                <a:lnTo>
                  <a:pt x="47501" y="9350"/>
                </a:lnTo>
                <a:lnTo>
                  <a:pt x="39739" y="2571"/>
                </a:lnTo>
                <a:lnTo>
                  <a:pt x="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337697" y="3710000"/>
            <a:ext cx="33020" cy="76835"/>
          </a:xfrm>
          <a:custGeom>
            <a:avLst/>
            <a:gdLst/>
            <a:ahLst/>
            <a:cxnLst/>
            <a:rect l="l" t="t" r="r" b="b"/>
            <a:pathLst>
              <a:path w="33020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31407"/>
                </a:lnTo>
                <a:lnTo>
                  <a:pt x="13462" y="29908"/>
                </a:lnTo>
                <a:lnTo>
                  <a:pt x="14960" y="19443"/>
                </a:lnTo>
                <a:lnTo>
                  <a:pt x="17957" y="16446"/>
                </a:lnTo>
                <a:lnTo>
                  <a:pt x="10477" y="16446"/>
                </a:lnTo>
                <a:lnTo>
                  <a:pt x="10477" y="1485"/>
                </a:lnTo>
                <a:close/>
              </a:path>
              <a:path w="33020" h="76835">
                <a:moveTo>
                  <a:pt x="32918" y="0"/>
                </a:moveTo>
                <a:lnTo>
                  <a:pt x="22440" y="0"/>
                </a:lnTo>
                <a:lnTo>
                  <a:pt x="14960" y="5981"/>
                </a:lnTo>
                <a:lnTo>
                  <a:pt x="11963" y="16446"/>
                </a:lnTo>
                <a:lnTo>
                  <a:pt x="17957" y="16446"/>
                </a:lnTo>
                <a:lnTo>
                  <a:pt x="20942" y="13462"/>
                </a:lnTo>
                <a:lnTo>
                  <a:pt x="32918" y="13462"/>
                </a:lnTo>
                <a:lnTo>
                  <a:pt x="32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378083" y="3710000"/>
            <a:ext cx="60325" cy="78105"/>
          </a:xfrm>
          <a:custGeom>
            <a:avLst/>
            <a:gdLst/>
            <a:ahLst/>
            <a:cxnLst/>
            <a:rect l="l" t="t" r="r" b="b"/>
            <a:pathLst>
              <a:path w="60325" h="78104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407" y="55697"/>
                </a:lnTo>
                <a:lnTo>
                  <a:pt x="9163" y="67502"/>
                </a:lnTo>
                <a:lnTo>
                  <a:pt x="19566" y="75099"/>
                </a:lnTo>
                <a:lnTo>
                  <a:pt x="32918" y="77787"/>
                </a:lnTo>
                <a:lnTo>
                  <a:pt x="44881" y="77787"/>
                </a:lnTo>
                <a:lnTo>
                  <a:pt x="52362" y="74790"/>
                </a:lnTo>
                <a:lnTo>
                  <a:pt x="55359" y="73304"/>
                </a:lnTo>
                <a:lnTo>
                  <a:pt x="54501" y="67310"/>
                </a:lnTo>
                <a:lnTo>
                  <a:pt x="35902" y="67310"/>
                </a:lnTo>
                <a:lnTo>
                  <a:pt x="26483" y="65860"/>
                </a:lnTo>
                <a:lnTo>
                  <a:pt x="18884" y="61326"/>
                </a:lnTo>
                <a:lnTo>
                  <a:pt x="13810" y="53427"/>
                </a:lnTo>
                <a:lnTo>
                  <a:pt x="11963" y="41884"/>
                </a:lnTo>
                <a:lnTo>
                  <a:pt x="59842" y="41884"/>
                </a:lnTo>
                <a:lnTo>
                  <a:pt x="59842" y="34404"/>
                </a:lnTo>
                <a:lnTo>
                  <a:pt x="59493" y="31407"/>
                </a:lnTo>
                <a:lnTo>
                  <a:pt x="11963" y="31407"/>
                </a:lnTo>
                <a:lnTo>
                  <a:pt x="13742" y="24352"/>
                </a:lnTo>
                <a:lnTo>
                  <a:pt x="17205" y="17573"/>
                </a:lnTo>
                <a:lnTo>
                  <a:pt x="22911" y="12476"/>
                </a:lnTo>
                <a:lnTo>
                  <a:pt x="31419" y="10464"/>
                </a:lnTo>
                <a:lnTo>
                  <a:pt x="52348" y="10464"/>
                </a:lnTo>
                <a:lnTo>
                  <a:pt x="45328" y="3482"/>
                </a:lnTo>
                <a:lnTo>
                  <a:pt x="31419" y="0"/>
                </a:lnTo>
                <a:close/>
              </a:path>
              <a:path w="60325" h="78104">
                <a:moveTo>
                  <a:pt x="53860" y="62826"/>
                </a:moveTo>
                <a:lnTo>
                  <a:pt x="49364" y="65824"/>
                </a:lnTo>
                <a:lnTo>
                  <a:pt x="43383" y="67310"/>
                </a:lnTo>
                <a:lnTo>
                  <a:pt x="54501" y="67310"/>
                </a:lnTo>
                <a:lnTo>
                  <a:pt x="53860" y="62826"/>
                </a:lnTo>
                <a:close/>
              </a:path>
              <a:path w="60325" h="78104">
                <a:moveTo>
                  <a:pt x="52348" y="10464"/>
                </a:moveTo>
                <a:lnTo>
                  <a:pt x="31419" y="10464"/>
                </a:lnTo>
                <a:lnTo>
                  <a:pt x="39670" y="12476"/>
                </a:lnTo>
                <a:lnTo>
                  <a:pt x="44697" y="17573"/>
                </a:lnTo>
                <a:lnTo>
                  <a:pt x="47200" y="24352"/>
                </a:lnTo>
                <a:lnTo>
                  <a:pt x="47878" y="31407"/>
                </a:lnTo>
                <a:lnTo>
                  <a:pt x="59493" y="31407"/>
                </a:lnTo>
                <a:lnTo>
                  <a:pt x="58557" y="23349"/>
                </a:lnTo>
                <a:lnTo>
                  <a:pt x="54046" y="12153"/>
                </a:lnTo>
                <a:lnTo>
                  <a:pt x="52348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899344" y="4009186"/>
            <a:ext cx="97790" cy="76835"/>
          </a:xfrm>
          <a:custGeom>
            <a:avLst/>
            <a:gdLst/>
            <a:ahLst/>
            <a:cxnLst/>
            <a:rect l="l" t="t" r="r" b="b"/>
            <a:pathLst>
              <a:path w="97789" h="76835">
                <a:moveTo>
                  <a:pt x="10477" y="1485"/>
                </a:moveTo>
                <a:lnTo>
                  <a:pt x="0" y="1485"/>
                </a:lnTo>
                <a:lnTo>
                  <a:pt x="0" y="7480"/>
                </a:lnTo>
                <a:lnTo>
                  <a:pt x="1498" y="13462"/>
                </a:lnTo>
                <a:lnTo>
                  <a:pt x="1498" y="76288"/>
                </a:lnTo>
                <a:lnTo>
                  <a:pt x="13461" y="76288"/>
                </a:lnTo>
                <a:lnTo>
                  <a:pt x="13461" y="23926"/>
                </a:lnTo>
                <a:lnTo>
                  <a:pt x="16459" y="17945"/>
                </a:lnTo>
                <a:lnTo>
                  <a:pt x="19146" y="13462"/>
                </a:lnTo>
                <a:lnTo>
                  <a:pt x="11976" y="13462"/>
                </a:lnTo>
                <a:lnTo>
                  <a:pt x="10477" y="1485"/>
                </a:lnTo>
                <a:close/>
              </a:path>
              <a:path w="97789" h="76835">
                <a:moveTo>
                  <a:pt x="50867" y="10464"/>
                </a:moveTo>
                <a:lnTo>
                  <a:pt x="28422" y="10464"/>
                </a:lnTo>
                <a:lnTo>
                  <a:pt x="35180" y="12054"/>
                </a:lnTo>
                <a:lnTo>
                  <a:pt x="39831" y="16449"/>
                </a:lnTo>
                <a:lnTo>
                  <a:pt x="42519" y="23087"/>
                </a:lnTo>
                <a:lnTo>
                  <a:pt x="43383" y="31407"/>
                </a:lnTo>
                <a:lnTo>
                  <a:pt x="43383" y="76288"/>
                </a:lnTo>
                <a:lnTo>
                  <a:pt x="55359" y="76288"/>
                </a:lnTo>
                <a:lnTo>
                  <a:pt x="55359" y="23926"/>
                </a:lnTo>
                <a:lnTo>
                  <a:pt x="58342" y="16449"/>
                </a:lnTo>
                <a:lnTo>
                  <a:pt x="59460" y="14960"/>
                </a:lnTo>
                <a:lnTo>
                  <a:pt x="52362" y="14960"/>
                </a:lnTo>
                <a:lnTo>
                  <a:pt x="50867" y="10464"/>
                </a:lnTo>
                <a:close/>
              </a:path>
              <a:path w="97789" h="76835">
                <a:moveTo>
                  <a:pt x="91683" y="10464"/>
                </a:moveTo>
                <a:lnTo>
                  <a:pt x="70319" y="10464"/>
                </a:lnTo>
                <a:lnTo>
                  <a:pt x="77072" y="12101"/>
                </a:lnTo>
                <a:lnTo>
                  <a:pt x="81724" y="16824"/>
                </a:lnTo>
                <a:lnTo>
                  <a:pt x="84414" y="24352"/>
                </a:lnTo>
                <a:lnTo>
                  <a:pt x="85280" y="34404"/>
                </a:lnTo>
                <a:lnTo>
                  <a:pt x="85280" y="76288"/>
                </a:lnTo>
                <a:lnTo>
                  <a:pt x="97243" y="76288"/>
                </a:lnTo>
                <a:lnTo>
                  <a:pt x="97243" y="32905"/>
                </a:lnTo>
                <a:lnTo>
                  <a:pt x="95000" y="16405"/>
                </a:lnTo>
                <a:lnTo>
                  <a:pt x="91683" y="10464"/>
                </a:lnTo>
                <a:close/>
              </a:path>
              <a:path w="97789" h="76835">
                <a:moveTo>
                  <a:pt x="74802" y="0"/>
                </a:moveTo>
                <a:lnTo>
                  <a:pt x="68821" y="0"/>
                </a:lnTo>
                <a:lnTo>
                  <a:pt x="64338" y="1485"/>
                </a:lnTo>
                <a:lnTo>
                  <a:pt x="59842" y="4483"/>
                </a:lnTo>
                <a:lnTo>
                  <a:pt x="53860" y="10464"/>
                </a:lnTo>
                <a:lnTo>
                  <a:pt x="52362" y="14960"/>
                </a:lnTo>
                <a:lnTo>
                  <a:pt x="59460" y="14960"/>
                </a:lnTo>
                <a:lnTo>
                  <a:pt x="62839" y="10464"/>
                </a:lnTo>
                <a:lnTo>
                  <a:pt x="91683" y="10464"/>
                </a:lnTo>
                <a:lnTo>
                  <a:pt x="89390" y="6356"/>
                </a:lnTo>
                <a:lnTo>
                  <a:pt x="82097" y="1355"/>
                </a:lnTo>
                <a:lnTo>
                  <a:pt x="74802" y="0"/>
                </a:lnTo>
                <a:close/>
              </a:path>
              <a:path w="97789" h="76835">
                <a:moveTo>
                  <a:pt x="41897" y="0"/>
                </a:moveTo>
                <a:lnTo>
                  <a:pt x="22440" y="0"/>
                </a:lnTo>
                <a:lnTo>
                  <a:pt x="16459" y="5981"/>
                </a:lnTo>
                <a:lnTo>
                  <a:pt x="11976" y="13462"/>
                </a:lnTo>
                <a:lnTo>
                  <a:pt x="19146" y="13462"/>
                </a:lnTo>
                <a:lnTo>
                  <a:pt x="20942" y="10464"/>
                </a:lnTo>
                <a:lnTo>
                  <a:pt x="50867" y="10464"/>
                </a:lnTo>
                <a:lnTo>
                  <a:pt x="49377" y="5981"/>
                </a:lnTo>
                <a:lnTo>
                  <a:pt x="41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11548" y="4009186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4" h="78104">
                <a:moveTo>
                  <a:pt x="47431" y="10477"/>
                </a:moveTo>
                <a:lnTo>
                  <a:pt x="38900" y="10477"/>
                </a:lnTo>
                <a:lnTo>
                  <a:pt x="40398" y="20942"/>
                </a:lnTo>
                <a:lnTo>
                  <a:pt x="40398" y="28422"/>
                </a:lnTo>
                <a:lnTo>
                  <a:pt x="22722" y="30340"/>
                </a:lnTo>
                <a:lnTo>
                  <a:pt x="10098" y="35904"/>
                </a:lnTo>
                <a:lnTo>
                  <a:pt x="2524" y="44833"/>
                </a:lnTo>
                <a:lnTo>
                  <a:pt x="0" y="56845"/>
                </a:lnTo>
                <a:lnTo>
                  <a:pt x="1144" y="64537"/>
                </a:lnTo>
                <a:lnTo>
                  <a:pt x="4673" y="71245"/>
                </a:lnTo>
                <a:lnTo>
                  <a:pt x="10726" y="75988"/>
                </a:lnTo>
                <a:lnTo>
                  <a:pt x="19443" y="77787"/>
                </a:lnTo>
                <a:lnTo>
                  <a:pt x="29921" y="77787"/>
                </a:lnTo>
                <a:lnTo>
                  <a:pt x="37401" y="71805"/>
                </a:lnTo>
                <a:lnTo>
                  <a:pt x="40398" y="67322"/>
                </a:lnTo>
                <a:lnTo>
                  <a:pt x="16459" y="67322"/>
                </a:lnTo>
                <a:lnTo>
                  <a:pt x="11963" y="64325"/>
                </a:lnTo>
                <a:lnTo>
                  <a:pt x="11963" y="55346"/>
                </a:lnTo>
                <a:lnTo>
                  <a:pt x="14511" y="46236"/>
                </a:lnTo>
                <a:lnTo>
                  <a:pt x="21128" y="40768"/>
                </a:lnTo>
                <a:lnTo>
                  <a:pt x="30271" y="38103"/>
                </a:lnTo>
                <a:lnTo>
                  <a:pt x="40398" y="37401"/>
                </a:lnTo>
                <a:lnTo>
                  <a:pt x="52362" y="37401"/>
                </a:lnTo>
                <a:lnTo>
                  <a:pt x="52362" y="29921"/>
                </a:lnTo>
                <a:lnTo>
                  <a:pt x="51123" y="18934"/>
                </a:lnTo>
                <a:lnTo>
                  <a:pt x="47431" y="10477"/>
                </a:lnTo>
                <a:close/>
              </a:path>
              <a:path w="52704" h="78104">
                <a:moveTo>
                  <a:pt x="52362" y="37401"/>
                </a:moveTo>
                <a:lnTo>
                  <a:pt x="40398" y="37401"/>
                </a:lnTo>
                <a:lnTo>
                  <a:pt x="40398" y="53860"/>
                </a:lnTo>
                <a:lnTo>
                  <a:pt x="38900" y="55346"/>
                </a:lnTo>
                <a:lnTo>
                  <a:pt x="37401" y="61341"/>
                </a:lnTo>
                <a:lnTo>
                  <a:pt x="31419" y="67322"/>
                </a:lnTo>
                <a:lnTo>
                  <a:pt x="40398" y="67322"/>
                </a:lnTo>
                <a:lnTo>
                  <a:pt x="41884" y="76301"/>
                </a:lnTo>
                <a:lnTo>
                  <a:pt x="52362" y="76301"/>
                </a:lnTo>
                <a:lnTo>
                  <a:pt x="52362" y="37401"/>
                </a:lnTo>
                <a:close/>
              </a:path>
              <a:path w="52704" h="78104">
                <a:moveTo>
                  <a:pt x="26923" y="0"/>
                </a:moveTo>
                <a:lnTo>
                  <a:pt x="17957" y="0"/>
                </a:lnTo>
                <a:lnTo>
                  <a:pt x="10477" y="2997"/>
                </a:lnTo>
                <a:lnTo>
                  <a:pt x="4483" y="5981"/>
                </a:lnTo>
                <a:lnTo>
                  <a:pt x="7480" y="14960"/>
                </a:lnTo>
                <a:lnTo>
                  <a:pt x="11963" y="11963"/>
                </a:lnTo>
                <a:lnTo>
                  <a:pt x="17957" y="10477"/>
                </a:lnTo>
                <a:lnTo>
                  <a:pt x="47431" y="10477"/>
                </a:lnTo>
                <a:lnTo>
                  <a:pt x="46939" y="9350"/>
                </a:lnTo>
                <a:lnTo>
                  <a:pt x="39106" y="2571"/>
                </a:lnTo>
                <a:lnTo>
                  <a:pt x="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81869" y="3980764"/>
            <a:ext cx="15240" cy="104775"/>
          </a:xfrm>
          <a:custGeom>
            <a:avLst/>
            <a:gdLst/>
            <a:ahLst/>
            <a:cxnLst/>
            <a:rect l="l" t="t" r="r" b="b"/>
            <a:pathLst>
              <a:path w="15239" h="104775">
                <a:moveTo>
                  <a:pt x="13462" y="29908"/>
                </a:moveTo>
                <a:lnTo>
                  <a:pt x="1498" y="29908"/>
                </a:lnTo>
                <a:lnTo>
                  <a:pt x="1498" y="104711"/>
                </a:lnTo>
                <a:lnTo>
                  <a:pt x="13462" y="104711"/>
                </a:lnTo>
                <a:lnTo>
                  <a:pt x="13462" y="29908"/>
                </a:lnTo>
                <a:close/>
              </a:path>
              <a:path w="15239" h="104775">
                <a:moveTo>
                  <a:pt x="11963" y="0"/>
                </a:moveTo>
                <a:lnTo>
                  <a:pt x="2984" y="0"/>
                </a:lnTo>
                <a:lnTo>
                  <a:pt x="0" y="4483"/>
                </a:lnTo>
                <a:lnTo>
                  <a:pt x="0" y="13461"/>
                </a:lnTo>
                <a:lnTo>
                  <a:pt x="2984" y="17945"/>
                </a:lnTo>
                <a:lnTo>
                  <a:pt x="11963" y="17945"/>
                </a:lnTo>
                <a:lnTo>
                  <a:pt x="14960" y="13461"/>
                </a:lnTo>
                <a:lnTo>
                  <a:pt x="14960" y="4483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114774" y="4009186"/>
            <a:ext cx="58419" cy="76835"/>
          </a:xfrm>
          <a:custGeom>
            <a:avLst/>
            <a:gdLst/>
            <a:ahLst/>
            <a:cxnLst/>
            <a:rect l="l" t="t" r="r" b="b"/>
            <a:pathLst>
              <a:path w="58420" h="76835">
                <a:moveTo>
                  <a:pt x="11976" y="1485"/>
                </a:moveTo>
                <a:lnTo>
                  <a:pt x="0" y="1485"/>
                </a:lnTo>
                <a:lnTo>
                  <a:pt x="1498" y="7480"/>
                </a:lnTo>
                <a:lnTo>
                  <a:pt x="1498" y="76288"/>
                </a:lnTo>
                <a:lnTo>
                  <a:pt x="13461" y="76288"/>
                </a:lnTo>
                <a:lnTo>
                  <a:pt x="13461" y="26924"/>
                </a:lnTo>
                <a:lnTo>
                  <a:pt x="14960" y="25425"/>
                </a:lnTo>
                <a:lnTo>
                  <a:pt x="16459" y="17945"/>
                </a:lnTo>
                <a:lnTo>
                  <a:pt x="20044" y="13462"/>
                </a:lnTo>
                <a:lnTo>
                  <a:pt x="11976" y="13462"/>
                </a:lnTo>
                <a:lnTo>
                  <a:pt x="11976" y="1485"/>
                </a:lnTo>
                <a:close/>
              </a:path>
              <a:path w="58420" h="76835">
                <a:moveTo>
                  <a:pt x="52481" y="10464"/>
                </a:moveTo>
                <a:lnTo>
                  <a:pt x="29921" y="10464"/>
                </a:lnTo>
                <a:lnTo>
                  <a:pt x="37545" y="12288"/>
                </a:lnTo>
                <a:lnTo>
                  <a:pt x="42641" y="17198"/>
                </a:lnTo>
                <a:lnTo>
                  <a:pt x="45492" y="24352"/>
                </a:lnTo>
                <a:lnTo>
                  <a:pt x="46380" y="32905"/>
                </a:lnTo>
                <a:lnTo>
                  <a:pt x="46380" y="76288"/>
                </a:lnTo>
                <a:lnTo>
                  <a:pt x="58343" y="76288"/>
                </a:lnTo>
                <a:lnTo>
                  <a:pt x="58343" y="31407"/>
                </a:lnTo>
                <a:lnTo>
                  <a:pt x="55866" y="15773"/>
                </a:lnTo>
                <a:lnTo>
                  <a:pt x="52481" y="10464"/>
                </a:lnTo>
                <a:close/>
              </a:path>
              <a:path w="58420" h="76835">
                <a:moveTo>
                  <a:pt x="34416" y="0"/>
                </a:moveTo>
                <a:lnTo>
                  <a:pt x="27120" y="1262"/>
                </a:lnTo>
                <a:lnTo>
                  <a:pt x="20948" y="4487"/>
                </a:lnTo>
                <a:lnTo>
                  <a:pt x="15900" y="8835"/>
                </a:lnTo>
                <a:lnTo>
                  <a:pt x="11976" y="13462"/>
                </a:lnTo>
                <a:lnTo>
                  <a:pt x="20044" y="13462"/>
                </a:lnTo>
                <a:lnTo>
                  <a:pt x="22440" y="10464"/>
                </a:lnTo>
                <a:lnTo>
                  <a:pt x="52481" y="10464"/>
                </a:lnTo>
                <a:lnTo>
                  <a:pt x="49742" y="6169"/>
                </a:lnTo>
                <a:lnTo>
                  <a:pt x="41938" y="1331"/>
                </a:lnTo>
                <a:lnTo>
                  <a:pt x="34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22496" y="4009186"/>
            <a:ext cx="95885" cy="76835"/>
          </a:xfrm>
          <a:custGeom>
            <a:avLst/>
            <a:gdLst/>
            <a:ahLst/>
            <a:cxnLst/>
            <a:rect l="l" t="t" r="r" b="b"/>
            <a:pathLst>
              <a:path w="95885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26924"/>
                </a:lnTo>
                <a:lnTo>
                  <a:pt x="13462" y="23926"/>
                </a:lnTo>
                <a:lnTo>
                  <a:pt x="14960" y="17945"/>
                </a:lnTo>
                <a:lnTo>
                  <a:pt x="18545" y="13462"/>
                </a:lnTo>
                <a:lnTo>
                  <a:pt x="10477" y="13462"/>
                </a:lnTo>
                <a:lnTo>
                  <a:pt x="10477" y="1485"/>
                </a:lnTo>
                <a:close/>
              </a:path>
              <a:path w="95885" h="76835">
                <a:moveTo>
                  <a:pt x="49369" y="10464"/>
                </a:moveTo>
                <a:lnTo>
                  <a:pt x="37401" y="10464"/>
                </a:lnTo>
                <a:lnTo>
                  <a:pt x="41884" y="19443"/>
                </a:lnTo>
                <a:lnTo>
                  <a:pt x="41884" y="76288"/>
                </a:lnTo>
                <a:lnTo>
                  <a:pt x="53860" y="76288"/>
                </a:lnTo>
                <a:lnTo>
                  <a:pt x="53860" y="25425"/>
                </a:lnTo>
                <a:lnTo>
                  <a:pt x="55359" y="23926"/>
                </a:lnTo>
                <a:lnTo>
                  <a:pt x="56770" y="16824"/>
                </a:lnTo>
                <a:lnTo>
                  <a:pt x="56886" y="16405"/>
                </a:lnTo>
                <a:lnTo>
                  <a:pt x="58334" y="14960"/>
                </a:lnTo>
                <a:lnTo>
                  <a:pt x="50863" y="14960"/>
                </a:lnTo>
                <a:lnTo>
                  <a:pt x="49369" y="10464"/>
                </a:lnTo>
                <a:close/>
              </a:path>
              <a:path w="95885" h="76835">
                <a:moveTo>
                  <a:pt x="90185" y="10464"/>
                </a:moveTo>
                <a:lnTo>
                  <a:pt x="70319" y="10464"/>
                </a:lnTo>
                <a:lnTo>
                  <a:pt x="76205" y="12101"/>
                </a:lnTo>
                <a:lnTo>
                  <a:pt x="80413" y="16824"/>
                </a:lnTo>
                <a:lnTo>
                  <a:pt x="82939" y="24352"/>
                </a:lnTo>
                <a:lnTo>
                  <a:pt x="83656" y="32905"/>
                </a:lnTo>
                <a:lnTo>
                  <a:pt x="83781" y="76288"/>
                </a:lnTo>
                <a:lnTo>
                  <a:pt x="95745" y="76288"/>
                </a:lnTo>
                <a:lnTo>
                  <a:pt x="95745" y="32905"/>
                </a:lnTo>
                <a:lnTo>
                  <a:pt x="93501" y="16405"/>
                </a:lnTo>
                <a:lnTo>
                  <a:pt x="90185" y="10464"/>
                </a:lnTo>
                <a:close/>
              </a:path>
              <a:path w="95885" h="76835">
                <a:moveTo>
                  <a:pt x="73304" y="0"/>
                </a:moveTo>
                <a:lnTo>
                  <a:pt x="67322" y="0"/>
                </a:lnTo>
                <a:lnTo>
                  <a:pt x="62839" y="1485"/>
                </a:lnTo>
                <a:lnTo>
                  <a:pt x="53860" y="10464"/>
                </a:lnTo>
                <a:lnTo>
                  <a:pt x="52362" y="14960"/>
                </a:lnTo>
                <a:lnTo>
                  <a:pt x="58334" y="14960"/>
                </a:lnTo>
                <a:lnTo>
                  <a:pt x="62839" y="10464"/>
                </a:lnTo>
                <a:lnTo>
                  <a:pt x="90185" y="10464"/>
                </a:lnTo>
                <a:lnTo>
                  <a:pt x="87891" y="6356"/>
                </a:lnTo>
                <a:lnTo>
                  <a:pt x="80598" y="1355"/>
                </a:lnTo>
                <a:lnTo>
                  <a:pt x="73304" y="0"/>
                </a:lnTo>
                <a:close/>
              </a:path>
              <a:path w="95885" h="76835">
                <a:moveTo>
                  <a:pt x="41884" y="0"/>
                </a:moveTo>
                <a:lnTo>
                  <a:pt x="20942" y="0"/>
                </a:lnTo>
                <a:lnTo>
                  <a:pt x="14960" y="5981"/>
                </a:lnTo>
                <a:lnTo>
                  <a:pt x="11963" y="13462"/>
                </a:lnTo>
                <a:lnTo>
                  <a:pt x="18545" y="13462"/>
                </a:lnTo>
                <a:lnTo>
                  <a:pt x="20942" y="10464"/>
                </a:lnTo>
                <a:lnTo>
                  <a:pt x="49369" y="10464"/>
                </a:lnTo>
                <a:lnTo>
                  <a:pt x="47879" y="5981"/>
                </a:lnTo>
                <a:lnTo>
                  <a:pt x="41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333201" y="4009186"/>
            <a:ext cx="60325" cy="78105"/>
          </a:xfrm>
          <a:custGeom>
            <a:avLst/>
            <a:gdLst/>
            <a:ahLst/>
            <a:cxnLst/>
            <a:rect l="l" t="t" r="r" b="b"/>
            <a:pathLst>
              <a:path w="60325" h="78104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430" y="55697"/>
                </a:lnTo>
                <a:lnTo>
                  <a:pt x="9348" y="67502"/>
                </a:lnTo>
                <a:lnTo>
                  <a:pt x="20193" y="75099"/>
                </a:lnTo>
                <a:lnTo>
                  <a:pt x="34404" y="77787"/>
                </a:lnTo>
                <a:lnTo>
                  <a:pt x="44881" y="77787"/>
                </a:lnTo>
                <a:lnTo>
                  <a:pt x="52362" y="74790"/>
                </a:lnTo>
                <a:lnTo>
                  <a:pt x="56845" y="73304"/>
                </a:lnTo>
                <a:lnTo>
                  <a:pt x="55137" y="67310"/>
                </a:lnTo>
                <a:lnTo>
                  <a:pt x="35902" y="67310"/>
                </a:lnTo>
                <a:lnTo>
                  <a:pt x="26483" y="65862"/>
                </a:lnTo>
                <a:lnTo>
                  <a:pt x="18884" y="61331"/>
                </a:lnTo>
                <a:lnTo>
                  <a:pt x="13810" y="53433"/>
                </a:lnTo>
                <a:lnTo>
                  <a:pt x="11963" y="41884"/>
                </a:lnTo>
                <a:lnTo>
                  <a:pt x="59842" y="41884"/>
                </a:lnTo>
                <a:lnTo>
                  <a:pt x="59842" y="34404"/>
                </a:lnTo>
                <a:lnTo>
                  <a:pt x="59493" y="31407"/>
                </a:lnTo>
                <a:lnTo>
                  <a:pt x="11963" y="31407"/>
                </a:lnTo>
                <a:lnTo>
                  <a:pt x="13742" y="24120"/>
                </a:lnTo>
                <a:lnTo>
                  <a:pt x="17205" y="16830"/>
                </a:lnTo>
                <a:lnTo>
                  <a:pt x="22911" y="11222"/>
                </a:lnTo>
                <a:lnTo>
                  <a:pt x="31419" y="8978"/>
                </a:lnTo>
                <a:lnTo>
                  <a:pt x="50854" y="8978"/>
                </a:lnTo>
                <a:lnTo>
                  <a:pt x="45328" y="3482"/>
                </a:lnTo>
                <a:lnTo>
                  <a:pt x="31419" y="0"/>
                </a:lnTo>
                <a:close/>
              </a:path>
              <a:path w="60325" h="78104">
                <a:moveTo>
                  <a:pt x="53860" y="62826"/>
                </a:moveTo>
                <a:lnTo>
                  <a:pt x="49364" y="65824"/>
                </a:lnTo>
                <a:lnTo>
                  <a:pt x="43383" y="67310"/>
                </a:lnTo>
                <a:lnTo>
                  <a:pt x="55137" y="67310"/>
                </a:lnTo>
                <a:lnTo>
                  <a:pt x="53860" y="62826"/>
                </a:lnTo>
                <a:close/>
              </a:path>
              <a:path w="60325" h="78104">
                <a:moveTo>
                  <a:pt x="50854" y="8978"/>
                </a:moveTo>
                <a:lnTo>
                  <a:pt x="31419" y="8978"/>
                </a:lnTo>
                <a:lnTo>
                  <a:pt x="39670" y="11222"/>
                </a:lnTo>
                <a:lnTo>
                  <a:pt x="44697" y="16830"/>
                </a:lnTo>
                <a:lnTo>
                  <a:pt x="47200" y="24120"/>
                </a:lnTo>
                <a:lnTo>
                  <a:pt x="47878" y="31407"/>
                </a:lnTo>
                <a:lnTo>
                  <a:pt x="59493" y="31407"/>
                </a:lnTo>
                <a:lnTo>
                  <a:pt x="58557" y="23349"/>
                </a:lnTo>
                <a:lnTo>
                  <a:pt x="54046" y="12153"/>
                </a:lnTo>
                <a:lnTo>
                  <a:pt x="50854" y="8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408004" y="4009186"/>
            <a:ext cx="95885" cy="76835"/>
          </a:xfrm>
          <a:custGeom>
            <a:avLst/>
            <a:gdLst/>
            <a:ahLst/>
            <a:cxnLst/>
            <a:rect l="l" t="t" r="r" b="b"/>
            <a:pathLst>
              <a:path w="95885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26924"/>
                </a:lnTo>
                <a:lnTo>
                  <a:pt x="13462" y="23926"/>
                </a:lnTo>
                <a:lnTo>
                  <a:pt x="14960" y="17945"/>
                </a:lnTo>
                <a:lnTo>
                  <a:pt x="18545" y="13462"/>
                </a:lnTo>
                <a:lnTo>
                  <a:pt x="10477" y="13462"/>
                </a:lnTo>
                <a:lnTo>
                  <a:pt x="10477" y="1485"/>
                </a:lnTo>
                <a:close/>
              </a:path>
              <a:path w="95885" h="76835">
                <a:moveTo>
                  <a:pt x="50861" y="10464"/>
                </a:moveTo>
                <a:lnTo>
                  <a:pt x="37401" y="10464"/>
                </a:lnTo>
                <a:lnTo>
                  <a:pt x="41884" y="19443"/>
                </a:lnTo>
                <a:lnTo>
                  <a:pt x="41884" y="76288"/>
                </a:lnTo>
                <a:lnTo>
                  <a:pt x="53860" y="76288"/>
                </a:lnTo>
                <a:lnTo>
                  <a:pt x="53860" y="26924"/>
                </a:lnTo>
                <a:lnTo>
                  <a:pt x="55359" y="25425"/>
                </a:lnTo>
                <a:lnTo>
                  <a:pt x="55359" y="23926"/>
                </a:lnTo>
                <a:lnTo>
                  <a:pt x="56770" y="16824"/>
                </a:lnTo>
                <a:lnTo>
                  <a:pt x="56886" y="16405"/>
                </a:lnTo>
                <a:lnTo>
                  <a:pt x="58334" y="14960"/>
                </a:lnTo>
                <a:lnTo>
                  <a:pt x="52362" y="14960"/>
                </a:lnTo>
                <a:lnTo>
                  <a:pt x="50861" y="10464"/>
                </a:lnTo>
                <a:close/>
              </a:path>
              <a:path w="95885" h="76835">
                <a:moveTo>
                  <a:pt x="90724" y="10464"/>
                </a:moveTo>
                <a:lnTo>
                  <a:pt x="70319" y="10464"/>
                </a:lnTo>
                <a:lnTo>
                  <a:pt x="76205" y="12101"/>
                </a:lnTo>
                <a:lnTo>
                  <a:pt x="80413" y="16824"/>
                </a:lnTo>
                <a:lnTo>
                  <a:pt x="82939" y="24352"/>
                </a:lnTo>
                <a:lnTo>
                  <a:pt x="83656" y="32905"/>
                </a:lnTo>
                <a:lnTo>
                  <a:pt x="83781" y="76288"/>
                </a:lnTo>
                <a:lnTo>
                  <a:pt x="95745" y="76288"/>
                </a:lnTo>
                <a:lnTo>
                  <a:pt x="95745" y="32905"/>
                </a:lnTo>
                <a:lnTo>
                  <a:pt x="93735" y="16405"/>
                </a:lnTo>
                <a:lnTo>
                  <a:pt x="90724" y="10464"/>
                </a:lnTo>
                <a:close/>
              </a:path>
              <a:path w="95885" h="76835">
                <a:moveTo>
                  <a:pt x="74803" y="0"/>
                </a:moveTo>
                <a:lnTo>
                  <a:pt x="67322" y="0"/>
                </a:lnTo>
                <a:lnTo>
                  <a:pt x="62839" y="1485"/>
                </a:lnTo>
                <a:lnTo>
                  <a:pt x="53860" y="10464"/>
                </a:lnTo>
                <a:lnTo>
                  <a:pt x="52362" y="14960"/>
                </a:lnTo>
                <a:lnTo>
                  <a:pt x="58334" y="14960"/>
                </a:lnTo>
                <a:lnTo>
                  <a:pt x="62839" y="10464"/>
                </a:lnTo>
                <a:lnTo>
                  <a:pt x="90724" y="10464"/>
                </a:lnTo>
                <a:lnTo>
                  <a:pt x="88641" y="6356"/>
                </a:lnTo>
                <a:lnTo>
                  <a:pt x="81863" y="1355"/>
                </a:lnTo>
                <a:lnTo>
                  <a:pt x="74803" y="0"/>
                </a:lnTo>
                <a:close/>
              </a:path>
              <a:path w="95885" h="76835">
                <a:moveTo>
                  <a:pt x="41884" y="0"/>
                </a:moveTo>
                <a:lnTo>
                  <a:pt x="20942" y="0"/>
                </a:lnTo>
                <a:lnTo>
                  <a:pt x="14960" y="5981"/>
                </a:lnTo>
                <a:lnTo>
                  <a:pt x="11963" y="13462"/>
                </a:lnTo>
                <a:lnTo>
                  <a:pt x="18545" y="13462"/>
                </a:lnTo>
                <a:lnTo>
                  <a:pt x="20942" y="10464"/>
                </a:lnTo>
                <a:lnTo>
                  <a:pt x="50861" y="10464"/>
                </a:lnTo>
                <a:lnTo>
                  <a:pt x="49364" y="5981"/>
                </a:lnTo>
                <a:lnTo>
                  <a:pt x="41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520209" y="4009186"/>
            <a:ext cx="64769" cy="78105"/>
          </a:xfrm>
          <a:custGeom>
            <a:avLst/>
            <a:gdLst/>
            <a:ahLst/>
            <a:cxnLst/>
            <a:rect l="l" t="t" r="r" b="b"/>
            <a:pathLst>
              <a:path w="64770" h="78104">
                <a:moveTo>
                  <a:pt x="32918" y="0"/>
                </a:moveTo>
                <a:lnTo>
                  <a:pt x="20198" y="2711"/>
                </a:lnTo>
                <a:lnTo>
                  <a:pt x="9722" y="10477"/>
                </a:lnTo>
                <a:lnTo>
                  <a:pt x="2618" y="22722"/>
                </a:lnTo>
                <a:lnTo>
                  <a:pt x="0" y="38900"/>
                </a:lnTo>
                <a:lnTo>
                  <a:pt x="2385" y="55070"/>
                </a:lnTo>
                <a:lnTo>
                  <a:pt x="8988" y="67322"/>
                </a:lnTo>
                <a:lnTo>
                  <a:pt x="18939" y="75076"/>
                </a:lnTo>
                <a:lnTo>
                  <a:pt x="31419" y="77787"/>
                </a:lnTo>
                <a:lnTo>
                  <a:pt x="43507" y="75474"/>
                </a:lnTo>
                <a:lnTo>
                  <a:pt x="54051" y="68252"/>
                </a:lnTo>
                <a:lnTo>
                  <a:pt x="54604" y="67322"/>
                </a:lnTo>
                <a:lnTo>
                  <a:pt x="31397" y="67316"/>
                </a:lnTo>
                <a:lnTo>
                  <a:pt x="23966" y="65194"/>
                </a:lnTo>
                <a:lnTo>
                  <a:pt x="17773" y="59278"/>
                </a:lnTo>
                <a:lnTo>
                  <a:pt x="13542" y="50279"/>
                </a:lnTo>
                <a:lnTo>
                  <a:pt x="11976" y="38900"/>
                </a:lnTo>
                <a:lnTo>
                  <a:pt x="13144" y="28774"/>
                </a:lnTo>
                <a:lnTo>
                  <a:pt x="16837" y="19635"/>
                </a:lnTo>
                <a:lnTo>
                  <a:pt x="23334" y="13023"/>
                </a:lnTo>
                <a:lnTo>
                  <a:pt x="32918" y="10477"/>
                </a:lnTo>
                <a:lnTo>
                  <a:pt x="56021" y="10477"/>
                </a:lnTo>
                <a:lnTo>
                  <a:pt x="55919" y="10285"/>
                </a:lnTo>
                <a:lnTo>
                  <a:pt x="46030" y="2688"/>
                </a:lnTo>
                <a:lnTo>
                  <a:pt x="32918" y="0"/>
                </a:lnTo>
                <a:close/>
              </a:path>
              <a:path w="64770" h="78104">
                <a:moveTo>
                  <a:pt x="56021" y="10477"/>
                </a:moveTo>
                <a:lnTo>
                  <a:pt x="32918" y="10477"/>
                </a:lnTo>
                <a:lnTo>
                  <a:pt x="41635" y="13023"/>
                </a:lnTo>
                <a:lnTo>
                  <a:pt x="47688" y="19635"/>
                </a:lnTo>
                <a:lnTo>
                  <a:pt x="51217" y="28774"/>
                </a:lnTo>
                <a:lnTo>
                  <a:pt x="52362" y="38900"/>
                </a:lnTo>
                <a:lnTo>
                  <a:pt x="50774" y="50279"/>
                </a:lnTo>
                <a:lnTo>
                  <a:pt x="46381" y="59278"/>
                </a:lnTo>
                <a:lnTo>
                  <a:pt x="39744" y="65194"/>
                </a:lnTo>
                <a:lnTo>
                  <a:pt x="31419" y="67322"/>
                </a:lnTo>
                <a:lnTo>
                  <a:pt x="54607" y="67316"/>
                </a:lnTo>
                <a:lnTo>
                  <a:pt x="61509" y="55702"/>
                </a:lnTo>
                <a:lnTo>
                  <a:pt x="64338" y="37401"/>
                </a:lnTo>
                <a:lnTo>
                  <a:pt x="62163" y="22090"/>
                </a:lnTo>
                <a:lnTo>
                  <a:pt x="56021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600993" y="4009186"/>
            <a:ext cx="33020" cy="76835"/>
          </a:xfrm>
          <a:custGeom>
            <a:avLst/>
            <a:gdLst/>
            <a:ahLst/>
            <a:cxnLst/>
            <a:rect l="l" t="t" r="r" b="b"/>
            <a:pathLst>
              <a:path w="33020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29908"/>
                </a:lnTo>
                <a:lnTo>
                  <a:pt x="13462" y="19443"/>
                </a:lnTo>
                <a:lnTo>
                  <a:pt x="17210" y="16446"/>
                </a:lnTo>
                <a:lnTo>
                  <a:pt x="10477" y="16446"/>
                </a:lnTo>
                <a:lnTo>
                  <a:pt x="10477" y="1485"/>
                </a:lnTo>
                <a:close/>
              </a:path>
              <a:path w="33020" h="76835">
                <a:moveTo>
                  <a:pt x="32918" y="0"/>
                </a:moveTo>
                <a:lnTo>
                  <a:pt x="29921" y="0"/>
                </a:lnTo>
                <a:lnTo>
                  <a:pt x="23514" y="1098"/>
                </a:lnTo>
                <a:lnTo>
                  <a:pt x="17951" y="4298"/>
                </a:lnTo>
                <a:lnTo>
                  <a:pt x="13512" y="9461"/>
                </a:lnTo>
                <a:lnTo>
                  <a:pt x="10477" y="16446"/>
                </a:lnTo>
                <a:lnTo>
                  <a:pt x="17210" y="16446"/>
                </a:lnTo>
                <a:lnTo>
                  <a:pt x="20942" y="13462"/>
                </a:lnTo>
                <a:lnTo>
                  <a:pt x="32918" y="13462"/>
                </a:lnTo>
                <a:lnTo>
                  <a:pt x="32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636909" y="4010685"/>
            <a:ext cx="64769" cy="107950"/>
          </a:xfrm>
          <a:custGeom>
            <a:avLst/>
            <a:gdLst/>
            <a:ahLst/>
            <a:cxnLst/>
            <a:rect l="l" t="t" r="r" b="b"/>
            <a:pathLst>
              <a:path w="64770" h="107950">
                <a:moveTo>
                  <a:pt x="13462" y="0"/>
                </a:moveTo>
                <a:lnTo>
                  <a:pt x="0" y="0"/>
                </a:lnTo>
                <a:lnTo>
                  <a:pt x="25438" y="68808"/>
                </a:lnTo>
                <a:lnTo>
                  <a:pt x="25438" y="70307"/>
                </a:lnTo>
                <a:lnTo>
                  <a:pt x="26924" y="71805"/>
                </a:lnTo>
                <a:lnTo>
                  <a:pt x="26924" y="73304"/>
                </a:lnTo>
                <a:lnTo>
                  <a:pt x="25438" y="74802"/>
                </a:lnTo>
                <a:lnTo>
                  <a:pt x="22440" y="82283"/>
                </a:lnTo>
                <a:lnTo>
                  <a:pt x="17957" y="88264"/>
                </a:lnTo>
                <a:lnTo>
                  <a:pt x="11963" y="94246"/>
                </a:lnTo>
                <a:lnTo>
                  <a:pt x="7480" y="95745"/>
                </a:lnTo>
                <a:lnTo>
                  <a:pt x="4483" y="97231"/>
                </a:lnTo>
                <a:lnTo>
                  <a:pt x="7480" y="107708"/>
                </a:lnTo>
                <a:lnTo>
                  <a:pt x="10477" y="107708"/>
                </a:lnTo>
                <a:lnTo>
                  <a:pt x="38944" y="70307"/>
                </a:lnTo>
                <a:lnTo>
                  <a:pt x="42722" y="59842"/>
                </a:lnTo>
                <a:lnTo>
                  <a:pt x="32918" y="59842"/>
                </a:lnTo>
                <a:lnTo>
                  <a:pt x="31419" y="55346"/>
                </a:lnTo>
                <a:lnTo>
                  <a:pt x="28422" y="43383"/>
                </a:lnTo>
                <a:lnTo>
                  <a:pt x="13462" y="0"/>
                </a:lnTo>
                <a:close/>
              </a:path>
              <a:path w="64770" h="107950">
                <a:moveTo>
                  <a:pt x="64325" y="0"/>
                </a:moveTo>
                <a:lnTo>
                  <a:pt x="50863" y="0"/>
                </a:lnTo>
                <a:lnTo>
                  <a:pt x="37401" y="43383"/>
                </a:lnTo>
                <a:lnTo>
                  <a:pt x="34404" y="55346"/>
                </a:lnTo>
                <a:lnTo>
                  <a:pt x="32918" y="59842"/>
                </a:lnTo>
                <a:lnTo>
                  <a:pt x="42722" y="59842"/>
                </a:lnTo>
                <a:lnTo>
                  <a:pt x="6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853838" y="1490003"/>
            <a:ext cx="55880" cy="103505"/>
          </a:xfrm>
          <a:custGeom>
            <a:avLst/>
            <a:gdLst/>
            <a:ahLst/>
            <a:cxnLst/>
            <a:rect l="l" t="t" r="r" b="b"/>
            <a:pathLst>
              <a:path w="55879" h="103505">
                <a:moveTo>
                  <a:pt x="2997" y="86753"/>
                </a:moveTo>
                <a:lnTo>
                  <a:pt x="0" y="97231"/>
                </a:lnTo>
                <a:lnTo>
                  <a:pt x="4483" y="100228"/>
                </a:lnTo>
                <a:lnTo>
                  <a:pt x="13462" y="103212"/>
                </a:lnTo>
                <a:lnTo>
                  <a:pt x="22440" y="103212"/>
                </a:lnTo>
                <a:lnTo>
                  <a:pt x="37051" y="100852"/>
                </a:lnTo>
                <a:lnTo>
                  <a:pt x="47315" y="94424"/>
                </a:lnTo>
                <a:lnTo>
                  <a:pt x="48382" y="92748"/>
                </a:lnTo>
                <a:lnTo>
                  <a:pt x="14960" y="92748"/>
                </a:lnTo>
                <a:lnTo>
                  <a:pt x="2997" y="86753"/>
                </a:lnTo>
                <a:close/>
              </a:path>
              <a:path w="55879" h="103505">
                <a:moveTo>
                  <a:pt x="48145" y="10464"/>
                </a:moveTo>
                <a:lnTo>
                  <a:pt x="35902" y="10464"/>
                </a:lnTo>
                <a:lnTo>
                  <a:pt x="40398" y="17945"/>
                </a:lnTo>
                <a:lnTo>
                  <a:pt x="40398" y="26924"/>
                </a:lnTo>
                <a:lnTo>
                  <a:pt x="38387" y="33908"/>
                </a:lnTo>
                <a:lnTo>
                  <a:pt x="33288" y="39071"/>
                </a:lnTo>
                <a:lnTo>
                  <a:pt x="26505" y="42272"/>
                </a:lnTo>
                <a:lnTo>
                  <a:pt x="19443" y="43370"/>
                </a:lnTo>
                <a:lnTo>
                  <a:pt x="13462" y="43370"/>
                </a:lnTo>
                <a:lnTo>
                  <a:pt x="13462" y="53848"/>
                </a:lnTo>
                <a:lnTo>
                  <a:pt x="19443" y="53848"/>
                </a:lnTo>
                <a:lnTo>
                  <a:pt x="28236" y="54992"/>
                </a:lnTo>
                <a:lnTo>
                  <a:pt x="35904" y="58521"/>
                </a:lnTo>
                <a:lnTo>
                  <a:pt x="41326" y="64574"/>
                </a:lnTo>
                <a:lnTo>
                  <a:pt x="43383" y="73291"/>
                </a:lnTo>
                <a:lnTo>
                  <a:pt x="42425" y="80119"/>
                </a:lnTo>
                <a:lnTo>
                  <a:pt x="39084" y="86386"/>
                </a:lnTo>
                <a:lnTo>
                  <a:pt x="32656" y="90970"/>
                </a:lnTo>
                <a:lnTo>
                  <a:pt x="22440" y="92748"/>
                </a:lnTo>
                <a:lnTo>
                  <a:pt x="48382" y="92748"/>
                </a:lnTo>
                <a:lnTo>
                  <a:pt x="53371" y="84910"/>
                </a:lnTo>
                <a:lnTo>
                  <a:pt x="55359" y="73291"/>
                </a:lnTo>
                <a:lnTo>
                  <a:pt x="53792" y="64059"/>
                </a:lnTo>
                <a:lnTo>
                  <a:pt x="49560" y="56649"/>
                </a:lnTo>
                <a:lnTo>
                  <a:pt x="43363" y="51205"/>
                </a:lnTo>
                <a:lnTo>
                  <a:pt x="35902" y="47866"/>
                </a:lnTo>
                <a:lnTo>
                  <a:pt x="42894" y="43702"/>
                </a:lnTo>
                <a:lnTo>
                  <a:pt x="48061" y="38139"/>
                </a:lnTo>
                <a:lnTo>
                  <a:pt x="51263" y="31455"/>
                </a:lnTo>
                <a:lnTo>
                  <a:pt x="52362" y="23926"/>
                </a:lnTo>
                <a:lnTo>
                  <a:pt x="50912" y="15141"/>
                </a:lnTo>
                <a:lnTo>
                  <a:pt x="48145" y="10464"/>
                </a:lnTo>
                <a:close/>
              </a:path>
              <a:path w="55879" h="103505">
                <a:moveTo>
                  <a:pt x="26924" y="0"/>
                </a:moveTo>
                <a:lnTo>
                  <a:pt x="16459" y="0"/>
                </a:lnTo>
                <a:lnTo>
                  <a:pt x="7480" y="4483"/>
                </a:lnTo>
                <a:lnTo>
                  <a:pt x="2999" y="7477"/>
                </a:lnTo>
                <a:lnTo>
                  <a:pt x="5981" y="17945"/>
                </a:lnTo>
                <a:lnTo>
                  <a:pt x="10477" y="14947"/>
                </a:lnTo>
                <a:lnTo>
                  <a:pt x="16459" y="10464"/>
                </a:lnTo>
                <a:lnTo>
                  <a:pt x="48145" y="10464"/>
                </a:lnTo>
                <a:lnTo>
                  <a:pt x="46363" y="7467"/>
                </a:lnTo>
                <a:lnTo>
                  <a:pt x="38474" y="2056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856822" y="1814625"/>
            <a:ext cx="97790" cy="76835"/>
          </a:xfrm>
          <a:custGeom>
            <a:avLst/>
            <a:gdLst/>
            <a:ahLst/>
            <a:cxnLst/>
            <a:rect l="l" t="t" r="r" b="b"/>
            <a:pathLst>
              <a:path w="97789" h="76835">
                <a:moveTo>
                  <a:pt x="10477" y="1485"/>
                </a:moveTo>
                <a:lnTo>
                  <a:pt x="0" y="1485"/>
                </a:lnTo>
                <a:lnTo>
                  <a:pt x="0" y="7480"/>
                </a:lnTo>
                <a:lnTo>
                  <a:pt x="1498" y="14960"/>
                </a:lnTo>
                <a:lnTo>
                  <a:pt x="1498" y="76288"/>
                </a:lnTo>
                <a:lnTo>
                  <a:pt x="13461" y="76288"/>
                </a:lnTo>
                <a:lnTo>
                  <a:pt x="13461" y="25425"/>
                </a:lnTo>
                <a:lnTo>
                  <a:pt x="16459" y="17945"/>
                </a:lnTo>
                <a:lnTo>
                  <a:pt x="18695" y="14960"/>
                </a:lnTo>
                <a:lnTo>
                  <a:pt x="11976" y="14960"/>
                </a:lnTo>
                <a:lnTo>
                  <a:pt x="10477" y="1485"/>
                </a:lnTo>
                <a:close/>
              </a:path>
              <a:path w="97789" h="76835">
                <a:moveTo>
                  <a:pt x="51365" y="11963"/>
                </a:moveTo>
                <a:lnTo>
                  <a:pt x="38900" y="11963"/>
                </a:lnTo>
                <a:lnTo>
                  <a:pt x="43383" y="19443"/>
                </a:lnTo>
                <a:lnTo>
                  <a:pt x="43383" y="76288"/>
                </a:lnTo>
                <a:lnTo>
                  <a:pt x="55359" y="76288"/>
                </a:lnTo>
                <a:lnTo>
                  <a:pt x="55359" y="23926"/>
                </a:lnTo>
                <a:lnTo>
                  <a:pt x="58343" y="17945"/>
                </a:lnTo>
                <a:lnTo>
                  <a:pt x="60586" y="14960"/>
                </a:lnTo>
                <a:lnTo>
                  <a:pt x="52362" y="14960"/>
                </a:lnTo>
                <a:lnTo>
                  <a:pt x="51365" y="11963"/>
                </a:lnTo>
                <a:close/>
              </a:path>
              <a:path w="97789" h="76835">
                <a:moveTo>
                  <a:pt x="92187" y="11963"/>
                </a:moveTo>
                <a:lnTo>
                  <a:pt x="70319" y="11963"/>
                </a:lnTo>
                <a:lnTo>
                  <a:pt x="77072" y="13365"/>
                </a:lnTo>
                <a:lnTo>
                  <a:pt x="81724" y="17573"/>
                </a:lnTo>
                <a:lnTo>
                  <a:pt x="84414" y="24586"/>
                </a:lnTo>
                <a:lnTo>
                  <a:pt x="85280" y="34404"/>
                </a:lnTo>
                <a:lnTo>
                  <a:pt x="85280" y="76288"/>
                </a:lnTo>
                <a:lnTo>
                  <a:pt x="97243" y="76288"/>
                </a:lnTo>
                <a:lnTo>
                  <a:pt x="97243" y="32905"/>
                </a:lnTo>
                <a:lnTo>
                  <a:pt x="95000" y="17037"/>
                </a:lnTo>
                <a:lnTo>
                  <a:pt x="92187" y="11963"/>
                </a:lnTo>
                <a:close/>
              </a:path>
              <a:path w="97789" h="76835">
                <a:moveTo>
                  <a:pt x="41897" y="0"/>
                </a:moveTo>
                <a:lnTo>
                  <a:pt x="32918" y="0"/>
                </a:lnTo>
                <a:lnTo>
                  <a:pt x="25856" y="1285"/>
                </a:lnTo>
                <a:lnTo>
                  <a:pt x="20199" y="4675"/>
                </a:lnTo>
                <a:lnTo>
                  <a:pt x="15666" y="9467"/>
                </a:lnTo>
                <a:lnTo>
                  <a:pt x="11976" y="14960"/>
                </a:lnTo>
                <a:lnTo>
                  <a:pt x="18695" y="14960"/>
                </a:lnTo>
                <a:lnTo>
                  <a:pt x="20942" y="11963"/>
                </a:lnTo>
                <a:lnTo>
                  <a:pt x="51365" y="11963"/>
                </a:lnTo>
                <a:lnTo>
                  <a:pt x="49377" y="5981"/>
                </a:lnTo>
                <a:lnTo>
                  <a:pt x="41897" y="0"/>
                </a:lnTo>
                <a:close/>
              </a:path>
              <a:path w="97789" h="76835">
                <a:moveTo>
                  <a:pt x="74802" y="0"/>
                </a:moveTo>
                <a:lnTo>
                  <a:pt x="68821" y="0"/>
                </a:lnTo>
                <a:lnTo>
                  <a:pt x="59842" y="5981"/>
                </a:lnTo>
                <a:lnTo>
                  <a:pt x="56857" y="7480"/>
                </a:lnTo>
                <a:lnTo>
                  <a:pt x="53860" y="10464"/>
                </a:lnTo>
                <a:lnTo>
                  <a:pt x="52362" y="14960"/>
                </a:lnTo>
                <a:lnTo>
                  <a:pt x="60586" y="14960"/>
                </a:lnTo>
                <a:lnTo>
                  <a:pt x="62839" y="11963"/>
                </a:lnTo>
                <a:lnTo>
                  <a:pt x="92187" y="11963"/>
                </a:lnTo>
                <a:lnTo>
                  <a:pt x="89390" y="6918"/>
                </a:lnTo>
                <a:lnTo>
                  <a:pt x="82097" y="1566"/>
                </a:lnTo>
                <a:lnTo>
                  <a:pt x="74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69027" y="1814615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4" h="78105">
                <a:moveTo>
                  <a:pt x="47095" y="10477"/>
                </a:moveTo>
                <a:lnTo>
                  <a:pt x="38900" y="10477"/>
                </a:lnTo>
                <a:lnTo>
                  <a:pt x="40292" y="20198"/>
                </a:lnTo>
                <a:lnTo>
                  <a:pt x="40398" y="29921"/>
                </a:lnTo>
                <a:lnTo>
                  <a:pt x="22722" y="30972"/>
                </a:lnTo>
                <a:lnTo>
                  <a:pt x="10098" y="36091"/>
                </a:lnTo>
                <a:lnTo>
                  <a:pt x="2524" y="44856"/>
                </a:lnTo>
                <a:lnTo>
                  <a:pt x="0" y="56845"/>
                </a:lnTo>
                <a:lnTo>
                  <a:pt x="1144" y="64539"/>
                </a:lnTo>
                <a:lnTo>
                  <a:pt x="4673" y="71251"/>
                </a:lnTo>
                <a:lnTo>
                  <a:pt x="10726" y="75999"/>
                </a:lnTo>
                <a:lnTo>
                  <a:pt x="19443" y="77800"/>
                </a:lnTo>
                <a:lnTo>
                  <a:pt x="29921" y="77800"/>
                </a:lnTo>
                <a:lnTo>
                  <a:pt x="37401" y="73304"/>
                </a:lnTo>
                <a:lnTo>
                  <a:pt x="39647" y="68821"/>
                </a:lnTo>
                <a:lnTo>
                  <a:pt x="16459" y="68821"/>
                </a:lnTo>
                <a:lnTo>
                  <a:pt x="11963" y="64325"/>
                </a:lnTo>
                <a:lnTo>
                  <a:pt x="11963" y="55359"/>
                </a:lnTo>
                <a:lnTo>
                  <a:pt x="14511" y="46476"/>
                </a:lnTo>
                <a:lnTo>
                  <a:pt x="21128" y="41519"/>
                </a:lnTo>
                <a:lnTo>
                  <a:pt x="30271" y="39368"/>
                </a:lnTo>
                <a:lnTo>
                  <a:pt x="40398" y="38900"/>
                </a:lnTo>
                <a:lnTo>
                  <a:pt x="52362" y="38900"/>
                </a:lnTo>
                <a:lnTo>
                  <a:pt x="52312" y="30972"/>
                </a:lnTo>
                <a:lnTo>
                  <a:pt x="51123" y="20198"/>
                </a:lnTo>
                <a:lnTo>
                  <a:pt x="47095" y="10477"/>
                </a:lnTo>
                <a:close/>
              </a:path>
              <a:path w="52704" h="78105">
                <a:moveTo>
                  <a:pt x="52362" y="67322"/>
                </a:moveTo>
                <a:lnTo>
                  <a:pt x="40398" y="67322"/>
                </a:lnTo>
                <a:lnTo>
                  <a:pt x="41884" y="76301"/>
                </a:lnTo>
                <a:lnTo>
                  <a:pt x="52362" y="76301"/>
                </a:lnTo>
                <a:lnTo>
                  <a:pt x="52362" y="67322"/>
                </a:lnTo>
                <a:close/>
              </a:path>
              <a:path w="52704" h="78105">
                <a:moveTo>
                  <a:pt x="52362" y="38900"/>
                </a:moveTo>
                <a:lnTo>
                  <a:pt x="40398" y="38900"/>
                </a:lnTo>
                <a:lnTo>
                  <a:pt x="40398" y="53860"/>
                </a:lnTo>
                <a:lnTo>
                  <a:pt x="38900" y="55359"/>
                </a:lnTo>
                <a:lnTo>
                  <a:pt x="37401" y="62839"/>
                </a:lnTo>
                <a:lnTo>
                  <a:pt x="31419" y="68821"/>
                </a:lnTo>
                <a:lnTo>
                  <a:pt x="39647" y="68821"/>
                </a:lnTo>
                <a:lnTo>
                  <a:pt x="40398" y="67322"/>
                </a:lnTo>
                <a:lnTo>
                  <a:pt x="52362" y="67322"/>
                </a:lnTo>
                <a:lnTo>
                  <a:pt x="52362" y="38900"/>
                </a:lnTo>
                <a:close/>
              </a:path>
              <a:path w="52704" h="78105">
                <a:moveTo>
                  <a:pt x="26923" y="0"/>
                </a:moveTo>
                <a:lnTo>
                  <a:pt x="17957" y="0"/>
                </a:lnTo>
                <a:lnTo>
                  <a:pt x="8978" y="2997"/>
                </a:lnTo>
                <a:lnTo>
                  <a:pt x="4483" y="7480"/>
                </a:lnTo>
                <a:lnTo>
                  <a:pt x="7480" y="16459"/>
                </a:lnTo>
                <a:lnTo>
                  <a:pt x="11963" y="11976"/>
                </a:lnTo>
                <a:lnTo>
                  <a:pt x="17957" y="10477"/>
                </a:lnTo>
                <a:lnTo>
                  <a:pt x="47095" y="10477"/>
                </a:lnTo>
                <a:lnTo>
                  <a:pt x="46939" y="10099"/>
                </a:lnTo>
                <a:lnTo>
                  <a:pt x="39106" y="2805"/>
                </a:lnTo>
                <a:lnTo>
                  <a:pt x="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39347" y="1787688"/>
            <a:ext cx="15240" cy="103505"/>
          </a:xfrm>
          <a:custGeom>
            <a:avLst/>
            <a:gdLst/>
            <a:ahLst/>
            <a:cxnLst/>
            <a:rect l="l" t="t" r="r" b="b"/>
            <a:pathLst>
              <a:path w="15239" h="103505">
                <a:moveTo>
                  <a:pt x="13462" y="28422"/>
                </a:moveTo>
                <a:lnTo>
                  <a:pt x="1498" y="28422"/>
                </a:lnTo>
                <a:lnTo>
                  <a:pt x="1498" y="103225"/>
                </a:lnTo>
                <a:lnTo>
                  <a:pt x="13462" y="103225"/>
                </a:lnTo>
                <a:lnTo>
                  <a:pt x="13462" y="28422"/>
                </a:lnTo>
                <a:close/>
              </a:path>
              <a:path w="15239" h="103505">
                <a:moveTo>
                  <a:pt x="11963" y="0"/>
                </a:moveTo>
                <a:lnTo>
                  <a:pt x="2984" y="0"/>
                </a:lnTo>
                <a:lnTo>
                  <a:pt x="0" y="2997"/>
                </a:lnTo>
                <a:lnTo>
                  <a:pt x="0" y="11976"/>
                </a:lnTo>
                <a:lnTo>
                  <a:pt x="2984" y="16459"/>
                </a:lnTo>
                <a:lnTo>
                  <a:pt x="11963" y="16459"/>
                </a:lnTo>
                <a:lnTo>
                  <a:pt x="14960" y="11976"/>
                </a:lnTo>
                <a:lnTo>
                  <a:pt x="14960" y="2997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72253" y="1814625"/>
            <a:ext cx="58419" cy="76835"/>
          </a:xfrm>
          <a:custGeom>
            <a:avLst/>
            <a:gdLst/>
            <a:ahLst/>
            <a:cxnLst/>
            <a:rect l="l" t="t" r="r" b="b"/>
            <a:pathLst>
              <a:path w="58420" h="76835">
                <a:moveTo>
                  <a:pt x="11976" y="1485"/>
                </a:moveTo>
                <a:lnTo>
                  <a:pt x="0" y="1485"/>
                </a:lnTo>
                <a:lnTo>
                  <a:pt x="1498" y="7480"/>
                </a:lnTo>
                <a:lnTo>
                  <a:pt x="1498" y="76288"/>
                </a:lnTo>
                <a:lnTo>
                  <a:pt x="13461" y="76288"/>
                </a:lnTo>
                <a:lnTo>
                  <a:pt x="13461" y="25425"/>
                </a:lnTo>
                <a:lnTo>
                  <a:pt x="16459" y="17945"/>
                </a:lnTo>
                <a:lnTo>
                  <a:pt x="19443" y="14960"/>
                </a:lnTo>
                <a:lnTo>
                  <a:pt x="11976" y="14960"/>
                </a:lnTo>
                <a:lnTo>
                  <a:pt x="11976" y="1485"/>
                </a:lnTo>
                <a:close/>
              </a:path>
              <a:path w="58420" h="76835">
                <a:moveTo>
                  <a:pt x="53159" y="11963"/>
                </a:moveTo>
                <a:lnTo>
                  <a:pt x="29921" y="11963"/>
                </a:lnTo>
                <a:lnTo>
                  <a:pt x="37545" y="13553"/>
                </a:lnTo>
                <a:lnTo>
                  <a:pt x="42641" y="17948"/>
                </a:lnTo>
                <a:lnTo>
                  <a:pt x="45492" y="24586"/>
                </a:lnTo>
                <a:lnTo>
                  <a:pt x="46380" y="32905"/>
                </a:lnTo>
                <a:lnTo>
                  <a:pt x="46380" y="76288"/>
                </a:lnTo>
                <a:lnTo>
                  <a:pt x="58343" y="76288"/>
                </a:lnTo>
                <a:lnTo>
                  <a:pt x="58343" y="32905"/>
                </a:lnTo>
                <a:lnTo>
                  <a:pt x="55866" y="16405"/>
                </a:lnTo>
                <a:lnTo>
                  <a:pt x="53159" y="11963"/>
                </a:lnTo>
                <a:close/>
              </a:path>
              <a:path w="58420" h="76835">
                <a:moveTo>
                  <a:pt x="34416" y="0"/>
                </a:moveTo>
                <a:lnTo>
                  <a:pt x="26910" y="1285"/>
                </a:lnTo>
                <a:lnTo>
                  <a:pt x="20386" y="4675"/>
                </a:lnTo>
                <a:lnTo>
                  <a:pt x="15268" y="9467"/>
                </a:lnTo>
                <a:lnTo>
                  <a:pt x="11976" y="14960"/>
                </a:lnTo>
                <a:lnTo>
                  <a:pt x="19443" y="14960"/>
                </a:lnTo>
                <a:lnTo>
                  <a:pt x="22440" y="11963"/>
                </a:lnTo>
                <a:lnTo>
                  <a:pt x="53159" y="11963"/>
                </a:lnTo>
                <a:lnTo>
                  <a:pt x="49742" y="6356"/>
                </a:lnTo>
                <a:lnTo>
                  <a:pt x="41938" y="1355"/>
                </a:lnTo>
                <a:lnTo>
                  <a:pt x="34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79974" y="1814625"/>
            <a:ext cx="95885" cy="76835"/>
          </a:xfrm>
          <a:custGeom>
            <a:avLst/>
            <a:gdLst/>
            <a:ahLst/>
            <a:cxnLst/>
            <a:rect l="l" t="t" r="r" b="b"/>
            <a:pathLst>
              <a:path w="95885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26924"/>
                </a:lnTo>
                <a:lnTo>
                  <a:pt x="13462" y="25425"/>
                </a:lnTo>
                <a:lnTo>
                  <a:pt x="14960" y="17945"/>
                </a:lnTo>
                <a:lnTo>
                  <a:pt x="17945" y="14960"/>
                </a:lnTo>
                <a:lnTo>
                  <a:pt x="10477" y="14960"/>
                </a:lnTo>
                <a:lnTo>
                  <a:pt x="10477" y="1485"/>
                </a:lnTo>
                <a:close/>
              </a:path>
              <a:path w="95885" h="76835">
                <a:moveTo>
                  <a:pt x="49867" y="11963"/>
                </a:moveTo>
                <a:lnTo>
                  <a:pt x="37401" y="11963"/>
                </a:lnTo>
                <a:lnTo>
                  <a:pt x="41884" y="19443"/>
                </a:lnTo>
                <a:lnTo>
                  <a:pt x="41884" y="76288"/>
                </a:lnTo>
                <a:lnTo>
                  <a:pt x="53860" y="76288"/>
                </a:lnTo>
                <a:lnTo>
                  <a:pt x="53860" y="25425"/>
                </a:lnTo>
                <a:lnTo>
                  <a:pt x="55359" y="23926"/>
                </a:lnTo>
                <a:lnTo>
                  <a:pt x="56845" y="17945"/>
                </a:lnTo>
                <a:lnTo>
                  <a:pt x="59836" y="14960"/>
                </a:lnTo>
                <a:lnTo>
                  <a:pt x="50863" y="14960"/>
                </a:lnTo>
                <a:lnTo>
                  <a:pt x="49867" y="11963"/>
                </a:lnTo>
                <a:close/>
              </a:path>
              <a:path w="95885" h="76835">
                <a:moveTo>
                  <a:pt x="90688" y="11963"/>
                </a:moveTo>
                <a:lnTo>
                  <a:pt x="70319" y="11963"/>
                </a:lnTo>
                <a:lnTo>
                  <a:pt x="76205" y="13365"/>
                </a:lnTo>
                <a:lnTo>
                  <a:pt x="80413" y="17573"/>
                </a:lnTo>
                <a:lnTo>
                  <a:pt x="82939" y="24586"/>
                </a:lnTo>
                <a:lnTo>
                  <a:pt x="83781" y="34404"/>
                </a:lnTo>
                <a:lnTo>
                  <a:pt x="83781" y="76288"/>
                </a:lnTo>
                <a:lnTo>
                  <a:pt x="95745" y="76288"/>
                </a:lnTo>
                <a:lnTo>
                  <a:pt x="95745" y="32905"/>
                </a:lnTo>
                <a:lnTo>
                  <a:pt x="93501" y="17037"/>
                </a:lnTo>
                <a:lnTo>
                  <a:pt x="90688" y="11963"/>
                </a:lnTo>
                <a:close/>
              </a:path>
              <a:path w="95885" h="76835">
                <a:moveTo>
                  <a:pt x="41884" y="0"/>
                </a:moveTo>
                <a:lnTo>
                  <a:pt x="32918" y="0"/>
                </a:lnTo>
                <a:lnTo>
                  <a:pt x="24990" y="1285"/>
                </a:lnTo>
                <a:lnTo>
                  <a:pt x="18888" y="4675"/>
                </a:lnTo>
                <a:lnTo>
                  <a:pt x="14191" y="9467"/>
                </a:lnTo>
                <a:lnTo>
                  <a:pt x="10477" y="14960"/>
                </a:lnTo>
                <a:lnTo>
                  <a:pt x="17945" y="14960"/>
                </a:lnTo>
                <a:lnTo>
                  <a:pt x="20942" y="11963"/>
                </a:lnTo>
                <a:lnTo>
                  <a:pt x="49867" y="11963"/>
                </a:lnTo>
                <a:lnTo>
                  <a:pt x="47879" y="5981"/>
                </a:lnTo>
                <a:lnTo>
                  <a:pt x="41884" y="0"/>
                </a:lnTo>
                <a:close/>
              </a:path>
              <a:path w="95885" h="76835">
                <a:moveTo>
                  <a:pt x="73304" y="0"/>
                </a:moveTo>
                <a:lnTo>
                  <a:pt x="67322" y="0"/>
                </a:lnTo>
                <a:lnTo>
                  <a:pt x="62839" y="2984"/>
                </a:lnTo>
                <a:lnTo>
                  <a:pt x="59842" y="5981"/>
                </a:lnTo>
                <a:lnTo>
                  <a:pt x="56845" y="7480"/>
                </a:lnTo>
                <a:lnTo>
                  <a:pt x="53860" y="10464"/>
                </a:lnTo>
                <a:lnTo>
                  <a:pt x="50863" y="14960"/>
                </a:lnTo>
                <a:lnTo>
                  <a:pt x="59836" y="14960"/>
                </a:lnTo>
                <a:lnTo>
                  <a:pt x="62839" y="11963"/>
                </a:lnTo>
                <a:lnTo>
                  <a:pt x="90688" y="11963"/>
                </a:lnTo>
                <a:lnTo>
                  <a:pt x="87891" y="6918"/>
                </a:lnTo>
                <a:lnTo>
                  <a:pt x="80598" y="1566"/>
                </a:lnTo>
                <a:lnTo>
                  <a:pt x="73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290680" y="1814622"/>
            <a:ext cx="60325" cy="78105"/>
          </a:xfrm>
          <a:custGeom>
            <a:avLst/>
            <a:gdLst/>
            <a:ahLst/>
            <a:cxnLst/>
            <a:rect l="l" t="t" r="r" b="b"/>
            <a:pathLst>
              <a:path w="60325" h="78105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407" y="55697"/>
                </a:lnTo>
                <a:lnTo>
                  <a:pt x="9163" y="67502"/>
                </a:lnTo>
                <a:lnTo>
                  <a:pt x="19566" y="75099"/>
                </a:lnTo>
                <a:lnTo>
                  <a:pt x="32918" y="77787"/>
                </a:lnTo>
                <a:lnTo>
                  <a:pt x="44881" y="77787"/>
                </a:lnTo>
                <a:lnTo>
                  <a:pt x="52362" y="76288"/>
                </a:lnTo>
                <a:lnTo>
                  <a:pt x="55359" y="73304"/>
                </a:lnTo>
                <a:lnTo>
                  <a:pt x="54358" y="67310"/>
                </a:lnTo>
                <a:lnTo>
                  <a:pt x="35902" y="67310"/>
                </a:lnTo>
                <a:lnTo>
                  <a:pt x="26483" y="65860"/>
                </a:lnTo>
                <a:lnTo>
                  <a:pt x="18884" y="61326"/>
                </a:lnTo>
                <a:lnTo>
                  <a:pt x="13810" y="53427"/>
                </a:lnTo>
                <a:lnTo>
                  <a:pt x="11963" y="41884"/>
                </a:lnTo>
                <a:lnTo>
                  <a:pt x="59842" y="41884"/>
                </a:lnTo>
                <a:lnTo>
                  <a:pt x="59842" y="35902"/>
                </a:lnTo>
                <a:lnTo>
                  <a:pt x="59330" y="31407"/>
                </a:lnTo>
                <a:lnTo>
                  <a:pt x="11963" y="31407"/>
                </a:lnTo>
                <a:lnTo>
                  <a:pt x="13742" y="24352"/>
                </a:lnTo>
                <a:lnTo>
                  <a:pt x="17205" y="17573"/>
                </a:lnTo>
                <a:lnTo>
                  <a:pt x="22911" y="12476"/>
                </a:lnTo>
                <a:lnTo>
                  <a:pt x="31419" y="10464"/>
                </a:lnTo>
                <a:lnTo>
                  <a:pt x="51732" y="10464"/>
                </a:lnTo>
                <a:lnTo>
                  <a:pt x="45328" y="3716"/>
                </a:lnTo>
                <a:lnTo>
                  <a:pt x="31419" y="0"/>
                </a:lnTo>
                <a:close/>
              </a:path>
              <a:path w="60325" h="78105">
                <a:moveTo>
                  <a:pt x="53860" y="64325"/>
                </a:moveTo>
                <a:lnTo>
                  <a:pt x="49364" y="65824"/>
                </a:lnTo>
                <a:lnTo>
                  <a:pt x="43383" y="67310"/>
                </a:lnTo>
                <a:lnTo>
                  <a:pt x="54358" y="67310"/>
                </a:lnTo>
                <a:lnTo>
                  <a:pt x="53860" y="64325"/>
                </a:lnTo>
                <a:close/>
              </a:path>
              <a:path w="60325" h="78105">
                <a:moveTo>
                  <a:pt x="51732" y="10464"/>
                </a:moveTo>
                <a:lnTo>
                  <a:pt x="31419" y="10464"/>
                </a:lnTo>
                <a:lnTo>
                  <a:pt x="39670" y="12685"/>
                </a:lnTo>
                <a:lnTo>
                  <a:pt x="44697" y="18130"/>
                </a:lnTo>
                <a:lnTo>
                  <a:pt x="47200" y="24979"/>
                </a:lnTo>
                <a:lnTo>
                  <a:pt x="47878" y="31407"/>
                </a:lnTo>
                <a:lnTo>
                  <a:pt x="59330" y="31407"/>
                </a:lnTo>
                <a:lnTo>
                  <a:pt x="58555" y="24608"/>
                </a:lnTo>
                <a:lnTo>
                  <a:pt x="54046" y="12903"/>
                </a:lnTo>
                <a:lnTo>
                  <a:pt x="51732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365483" y="1814625"/>
            <a:ext cx="95885" cy="76835"/>
          </a:xfrm>
          <a:custGeom>
            <a:avLst/>
            <a:gdLst/>
            <a:ahLst/>
            <a:cxnLst/>
            <a:rect l="l" t="t" r="r" b="b"/>
            <a:pathLst>
              <a:path w="95885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26924"/>
                </a:lnTo>
                <a:lnTo>
                  <a:pt x="13462" y="25425"/>
                </a:lnTo>
                <a:lnTo>
                  <a:pt x="14960" y="17945"/>
                </a:lnTo>
                <a:lnTo>
                  <a:pt x="17945" y="14960"/>
                </a:lnTo>
                <a:lnTo>
                  <a:pt x="10477" y="14960"/>
                </a:lnTo>
                <a:lnTo>
                  <a:pt x="10477" y="1485"/>
                </a:lnTo>
                <a:close/>
              </a:path>
              <a:path w="95885" h="76835">
                <a:moveTo>
                  <a:pt x="49867" y="11963"/>
                </a:moveTo>
                <a:lnTo>
                  <a:pt x="37401" y="11963"/>
                </a:lnTo>
                <a:lnTo>
                  <a:pt x="41884" y="19443"/>
                </a:lnTo>
                <a:lnTo>
                  <a:pt x="41884" y="76288"/>
                </a:lnTo>
                <a:lnTo>
                  <a:pt x="53860" y="76288"/>
                </a:lnTo>
                <a:lnTo>
                  <a:pt x="53860" y="28422"/>
                </a:lnTo>
                <a:lnTo>
                  <a:pt x="55359" y="25425"/>
                </a:lnTo>
                <a:lnTo>
                  <a:pt x="55359" y="23926"/>
                </a:lnTo>
                <a:lnTo>
                  <a:pt x="56845" y="17945"/>
                </a:lnTo>
                <a:lnTo>
                  <a:pt x="59836" y="14960"/>
                </a:lnTo>
                <a:lnTo>
                  <a:pt x="50863" y="14960"/>
                </a:lnTo>
                <a:lnTo>
                  <a:pt x="49867" y="11963"/>
                </a:lnTo>
                <a:close/>
              </a:path>
              <a:path w="95885" h="76835">
                <a:moveTo>
                  <a:pt x="91181" y="11963"/>
                </a:moveTo>
                <a:lnTo>
                  <a:pt x="70319" y="11963"/>
                </a:lnTo>
                <a:lnTo>
                  <a:pt x="76205" y="13365"/>
                </a:lnTo>
                <a:lnTo>
                  <a:pt x="80413" y="17573"/>
                </a:lnTo>
                <a:lnTo>
                  <a:pt x="82939" y="24586"/>
                </a:lnTo>
                <a:lnTo>
                  <a:pt x="83781" y="34404"/>
                </a:lnTo>
                <a:lnTo>
                  <a:pt x="83781" y="76288"/>
                </a:lnTo>
                <a:lnTo>
                  <a:pt x="95745" y="76288"/>
                </a:lnTo>
                <a:lnTo>
                  <a:pt x="95745" y="32905"/>
                </a:lnTo>
                <a:lnTo>
                  <a:pt x="93735" y="17037"/>
                </a:lnTo>
                <a:lnTo>
                  <a:pt x="91181" y="11963"/>
                </a:lnTo>
                <a:close/>
              </a:path>
              <a:path w="95885" h="76835">
                <a:moveTo>
                  <a:pt x="41884" y="0"/>
                </a:moveTo>
                <a:lnTo>
                  <a:pt x="32918" y="0"/>
                </a:lnTo>
                <a:lnTo>
                  <a:pt x="25013" y="1285"/>
                </a:lnTo>
                <a:lnTo>
                  <a:pt x="19073" y="4675"/>
                </a:lnTo>
                <a:lnTo>
                  <a:pt x="14817" y="9467"/>
                </a:lnTo>
                <a:lnTo>
                  <a:pt x="11963" y="14960"/>
                </a:lnTo>
                <a:lnTo>
                  <a:pt x="17945" y="14960"/>
                </a:lnTo>
                <a:lnTo>
                  <a:pt x="20942" y="11963"/>
                </a:lnTo>
                <a:lnTo>
                  <a:pt x="49867" y="11963"/>
                </a:lnTo>
                <a:lnTo>
                  <a:pt x="47879" y="5981"/>
                </a:lnTo>
                <a:lnTo>
                  <a:pt x="41884" y="0"/>
                </a:lnTo>
                <a:close/>
              </a:path>
              <a:path w="95885" h="76835">
                <a:moveTo>
                  <a:pt x="74803" y="0"/>
                </a:moveTo>
                <a:lnTo>
                  <a:pt x="67322" y="0"/>
                </a:lnTo>
                <a:lnTo>
                  <a:pt x="62839" y="2984"/>
                </a:lnTo>
                <a:lnTo>
                  <a:pt x="59842" y="5981"/>
                </a:lnTo>
                <a:lnTo>
                  <a:pt x="56845" y="7480"/>
                </a:lnTo>
                <a:lnTo>
                  <a:pt x="53860" y="10464"/>
                </a:lnTo>
                <a:lnTo>
                  <a:pt x="52362" y="14960"/>
                </a:lnTo>
                <a:lnTo>
                  <a:pt x="59836" y="14960"/>
                </a:lnTo>
                <a:lnTo>
                  <a:pt x="62839" y="11963"/>
                </a:lnTo>
                <a:lnTo>
                  <a:pt x="91181" y="11963"/>
                </a:lnTo>
                <a:lnTo>
                  <a:pt x="88641" y="6918"/>
                </a:lnTo>
                <a:lnTo>
                  <a:pt x="81863" y="1566"/>
                </a:lnTo>
                <a:lnTo>
                  <a:pt x="74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77687" y="1814620"/>
            <a:ext cx="64769" cy="78105"/>
          </a:xfrm>
          <a:custGeom>
            <a:avLst/>
            <a:gdLst/>
            <a:ahLst/>
            <a:cxnLst/>
            <a:rect l="l" t="t" r="r" b="b"/>
            <a:pathLst>
              <a:path w="64770" h="78105">
                <a:moveTo>
                  <a:pt x="32918" y="0"/>
                </a:moveTo>
                <a:lnTo>
                  <a:pt x="19572" y="2734"/>
                </a:lnTo>
                <a:lnTo>
                  <a:pt x="9167" y="10658"/>
                </a:lnTo>
                <a:lnTo>
                  <a:pt x="2408" y="23354"/>
                </a:lnTo>
                <a:lnTo>
                  <a:pt x="0" y="40386"/>
                </a:lnTo>
                <a:lnTo>
                  <a:pt x="2385" y="55697"/>
                </a:lnTo>
                <a:lnTo>
                  <a:pt x="8980" y="67502"/>
                </a:lnTo>
                <a:lnTo>
                  <a:pt x="18939" y="75099"/>
                </a:lnTo>
                <a:lnTo>
                  <a:pt x="31419" y="77787"/>
                </a:lnTo>
                <a:lnTo>
                  <a:pt x="43507" y="75497"/>
                </a:lnTo>
                <a:lnTo>
                  <a:pt x="53500" y="68808"/>
                </a:lnTo>
                <a:lnTo>
                  <a:pt x="31419" y="68808"/>
                </a:lnTo>
                <a:lnTo>
                  <a:pt x="23334" y="66448"/>
                </a:lnTo>
                <a:lnTo>
                  <a:pt x="17211" y="60021"/>
                </a:lnTo>
                <a:lnTo>
                  <a:pt x="13331" y="50511"/>
                </a:lnTo>
                <a:lnTo>
                  <a:pt x="11976" y="38900"/>
                </a:lnTo>
                <a:lnTo>
                  <a:pt x="13144" y="28774"/>
                </a:lnTo>
                <a:lnTo>
                  <a:pt x="16837" y="19635"/>
                </a:lnTo>
                <a:lnTo>
                  <a:pt x="23334" y="13023"/>
                </a:lnTo>
                <a:lnTo>
                  <a:pt x="32918" y="10477"/>
                </a:lnTo>
                <a:lnTo>
                  <a:pt x="55240" y="10477"/>
                </a:lnTo>
                <a:lnTo>
                  <a:pt x="46030" y="2922"/>
                </a:lnTo>
                <a:lnTo>
                  <a:pt x="32918" y="0"/>
                </a:lnTo>
                <a:close/>
              </a:path>
              <a:path w="64770" h="78105">
                <a:moveTo>
                  <a:pt x="55240" y="10477"/>
                </a:moveTo>
                <a:lnTo>
                  <a:pt x="32918" y="10477"/>
                </a:lnTo>
                <a:lnTo>
                  <a:pt x="41635" y="13234"/>
                </a:lnTo>
                <a:lnTo>
                  <a:pt x="47688" y="20197"/>
                </a:lnTo>
                <a:lnTo>
                  <a:pt x="51217" y="29406"/>
                </a:lnTo>
                <a:lnTo>
                  <a:pt x="52362" y="38900"/>
                </a:lnTo>
                <a:lnTo>
                  <a:pt x="50774" y="50511"/>
                </a:lnTo>
                <a:lnTo>
                  <a:pt x="46381" y="60021"/>
                </a:lnTo>
                <a:lnTo>
                  <a:pt x="39744" y="66448"/>
                </a:lnTo>
                <a:lnTo>
                  <a:pt x="31419" y="68808"/>
                </a:lnTo>
                <a:lnTo>
                  <a:pt x="53500" y="68808"/>
                </a:lnTo>
                <a:lnTo>
                  <a:pt x="54051" y="68440"/>
                </a:lnTo>
                <a:lnTo>
                  <a:pt x="61509" y="56334"/>
                </a:lnTo>
                <a:lnTo>
                  <a:pt x="64338" y="38900"/>
                </a:lnTo>
                <a:lnTo>
                  <a:pt x="62160" y="23349"/>
                </a:lnTo>
                <a:lnTo>
                  <a:pt x="55919" y="11034"/>
                </a:lnTo>
                <a:lnTo>
                  <a:pt x="55240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56973" y="1814625"/>
            <a:ext cx="34925" cy="76835"/>
          </a:xfrm>
          <a:custGeom>
            <a:avLst/>
            <a:gdLst/>
            <a:ahLst/>
            <a:cxnLst/>
            <a:rect l="l" t="t" r="r" b="b"/>
            <a:pathLst>
              <a:path w="34925" h="76835">
                <a:moveTo>
                  <a:pt x="11976" y="1485"/>
                </a:moveTo>
                <a:lnTo>
                  <a:pt x="0" y="1485"/>
                </a:lnTo>
                <a:lnTo>
                  <a:pt x="1498" y="8966"/>
                </a:lnTo>
                <a:lnTo>
                  <a:pt x="1498" y="76288"/>
                </a:lnTo>
                <a:lnTo>
                  <a:pt x="13461" y="76288"/>
                </a:lnTo>
                <a:lnTo>
                  <a:pt x="13461" y="29908"/>
                </a:lnTo>
                <a:lnTo>
                  <a:pt x="14960" y="20942"/>
                </a:lnTo>
                <a:lnTo>
                  <a:pt x="18555" y="16446"/>
                </a:lnTo>
                <a:lnTo>
                  <a:pt x="11976" y="16446"/>
                </a:lnTo>
                <a:lnTo>
                  <a:pt x="11976" y="1485"/>
                </a:lnTo>
                <a:close/>
              </a:path>
              <a:path w="34925" h="76835">
                <a:moveTo>
                  <a:pt x="32918" y="0"/>
                </a:moveTo>
                <a:lnTo>
                  <a:pt x="31419" y="0"/>
                </a:lnTo>
                <a:lnTo>
                  <a:pt x="25013" y="1308"/>
                </a:lnTo>
                <a:lnTo>
                  <a:pt x="19450" y="4860"/>
                </a:lnTo>
                <a:lnTo>
                  <a:pt x="15010" y="10094"/>
                </a:lnTo>
                <a:lnTo>
                  <a:pt x="11976" y="16446"/>
                </a:lnTo>
                <a:lnTo>
                  <a:pt x="18555" y="16446"/>
                </a:lnTo>
                <a:lnTo>
                  <a:pt x="20942" y="13462"/>
                </a:lnTo>
                <a:lnTo>
                  <a:pt x="34416" y="13462"/>
                </a:lnTo>
                <a:lnTo>
                  <a:pt x="34416" y="1485"/>
                </a:lnTo>
                <a:lnTo>
                  <a:pt x="32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94375" y="1816116"/>
            <a:ext cx="62865" cy="109220"/>
          </a:xfrm>
          <a:custGeom>
            <a:avLst/>
            <a:gdLst/>
            <a:ahLst/>
            <a:cxnLst/>
            <a:rect l="l" t="t" r="r" b="b"/>
            <a:pathLst>
              <a:path w="62864" h="109219">
                <a:moveTo>
                  <a:pt x="13462" y="0"/>
                </a:moveTo>
                <a:lnTo>
                  <a:pt x="0" y="0"/>
                </a:lnTo>
                <a:lnTo>
                  <a:pt x="25438" y="68808"/>
                </a:lnTo>
                <a:lnTo>
                  <a:pt x="25438" y="76288"/>
                </a:lnTo>
                <a:lnTo>
                  <a:pt x="22440" y="82283"/>
                </a:lnTo>
                <a:lnTo>
                  <a:pt x="17957" y="88265"/>
                </a:lnTo>
                <a:lnTo>
                  <a:pt x="11963" y="94246"/>
                </a:lnTo>
                <a:lnTo>
                  <a:pt x="7480" y="97231"/>
                </a:lnTo>
                <a:lnTo>
                  <a:pt x="4483" y="97231"/>
                </a:lnTo>
                <a:lnTo>
                  <a:pt x="7480" y="109207"/>
                </a:lnTo>
                <a:lnTo>
                  <a:pt x="10477" y="107708"/>
                </a:lnTo>
                <a:lnTo>
                  <a:pt x="16459" y="106210"/>
                </a:lnTo>
                <a:lnTo>
                  <a:pt x="22440" y="100228"/>
                </a:lnTo>
                <a:lnTo>
                  <a:pt x="27840" y="93403"/>
                </a:lnTo>
                <a:lnTo>
                  <a:pt x="33099" y="83773"/>
                </a:lnTo>
                <a:lnTo>
                  <a:pt x="38639" y="70780"/>
                </a:lnTo>
                <a:lnTo>
                  <a:pt x="42674" y="59842"/>
                </a:lnTo>
                <a:lnTo>
                  <a:pt x="32918" y="59842"/>
                </a:lnTo>
                <a:lnTo>
                  <a:pt x="31419" y="55346"/>
                </a:lnTo>
                <a:lnTo>
                  <a:pt x="29921" y="49364"/>
                </a:lnTo>
                <a:lnTo>
                  <a:pt x="13462" y="0"/>
                </a:lnTo>
                <a:close/>
              </a:path>
              <a:path w="62864" h="109219">
                <a:moveTo>
                  <a:pt x="62839" y="0"/>
                </a:moveTo>
                <a:lnTo>
                  <a:pt x="50863" y="0"/>
                </a:lnTo>
                <a:lnTo>
                  <a:pt x="37401" y="44881"/>
                </a:lnTo>
                <a:lnTo>
                  <a:pt x="35902" y="49364"/>
                </a:lnTo>
                <a:lnTo>
                  <a:pt x="34404" y="55346"/>
                </a:lnTo>
                <a:lnTo>
                  <a:pt x="32918" y="59842"/>
                </a:lnTo>
                <a:lnTo>
                  <a:pt x="42674" y="59842"/>
                </a:lnTo>
                <a:lnTo>
                  <a:pt x="44881" y="53860"/>
                </a:lnTo>
                <a:lnTo>
                  <a:pt x="62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56822" y="2107825"/>
            <a:ext cx="64769" cy="82550"/>
          </a:xfrm>
          <a:custGeom>
            <a:avLst/>
            <a:gdLst/>
            <a:ahLst/>
            <a:cxnLst/>
            <a:rect l="l" t="t" r="r" b="b"/>
            <a:pathLst>
              <a:path w="64770" h="82550">
                <a:moveTo>
                  <a:pt x="64325" y="0"/>
                </a:moveTo>
                <a:lnTo>
                  <a:pt x="0" y="37401"/>
                </a:lnTo>
                <a:lnTo>
                  <a:pt x="0" y="44881"/>
                </a:lnTo>
                <a:lnTo>
                  <a:pt x="64325" y="82283"/>
                </a:lnTo>
                <a:lnTo>
                  <a:pt x="64325" y="71805"/>
                </a:lnTo>
                <a:lnTo>
                  <a:pt x="10477" y="41884"/>
                </a:lnTo>
                <a:lnTo>
                  <a:pt x="64325" y="10477"/>
                </a:lnTo>
                <a:lnTo>
                  <a:pt x="6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964544" y="2088380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5">
                <a:moveTo>
                  <a:pt x="53860" y="0"/>
                </a:moveTo>
                <a:lnTo>
                  <a:pt x="47878" y="0"/>
                </a:lnTo>
                <a:lnTo>
                  <a:pt x="44881" y="1498"/>
                </a:lnTo>
                <a:lnTo>
                  <a:pt x="36211" y="3205"/>
                </a:lnTo>
                <a:lnTo>
                  <a:pt x="4113" y="34964"/>
                </a:lnTo>
                <a:lnTo>
                  <a:pt x="0" y="61328"/>
                </a:lnTo>
                <a:lnTo>
                  <a:pt x="2384" y="78606"/>
                </a:lnTo>
                <a:lnTo>
                  <a:pt x="8975" y="91816"/>
                </a:lnTo>
                <a:lnTo>
                  <a:pt x="18934" y="100256"/>
                </a:lnTo>
                <a:lnTo>
                  <a:pt x="31419" y="103225"/>
                </a:lnTo>
                <a:lnTo>
                  <a:pt x="44297" y="100373"/>
                </a:lnTo>
                <a:lnTo>
                  <a:pt x="53673" y="92748"/>
                </a:lnTo>
                <a:lnTo>
                  <a:pt x="32918" y="92748"/>
                </a:lnTo>
                <a:lnTo>
                  <a:pt x="23966" y="90621"/>
                </a:lnTo>
                <a:lnTo>
                  <a:pt x="17398" y="84709"/>
                </a:lnTo>
                <a:lnTo>
                  <a:pt x="13355" y="75710"/>
                </a:lnTo>
                <a:lnTo>
                  <a:pt x="11976" y="64325"/>
                </a:lnTo>
                <a:lnTo>
                  <a:pt x="11976" y="61328"/>
                </a:lnTo>
                <a:lnTo>
                  <a:pt x="13461" y="59842"/>
                </a:lnTo>
                <a:lnTo>
                  <a:pt x="13461" y="58343"/>
                </a:lnTo>
                <a:lnTo>
                  <a:pt x="16459" y="50863"/>
                </a:lnTo>
                <a:lnTo>
                  <a:pt x="21460" y="47866"/>
                </a:lnTo>
                <a:lnTo>
                  <a:pt x="11976" y="47866"/>
                </a:lnTo>
                <a:lnTo>
                  <a:pt x="15619" y="35739"/>
                </a:lnTo>
                <a:lnTo>
                  <a:pt x="22069" y="24871"/>
                </a:lnTo>
                <a:lnTo>
                  <a:pt x="31324" y="16524"/>
                </a:lnTo>
                <a:lnTo>
                  <a:pt x="43383" y="11963"/>
                </a:lnTo>
                <a:lnTo>
                  <a:pt x="47878" y="11963"/>
                </a:lnTo>
                <a:lnTo>
                  <a:pt x="50863" y="10477"/>
                </a:lnTo>
                <a:lnTo>
                  <a:pt x="53860" y="10477"/>
                </a:lnTo>
                <a:lnTo>
                  <a:pt x="53860" y="0"/>
                </a:lnTo>
                <a:close/>
              </a:path>
              <a:path w="61595" h="103505">
                <a:moveTo>
                  <a:pt x="54729" y="46380"/>
                </a:moveTo>
                <a:lnTo>
                  <a:pt x="31419" y="46380"/>
                </a:lnTo>
                <a:lnTo>
                  <a:pt x="38645" y="47991"/>
                </a:lnTo>
                <a:lnTo>
                  <a:pt x="44327" y="52546"/>
                </a:lnTo>
                <a:lnTo>
                  <a:pt x="48045" y="59624"/>
                </a:lnTo>
                <a:lnTo>
                  <a:pt x="49377" y="68808"/>
                </a:lnTo>
                <a:lnTo>
                  <a:pt x="48068" y="78860"/>
                </a:lnTo>
                <a:lnTo>
                  <a:pt x="44515" y="86388"/>
                </a:lnTo>
                <a:lnTo>
                  <a:pt x="39278" y="91111"/>
                </a:lnTo>
                <a:lnTo>
                  <a:pt x="32918" y="92748"/>
                </a:lnTo>
                <a:lnTo>
                  <a:pt x="53673" y="92748"/>
                </a:lnTo>
                <a:lnTo>
                  <a:pt x="59400" y="81762"/>
                </a:lnTo>
                <a:lnTo>
                  <a:pt x="61340" y="68808"/>
                </a:lnTo>
                <a:lnTo>
                  <a:pt x="59446" y="55464"/>
                </a:lnTo>
                <a:lnTo>
                  <a:pt x="54729" y="46380"/>
                </a:lnTo>
                <a:close/>
              </a:path>
              <a:path w="61595" h="103505">
                <a:moveTo>
                  <a:pt x="34416" y="35902"/>
                </a:moveTo>
                <a:lnTo>
                  <a:pt x="25438" y="35902"/>
                </a:lnTo>
                <a:lnTo>
                  <a:pt x="17957" y="40386"/>
                </a:lnTo>
                <a:lnTo>
                  <a:pt x="13461" y="47866"/>
                </a:lnTo>
                <a:lnTo>
                  <a:pt x="21460" y="47866"/>
                </a:lnTo>
                <a:lnTo>
                  <a:pt x="23939" y="46380"/>
                </a:lnTo>
                <a:lnTo>
                  <a:pt x="54729" y="46380"/>
                </a:lnTo>
                <a:lnTo>
                  <a:pt x="54046" y="45064"/>
                </a:lnTo>
                <a:lnTo>
                  <a:pt x="45562" y="38310"/>
                </a:lnTo>
                <a:lnTo>
                  <a:pt x="34416" y="35902"/>
                </a:lnTo>
                <a:close/>
              </a:path>
              <a:path w="61595" h="103505">
                <a:moveTo>
                  <a:pt x="53860" y="10477"/>
                </a:moveTo>
                <a:lnTo>
                  <a:pt x="50863" y="10477"/>
                </a:lnTo>
                <a:lnTo>
                  <a:pt x="53860" y="11963"/>
                </a:lnTo>
                <a:lnTo>
                  <a:pt x="53860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33352" y="2089876"/>
            <a:ext cx="66040" cy="100330"/>
          </a:xfrm>
          <a:custGeom>
            <a:avLst/>
            <a:gdLst/>
            <a:ahLst/>
            <a:cxnLst/>
            <a:rect l="l" t="t" r="r" b="b"/>
            <a:pathLst>
              <a:path w="66039" h="100330">
                <a:moveTo>
                  <a:pt x="53860" y="73304"/>
                </a:moveTo>
                <a:lnTo>
                  <a:pt x="41897" y="73304"/>
                </a:lnTo>
                <a:lnTo>
                  <a:pt x="41897" y="100228"/>
                </a:lnTo>
                <a:lnTo>
                  <a:pt x="53860" y="100228"/>
                </a:lnTo>
                <a:lnTo>
                  <a:pt x="53860" y="73304"/>
                </a:lnTo>
                <a:close/>
              </a:path>
              <a:path w="66039" h="100330">
                <a:moveTo>
                  <a:pt x="53860" y="0"/>
                </a:moveTo>
                <a:lnTo>
                  <a:pt x="40398" y="0"/>
                </a:lnTo>
                <a:lnTo>
                  <a:pt x="0" y="64325"/>
                </a:lnTo>
                <a:lnTo>
                  <a:pt x="0" y="73304"/>
                </a:lnTo>
                <a:lnTo>
                  <a:pt x="65824" y="73304"/>
                </a:lnTo>
                <a:lnTo>
                  <a:pt x="65824" y="62826"/>
                </a:lnTo>
                <a:lnTo>
                  <a:pt x="11976" y="62826"/>
                </a:lnTo>
                <a:lnTo>
                  <a:pt x="34416" y="28422"/>
                </a:lnTo>
                <a:lnTo>
                  <a:pt x="37401" y="23939"/>
                </a:lnTo>
                <a:lnTo>
                  <a:pt x="38900" y="19443"/>
                </a:lnTo>
                <a:lnTo>
                  <a:pt x="41897" y="13461"/>
                </a:lnTo>
                <a:lnTo>
                  <a:pt x="53860" y="13461"/>
                </a:lnTo>
                <a:lnTo>
                  <a:pt x="53860" y="0"/>
                </a:lnTo>
                <a:close/>
              </a:path>
              <a:path w="66039" h="100330">
                <a:moveTo>
                  <a:pt x="53860" y="13461"/>
                </a:moveTo>
                <a:lnTo>
                  <a:pt x="41897" y="13461"/>
                </a:lnTo>
                <a:lnTo>
                  <a:pt x="41897" y="62826"/>
                </a:lnTo>
                <a:lnTo>
                  <a:pt x="53860" y="62826"/>
                </a:lnTo>
                <a:lnTo>
                  <a:pt x="53860" y="13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108156" y="2085387"/>
            <a:ext cx="76835" cy="106680"/>
          </a:xfrm>
          <a:custGeom>
            <a:avLst/>
            <a:gdLst/>
            <a:ahLst/>
            <a:cxnLst/>
            <a:rect l="l" t="t" r="r" b="b"/>
            <a:pathLst>
              <a:path w="76835" h="106680">
                <a:moveTo>
                  <a:pt x="61340" y="0"/>
                </a:moveTo>
                <a:lnTo>
                  <a:pt x="50863" y="0"/>
                </a:lnTo>
                <a:lnTo>
                  <a:pt x="29666" y="3997"/>
                </a:lnTo>
                <a:lnTo>
                  <a:pt x="13654" y="15147"/>
                </a:lnTo>
                <a:lnTo>
                  <a:pt x="3530" y="32189"/>
                </a:lnTo>
                <a:lnTo>
                  <a:pt x="0" y="53860"/>
                </a:lnTo>
                <a:lnTo>
                  <a:pt x="819" y="65612"/>
                </a:lnTo>
                <a:lnTo>
                  <a:pt x="19896" y="98639"/>
                </a:lnTo>
                <a:lnTo>
                  <a:pt x="47878" y="106210"/>
                </a:lnTo>
                <a:lnTo>
                  <a:pt x="56525" y="105696"/>
                </a:lnTo>
                <a:lnTo>
                  <a:pt x="64333" y="104343"/>
                </a:lnTo>
                <a:lnTo>
                  <a:pt x="71019" y="102427"/>
                </a:lnTo>
                <a:lnTo>
                  <a:pt x="76301" y="100228"/>
                </a:lnTo>
                <a:lnTo>
                  <a:pt x="76301" y="94246"/>
                </a:lnTo>
                <a:lnTo>
                  <a:pt x="47878" y="94246"/>
                </a:lnTo>
                <a:lnTo>
                  <a:pt x="33434" y="91488"/>
                </a:lnTo>
                <a:lnTo>
                  <a:pt x="22074" y="83400"/>
                </a:lnTo>
                <a:lnTo>
                  <a:pt x="14640" y="70265"/>
                </a:lnTo>
                <a:lnTo>
                  <a:pt x="11976" y="52362"/>
                </a:lnTo>
                <a:lnTo>
                  <a:pt x="14664" y="35085"/>
                </a:lnTo>
                <a:lnTo>
                  <a:pt x="22261" y="21880"/>
                </a:lnTo>
                <a:lnTo>
                  <a:pt x="34066" y="13444"/>
                </a:lnTo>
                <a:lnTo>
                  <a:pt x="49377" y="10477"/>
                </a:lnTo>
                <a:lnTo>
                  <a:pt x="71596" y="10477"/>
                </a:lnTo>
                <a:lnTo>
                  <a:pt x="73304" y="4483"/>
                </a:lnTo>
                <a:lnTo>
                  <a:pt x="70319" y="2997"/>
                </a:lnTo>
                <a:lnTo>
                  <a:pt x="61340" y="0"/>
                </a:lnTo>
                <a:close/>
              </a:path>
              <a:path w="76835" h="106680">
                <a:moveTo>
                  <a:pt x="76301" y="50863"/>
                </a:moveTo>
                <a:lnTo>
                  <a:pt x="44881" y="50863"/>
                </a:lnTo>
                <a:lnTo>
                  <a:pt x="44881" y="61340"/>
                </a:lnTo>
                <a:lnTo>
                  <a:pt x="64338" y="61340"/>
                </a:lnTo>
                <a:lnTo>
                  <a:pt x="64338" y="92748"/>
                </a:lnTo>
                <a:lnTo>
                  <a:pt x="61340" y="94246"/>
                </a:lnTo>
                <a:lnTo>
                  <a:pt x="76301" y="94246"/>
                </a:lnTo>
                <a:lnTo>
                  <a:pt x="76301" y="50863"/>
                </a:lnTo>
                <a:close/>
              </a:path>
              <a:path w="76835" h="106680">
                <a:moveTo>
                  <a:pt x="71596" y="10477"/>
                </a:moveTo>
                <a:lnTo>
                  <a:pt x="59842" y="10477"/>
                </a:lnTo>
                <a:lnTo>
                  <a:pt x="65824" y="13461"/>
                </a:lnTo>
                <a:lnTo>
                  <a:pt x="70319" y="14960"/>
                </a:lnTo>
                <a:lnTo>
                  <a:pt x="71596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03913" y="2085393"/>
            <a:ext cx="58419" cy="106680"/>
          </a:xfrm>
          <a:custGeom>
            <a:avLst/>
            <a:gdLst/>
            <a:ahLst/>
            <a:cxnLst/>
            <a:rect l="l" t="t" r="r" b="b"/>
            <a:pathLst>
              <a:path w="58420" h="106680">
                <a:moveTo>
                  <a:pt x="20942" y="0"/>
                </a:moveTo>
                <a:lnTo>
                  <a:pt x="13462" y="0"/>
                </a:lnTo>
                <a:lnTo>
                  <a:pt x="4483" y="1485"/>
                </a:lnTo>
                <a:lnTo>
                  <a:pt x="0" y="2984"/>
                </a:lnTo>
                <a:lnTo>
                  <a:pt x="0" y="104711"/>
                </a:lnTo>
                <a:lnTo>
                  <a:pt x="2997" y="104711"/>
                </a:lnTo>
                <a:lnTo>
                  <a:pt x="8978" y="106210"/>
                </a:lnTo>
                <a:lnTo>
                  <a:pt x="17957" y="106210"/>
                </a:lnTo>
                <a:lnTo>
                  <a:pt x="28358" y="105624"/>
                </a:lnTo>
                <a:lnTo>
                  <a:pt x="37215" y="103776"/>
                </a:lnTo>
                <a:lnTo>
                  <a:pt x="44670" y="100525"/>
                </a:lnTo>
                <a:lnTo>
                  <a:pt x="50863" y="95732"/>
                </a:lnTo>
                <a:lnTo>
                  <a:pt x="13462" y="95732"/>
                </a:lnTo>
                <a:lnTo>
                  <a:pt x="11963" y="94234"/>
                </a:lnTo>
                <a:lnTo>
                  <a:pt x="11963" y="55346"/>
                </a:lnTo>
                <a:lnTo>
                  <a:pt x="49234" y="55346"/>
                </a:lnTo>
                <a:lnTo>
                  <a:pt x="45726" y="52492"/>
                </a:lnTo>
                <a:lnTo>
                  <a:pt x="38900" y="49364"/>
                </a:lnTo>
                <a:lnTo>
                  <a:pt x="45886" y="45201"/>
                </a:lnTo>
                <a:lnTo>
                  <a:pt x="46195" y="44869"/>
                </a:lnTo>
                <a:lnTo>
                  <a:pt x="11963" y="44869"/>
                </a:lnTo>
                <a:lnTo>
                  <a:pt x="11963" y="11963"/>
                </a:lnTo>
                <a:lnTo>
                  <a:pt x="13462" y="10464"/>
                </a:lnTo>
                <a:lnTo>
                  <a:pt x="50362" y="10464"/>
                </a:lnTo>
                <a:lnTo>
                  <a:pt x="46380" y="7480"/>
                </a:lnTo>
                <a:lnTo>
                  <a:pt x="42193" y="4414"/>
                </a:lnTo>
                <a:lnTo>
                  <a:pt x="36466" y="2054"/>
                </a:lnTo>
                <a:lnTo>
                  <a:pt x="29337" y="536"/>
                </a:lnTo>
                <a:lnTo>
                  <a:pt x="20942" y="0"/>
                </a:lnTo>
                <a:close/>
              </a:path>
              <a:path w="58420" h="106680">
                <a:moveTo>
                  <a:pt x="49234" y="55346"/>
                </a:moveTo>
                <a:lnTo>
                  <a:pt x="20942" y="55346"/>
                </a:lnTo>
                <a:lnTo>
                  <a:pt x="30362" y="56491"/>
                </a:lnTo>
                <a:lnTo>
                  <a:pt x="37960" y="60020"/>
                </a:lnTo>
                <a:lnTo>
                  <a:pt x="43034" y="66072"/>
                </a:lnTo>
                <a:lnTo>
                  <a:pt x="44881" y="74790"/>
                </a:lnTo>
                <a:lnTo>
                  <a:pt x="43034" y="84374"/>
                </a:lnTo>
                <a:lnTo>
                  <a:pt x="37960" y="90871"/>
                </a:lnTo>
                <a:lnTo>
                  <a:pt x="30362" y="94564"/>
                </a:lnTo>
                <a:lnTo>
                  <a:pt x="20942" y="95732"/>
                </a:lnTo>
                <a:lnTo>
                  <a:pt x="50863" y="95732"/>
                </a:lnTo>
                <a:lnTo>
                  <a:pt x="55359" y="91249"/>
                </a:lnTo>
                <a:lnTo>
                  <a:pt x="58343" y="83769"/>
                </a:lnTo>
                <a:lnTo>
                  <a:pt x="58343" y="74790"/>
                </a:lnTo>
                <a:lnTo>
                  <a:pt x="56568" y="64925"/>
                </a:lnTo>
                <a:lnTo>
                  <a:pt x="51989" y="57586"/>
                </a:lnTo>
                <a:lnTo>
                  <a:pt x="49234" y="55346"/>
                </a:lnTo>
                <a:close/>
              </a:path>
              <a:path w="58420" h="106680">
                <a:moveTo>
                  <a:pt x="50362" y="10464"/>
                </a:moveTo>
                <a:lnTo>
                  <a:pt x="22440" y="10464"/>
                </a:lnTo>
                <a:lnTo>
                  <a:pt x="30526" y="11354"/>
                </a:lnTo>
                <a:lnTo>
                  <a:pt x="36649" y="14208"/>
                </a:lnTo>
                <a:lnTo>
                  <a:pt x="40528" y="19305"/>
                </a:lnTo>
                <a:lnTo>
                  <a:pt x="41884" y="26924"/>
                </a:lnTo>
                <a:lnTo>
                  <a:pt x="40528" y="34142"/>
                </a:lnTo>
                <a:lnTo>
                  <a:pt x="36649" y="39820"/>
                </a:lnTo>
                <a:lnTo>
                  <a:pt x="30526" y="43536"/>
                </a:lnTo>
                <a:lnTo>
                  <a:pt x="22440" y="44869"/>
                </a:lnTo>
                <a:lnTo>
                  <a:pt x="46195" y="44869"/>
                </a:lnTo>
                <a:lnTo>
                  <a:pt x="51053" y="39638"/>
                </a:lnTo>
                <a:lnTo>
                  <a:pt x="54259" y="32953"/>
                </a:lnTo>
                <a:lnTo>
                  <a:pt x="55359" y="25425"/>
                </a:lnTo>
                <a:lnTo>
                  <a:pt x="55359" y="17945"/>
                </a:lnTo>
                <a:lnTo>
                  <a:pt x="52362" y="11963"/>
                </a:lnTo>
                <a:lnTo>
                  <a:pt x="50362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852339" y="2383085"/>
            <a:ext cx="72390" cy="107950"/>
          </a:xfrm>
          <a:custGeom>
            <a:avLst/>
            <a:gdLst/>
            <a:ahLst/>
            <a:cxnLst/>
            <a:rect l="l" t="t" r="r" b="b"/>
            <a:pathLst>
              <a:path w="72389" h="107950">
                <a:moveTo>
                  <a:pt x="59842" y="0"/>
                </a:moveTo>
                <a:lnTo>
                  <a:pt x="49377" y="0"/>
                </a:lnTo>
                <a:lnTo>
                  <a:pt x="29039" y="4020"/>
                </a:lnTo>
                <a:lnTo>
                  <a:pt x="13468" y="15333"/>
                </a:lnTo>
                <a:lnTo>
                  <a:pt x="3507" y="32816"/>
                </a:lnTo>
                <a:lnTo>
                  <a:pt x="0" y="55346"/>
                </a:lnTo>
                <a:lnTo>
                  <a:pt x="3460" y="78042"/>
                </a:lnTo>
                <a:lnTo>
                  <a:pt x="13093" y="94429"/>
                </a:lnTo>
                <a:lnTo>
                  <a:pt x="27774" y="104365"/>
                </a:lnTo>
                <a:lnTo>
                  <a:pt x="46380" y="107708"/>
                </a:lnTo>
                <a:lnTo>
                  <a:pt x="58343" y="107708"/>
                </a:lnTo>
                <a:lnTo>
                  <a:pt x="67322" y="106210"/>
                </a:lnTo>
                <a:lnTo>
                  <a:pt x="70319" y="103225"/>
                </a:lnTo>
                <a:lnTo>
                  <a:pt x="69462" y="97231"/>
                </a:lnTo>
                <a:lnTo>
                  <a:pt x="49377" y="97231"/>
                </a:lnTo>
                <a:lnTo>
                  <a:pt x="33643" y="94246"/>
                </a:lnTo>
                <a:lnTo>
                  <a:pt x="22442" y="85828"/>
                </a:lnTo>
                <a:lnTo>
                  <a:pt x="15707" y="72622"/>
                </a:lnTo>
                <a:lnTo>
                  <a:pt x="13461" y="55346"/>
                </a:lnTo>
                <a:lnTo>
                  <a:pt x="15918" y="36577"/>
                </a:lnTo>
                <a:lnTo>
                  <a:pt x="23004" y="22996"/>
                </a:lnTo>
                <a:lnTo>
                  <a:pt x="34298" y="14745"/>
                </a:lnTo>
                <a:lnTo>
                  <a:pt x="49377" y="11963"/>
                </a:lnTo>
                <a:lnTo>
                  <a:pt x="70107" y="11963"/>
                </a:lnTo>
                <a:lnTo>
                  <a:pt x="71818" y="5981"/>
                </a:lnTo>
                <a:lnTo>
                  <a:pt x="67322" y="2984"/>
                </a:lnTo>
                <a:lnTo>
                  <a:pt x="59842" y="0"/>
                </a:lnTo>
                <a:close/>
              </a:path>
              <a:path w="72389" h="107950">
                <a:moveTo>
                  <a:pt x="68821" y="92748"/>
                </a:moveTo>
                <a:lnTo>
                  <a:pt x="64294" y="94263"/>
                </a:lnTo>
                <a:lnTo>
                  <a:pt x="56857" y="97231"/>
                </a:lnTo>
                <a:lnTo>
                  <a:pt x="69462" y="97231"/>
                </a:lnTo>
                <a:lnTo>
                  <a:pt x="68821" y="92748"/>
                </a:lnTo>
                <a:close/>
              </a:path>
              <a:path w="72389" h="107950">
                <a:moveTo>
                  <a:pt x="70107" y="11963"/>
                </a:moveTo>
                <a:lnTo>
                  <a:pt x="56857" y="11963"/>
                </a:lnTo>
                <a:lnTo>
                  <a:pt x="64338" y="13461"/>
                </a:lnTo>
                <a:lnTo>
                  <a:pt x="68821" y="16459"/>
                </a:lnTo>
                <a:lnTo>
                  <a:pt x="70107" y="11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36109" y="2386070"/>
            <a:ext cx="95885" cy="103505"/>
          </a:xfrm>
          <a:custGeom>
            <a:avLst/>
            <a:gdLst/>
            <a:ahLst/>
            <a:cxnLst/>
            <a:rect l="l" t="t" r="r" b="b"/>
            <a:pathLst>
              <a:path w="95885" h="103505">
                <a:moveTo>
                  <a:pt x="22440" y="0"/>
                </a:moveTo>
                <a:lnTo>
                  <a:pt x="5981" y="0"/>
                </a:lnTo>
                <a:lnTo>
                  <a:pt x="0" y="103225"/>
                </a:lnTo>
                <a:lnTo>
                  <a:pt x="11976" y="103225"/>
                </a:lnTo>
                <a:lnTo>
                  <a:pt x="13461" y="58343"/>
                </a:lnTo>
                <a:lnTo>
                  <a:pt x="14562" y="46703"/>
                </a:lnTo>
                <a:lnTo>
                  <a:pt x="15522" y="34783"/>
                </a:lnTo>
                <a:lnTo>
                  <a:pt x="16201" y="23423"/>
                </a:lnTo>
                <a:lnTo>
                  <a:pt x="16459" y="13461"/>
                </a:lnTo>
                <a:lnTo>
                  <a:pt x="26520" y="13461"/>
                </a:lnTo>
                <a:lnTo>
                  <a:pt x="22440" y="0"/>
                </a:lnTo>
                <a:close/>
              </a:path>
              <a:path w="95885" h="103505">
                <a:moveTo>
                  <a:pt x="26520" y="13461"/>
                </a:moveTo>
                <a:lnTo>
                  <a:pt x="16459" y="13461"/>
                </a:lnTo>
                <a:lnTo>
                  <a:pt x="21135" y="32542"/>
                </a:lnTo>
                <a:lnTo>
                  <a:pt x="23824" y="42921"/>
                </a:lnTo>
                <a:lnTo>
                  <a:pt x="26936" y="53860"/>
                </a:lnTo>
                <a:lnTo>
                  <a:pt x="41897" y="103225"/>
                </a:lnTo>
                <a:lnTo>
                  <a:pt x="50863" y="103225"/>
                </a:lnTo>
                <a:lnTo>
                  <a:pt x="56670" y="85280"/>
                </a:lnTo>
                <a:lnTo>
                  <a:pt x="47878" y="85280"/>
                </a:lnTo>
                <a:lnTo>
                  <a:pt x="45609" y="76511"/>
                </a:lnTo>
                <a:lnTo>
                  <a:pt x="43202" y="67884"/>
                </a:lnTo>
                <a:lnTo>
                  <a:pt x="40513" y="58977"/>
                </a:lnTo>
                <a:lnTo>
                  <a:pt x="37401" y="49364"/>
                </a:lnTo>
                <a:lnTo>
                  <a:pt x="26520" y="13461"/>
                </a:lnTo>
                <a:close/>
              </a:path>
              <a:path w="95885" h="103505">
                <a:moveTo>
                  <a:pt x="90543" y="13461"/>
                </a:moveTo>
                <a:lnTo>
                  <a:pt x="79298" y="13461"/>
                </a:lnTo>
                <a:lnTo>
                  <a:pt x="79530" y="23423"/>
                </a:lnTo>
                <a:lnTo>
                  <a:pt x="80552" y="46703"/>
                </a:lnTo>
                <a:lnTo>
                  <a:pt x="80784" y="58343"/>
                </a:lnTo>
                <a:lnTo>
                  <a:pt x="83781" y="103225"/>
                </a:lnTo>
                <a:lnTo>
                  <a:pt x="95745" y="103225"/>
                </a:lnTo>
                <a:lnTo>
                  <a:pt x="90543" y="13461"/>
                </a:lnTo>
                <a:close/>
              </a:path>
              <a:path w="95885" h="103505">
                <a:moveTo>
                  <a:pt x="89763" y="0"/>
                </a:moveTo>
                <a:lnTo>
                  <a:pt x="74802" y="0"/>
                </a:lnTo>
                <a:lnTo>
                  <a:pt x="58343" y="49364"/>
                </a:lnTo>
                <a:lnTo>
                  <a:pt x="55237" y="59187"/>
                </a:lnTo>
                <a:lnTo>
                  <a:pt x="52549" y="68446"/>
                </a:lnTo>
                <a:lnTo>
                  <a:pt x="47878" y="85280"/>
                </a:lnTo>
                <a:lnTo>
                  <a:pt x="56670" y="85280"/>
                </a:lnTo>
                <a:lnTo>
                  <a:pt x="67322" y="52362"/>
                </a:lnTo>
                <a:lnTo>
                  <a:pt x="71296" y="41656"/>
                </a:lnTo>
                <a:lnTo>
                  <a:pt x="74429" y="31792"/>
                </a:lnTo>
                <a:lnTo>
                  <a:pt x="77004" y="22488"/>
                </a:lnTo>
                <a:lnTo>
                  <a:pt x="79298" y="13461"/>
                </a:lnTo>
                <a:lnTo>
                  <a:pt x="90543" y="13461"/>
                </a:lnTo>
                <a:lnTo>
                  <a:pt x="89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045328" y="2383083"/>
            <a:ext cx="85725" cy="107950"/>
          </a:xfrm>
          <a:custGeom>
            <a:avLst/>
            <a:gdLst/>
            <a:ahLst/>
            <a:cxnLst/>
            <a:rect l="l" t="t" r="r" b="b"/>
            <a:pathLst>
              <a:path w="85725" h="107950">
                <a:moveTo>
                  <a:pt x="43383" y="0"/>
                </a:moveTo>
                <a:lnTo>
                  <a:pt x="25872" y="4020"/>
                </a:lnTo>
                <a:lnTo>
                  <a:pt x="12152" y="15333"/>
                </a:lnTo>
                <a:lnTo>
                  <a:pt x="3201" y="32816"/>
                </a:lnTo>
                <a:lnTo>
                  <a:pt x="0" y="55346"/>
                </a:lnTo>
                <a:lnTo>
                  <a:pt x="2971" y="76788"/>
                </a:lnTo>
                <a:lnTo>
                  <a:pt x="11407" y="93310"/>
                </a:lnTo>
                <a:lnTo>
                  <a:pt x="24613" y="103945"/>
                </a:lnTo>
                <a:lnTo>
                  <a:pt x="41884" y="107708"/>
                </a:lnTo>
                <a:lnTo>
                  <a:pt x="58762" y="104133"/>
                </a:lnTo>
                <a:lnTo>
                  <a:pt x="67873" y="97231"/>
                </a:lnTo>
                <a:lnTo>
                  <a:pt x="41884" y="97231"/>
                </a:lnTo>
                <a:lnTo>
                  <a:pt x="29638" y="93842"/>
                </a:lnTo>
                <a:lnTo>
                  <a:pt x="20194" y="84704"/>
                </a:lnTo>
                <a:lnTo>
                  <a:pt x="14115" y="71358"/>
                </a:lnTo>
                <a:lnTo>
                  <a:pt x="11963" y="55346"/>
                </a:lnTo>
                <a:lnTo>
                  <a:pt x="13927" y="38473"/>
                </a:lnTo>
                <a:lnTo>
                  <a:pt x="19819" y="24682"/>
                </a:lnTo>
                <a:lnTo>
                  <a:pt x="29638" y="15377"/>
                </a:lnTo>
                <a:lnTo>
                  <a:pt x="43383" y="11963"/>
                </a:lnTo>
                <a:lnTo>
                  <a:pt x="70093" y="11963"/>
                </a:lnTo>
                <a:lnTo>
                  <a:pt x="60659" y="3997"/>
                </a:lnTo>
                <a:lnTo>
                  <a:pt x="43383" y="0"/>
                </a:lnTo>
                <a:close/>
              </a:path>
              <a:path w="85725" h="107950">
                <a:moveTo>
                  <a:pt x="70093" y="11963"/>
                </a:moveTo>
                <a:lnTo>
                  <a:pt x="43383" y="11963"/>
                </a:lnTo>
                <a:lnTo>
                  <a:pt x="56027" y="15563"/>
                </a:lnTo>
                <a:lnTo>
                  <a:pt x="64885" y="25053"/>
                </a:lnTo>
                <a:lnTo>
                  <a:pt x="70099" y="38473"/>
                </a:lnTo>
                <a:lnTo>
                  <a:pt x="71805" y="53860"/>
                </a:lnTo>
                <a:lnTo>
                  <a:pt x="69866" y="70731"/>
                </a:lnTo>
                <a:lnTo>
                  <a:pt x="64141" y="84518"/>
                </a:lnTo>
                <a:lnTo>
                  <a:pt x="54767" y="93819"/>
                </a:lnTo>
                <a:lnTo>
                  <a:pt x="41884" y="97231"/>
                </a:lnTo>
                <a:lnTo>
                  <a:pt x="67873" y="97231"/>
                </a:lnTo>
                <a:lnTo>
                  <a:pt x="72553" y="93686"/>
                </a:lnTo>
                <a:lnTo>
                  <a:pt x="81856" y="76783"/>
                </a:lnTo>
                <a:lnTo>
                  <a:pt x="85267" y="53860"/>
                </a:lnTo>
                <a:lnTo>
                  <a:pt x="82300" y="32189"/>
                </a:lnTo>
                <a:lnTo>
                  <a:pt x="73864" y="15147"/>
                </a:lnTo>
                <a:lnTo>
                  <a:pt x="70093" y="11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141074" y="2383081"/>
            <a:ext cx="57150" cy="107950"/>
          </a:xfrm>
          <a:custGeom>
            <a:avLst/>
            <a:gdLst/>
            <a:ahLst/>
            <a:cxnLst/>
            <a:rect l="l" t="t" r="r" b="b"/>
            <a:pathLst>
              <a:path w="57150" h="107950">
                <a:moveTo>
                  <a:pt x="4483" y="89763"/>
                </a:moveTo>
                <a:lnTo>
                  <a:pt x="0" y="101726"/>
                </a:lnTo>
                <a:lnTo>
                  <a:pt x="5981" y="104724"/>
                </a:lnTo>
                <a:lnTo>
                  <a:pt x="14960" y="107708"/>
                </a:lnTo>
                <a:lnTo>
                  <a:pt x="23939" y="107708"/>
                </a:lnTo>
                <a:lnTo>
                  <a:pt x="38548" y="105348"/>
                </a:lnTo>
                <a:lnTo>
                  <a:pt x="48807" y="98920"/>
                </a:lnTo>
                <a:lnTo>
                  <a:pt x="49874" y="97243"/>
                </a:lnTo>
                <a:lnTo>
                  <a:pt x="16459" y="97243"/>
                </a:lnTo>
                <a:lnTo>
                  <a:pt x="8978" y="94246"/>
                </a:lnTo>
                <a:lnTo>
                  <a:pt x="4483" y="89763"/>
                </a:lnTo>
                <a:close/>
              </a:path>
              <a:path w="57150" h="107950">
                <a:moveTo>
                  <a:pt x="41884" y="0"/>
                </a:moveTo>
                <a:lnTo>
                  <a:pt x="32918" y="0"/>
                </a:lnTo>
                <a:lnTo>
                  <a:pt x="20667" y="2337"/>
                </a:lnTo>
                <a:lnTo>
                  <a:pt x="11223" y="8601"/>
                </a:lnTo>
                <a:lnTo>
                  <a:pt x="5147" y="17670"/>
                </a:lnTo>
                <a:lnTo>
                  <a:pt x="2997" y="28422"/>
                </a:lnTo>
                <a:lnTo>
                  <a:pt x="4631" y="38568"/>
                </a:lnTo>
                <a:lnTo>
                  <a:pt x="9350" y="46750"/>
                </a:lnTo>
                <a:lnTo>
                  <a:pt x="16873" y="53248"/>
                </a:lnTo>
                <a:lnTo>
                  <a:pt x="35414" y="62667"/>
                </a:lnTo>
                <a:lnTo>
                  <a:pt x="40955" y="67133"/>
                </a:lnTo>
                <a:lnTo>
                  <a:pt x="43970" y="72440"/>
                </a:lnTo>
                <a:lnTo>
                  <a:pt x="44881" y="79286"/>
                </a:lnTo>
                <a:lnTo>
                  <a:pt x="43526" y="86512"/>
                </a:lnTo>
                <a:lnTo>
                  <a:pt x="39646" y="92194"/>
                </a:lnTo>
                <a:lnTo>
                  <a:pt x="33523" y="95911"/>
                </a:lnTo>
                <a:lnTo>
                  <a:pt x="25438" y="97243"/>
                </a:lnTo>
                <a:lnTo>
                  <a:pt x="49874" y="97243"/>
                </a:lnTo>
                <a:lnTo>
                  <a:pt x="54859" y="89406"/>
                </a:lnTo>
                <a:lnTo>
                  <a:pt x="56845" y="77787"/>
                </a:lnTo>
                <a:lnTo>
                  <a:pt x="55419" y="67643"/>
                </a:lnTo>
                <a:lnTo>
                  <a:pt x="51049" y="59466"/>
                </a:lnTo>
                <a:lnTo>
                  <a:pt x="43595" y="52971"/>
                </a:lnTo>
                <a:lnTo>
                  <a:pt x="32918" y="47878"/>
                </a:lnTo>
                <a:lnTo>
                  <a:pt x="25060" y="43549"/>
                </a:lnTo>
                <a:lnTo>
                  <a:pt x="19448" y="39082"/>
                </a:lnTo>
                <a:lnTo>
                  <a:pt x="16082" y="33775"/>
                </a:lnTo>
                <a:lnTo>
                  <a:pt x="14960" y="26923"/>
                </a:lnTo>
                <a:lnTo>
                  <a:pt x="14960" y="20942"/>
                </a:lnTo>
                <a:lnTo>
                  <a:pt x="19443" y="11963"/>
                </a:lnTo>
                <a:lnTo>
                  <a:pt x="52149" y="11963"/>
                </a:lnTo>
                <a:lnTo>
                  <a:pt x="53860" y="5981"/>
                </a:lnTo>
                <a:lnTo>
                  <a:pt x="49364" y="2997"/>
                </a:lnTo>
                <a:lnTo>
                  <a:pt x="41884" y="0"/>
                </a:lnTo>
                <a:close/>
              </a:path>
              <a:path w="57150" h="107950">
                <a:moveTo>
                  <a:pt x="52149" y="11963"/>
                </a:moveTo>
                <a:lnTo>
                  <a:pt x="40398" y="11963"/>
                </a:lnTo>
                <a:lnTo>
                  <a:pt x="47879" y="14960"/>
                </a:lnTo>
                <a:lnTo>
                  <a:pt x="50863" y="16459"/>
                </a:lnTo>
                <a:lnTo>
                  <a:pt x="52149" y="11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239816" y="2383081"/>
            <a:ext cx="57150" cy="107950"/>
          </a:xfrm>
          <a:custGeom>
            <a:avLst/>
            <a:gdLst/>
            <a:ahLst/>
            <a:cxnLst/>
            <a:rect l="l" t="t" r="r" b="b"/>
            <a:pathLst>
              <a:path w="57150" h="107950">
                <a:moveTo>
                  <a:pt x="2997" y="89763"/>
                </a:moveTo>
                <a:lnTo>
                  <a:pt x="0" y="101726"/>
                </a:lnTo>
                <a:lnTo>
                  <a:pt x="4483" y="104724"/>
                </a:lnTo>
                <a:lnTo>
                  <a:pt x="14960" y="107708"/>
                </a:lnTo>
                <a:lnTo>
                  <a:pt x="23939" y="107708"/>
                </a:lnTo>
                <a:lnTo>
                  <a:pt x="38548" y="105348"/>
                </a:lnTo>
                <a:lnTo>
                  <a:pt x="48807" y="98920"/>
                </a:lnTo>
                <a:lnTo>
                  <a:pt x="49874" y="97243"/>
                </a:lnTo>
                <a:lnTo>
                  <a:pt x="16459" y="97243"/>
                </a:lnTo>
                <a:lnTo>
                  <a:pt x="8978" y="94246"/>
                </a:lnTo>
                <a:lnTo>
                  <a:pt x="2997" y="89763"/>
                </a:lnTo>
                <a:close/>
              </a:path>
              <a:path w="57150" h="107950">
                <a:moveTo>
                  <a:pt x="41884" y="0"/>
                </a:moveTo>
                <a:lnTo>
                  <a:pt x="32918" y="0"/>
                </a:lnTo>
                <a:lnTo>
                  <a:pt x="19800" y="2337"/>
                </a:lnTo>
                <a:lnTo>
                  <a:pt x="9912" y="8601"/>
                </a:lnTo>
                <a:lnTo>
                  <a:pt x="3671" y="17670"/>
                </a:lnTo>
                <a:lnTo>
                  <a:pt x="1498" y="28422"/>
                </a:lnTo>
                <a:lnTo>
                  <a:pt x="3367" y="38568"/>
                </a:lnTo>
                <a:lnTo>
                  <a:pt x="8601" y="46750"/>
                </a:lnTo>
                <a:lnTo>
                  <a:pt x="16639" y="53248"/>
                </a:lnTo>
                <a:lnTo>
                  <a:pt x="26924" y="58343"/>
                </a:lnTo>
                <a:lnTo>
                  <a:pt x="34782" y="62667"/>
                </a:lnTo>
                <a:lnTo>
                  <a:pt x="40393" y="67133"/>
                </a:lnTo>
                <a:lnTo>
                  <a:pt x="43760" y="72440"/>
                </a:lnTo>
                <a:lnTo>
                  <a:pt x="44881" y="79286"/>
                </a:lnTo>
                <a:lnTo>
                  <a:pt x="43526" y="86512"/>
                </a:lnTo>
                <a:lnTo>
                  <a:pt x="39646" y="92194"/>
                </a:lnTo>
                <a:lnTo>
                  <a:pt x="33523" y="95911"/>
                </a:lnTo>
                <a:lnTo>
                  <a:pt x="25438" y="97243"/>
                </a:lnTo>
                <a:lnTo>
                  <a:pt x="49874" y="97243"/>
                </a:lnTo>
                <a:lnTo>
                  <a:pt x="54859" y="89406"/>
                </a:lnTo>
                <a:lnTo>
                  <a:pt x="56845" y="77787"/>
                </a:lnTo>
                <a:lnTo>
                  <a:pt x="55419" y="67643"/>
                </a:lnTo>
                <a:lnTo>
                  <a:pt x="51049" y="59466"/>
                </a:lnTo>
                <a:lnTo>
                  <a:pt x="43595" y="52971"/>
                </a:lnTo>
                <a:lnTo>
                  <a:pt x="32918" y="47878"/>
                </a:lnTo>
                <a:lnTo>
                  <a:pt x="24427" y="43549"/>
                </a:lnTo>
                <a:lnTo>
                  <a:pt x="18886" y="39082"/>
                </a:lnTo>
                <a:lnTo>
                  <a:pt x="15871" y="33775"/>
                </a:lnTo>
                <a:lnTo>
                  <a:pt x="14960" y="26923"/>
                </a:lnTo>
                <a:lnTo>
                  <a:pt x="14960" y="20942"/>
                </a:lnTo>
                <a:lnTo>
                  <a:pt x="19443" y="11963"/>
                </a:lnTo>
                <a:lnTo>
                  <a:pt x="50650" y="11963"/>
                </a:lnTo>
                <a:lnTo>
                  <a:pt x="52362" y="5981"/>
                </a:lnTo>
                <a:lnTo>
                  <a:pt x="49364" y="2997"/>
                </a:lnTo>
                <a:lnTo>
                  <a:pt x="41884" y="0"/>
                </a:lnTo>
                <a:close/>
              </a:path>
              <a:path w="57150" h="107950">
                <a:moveTo>
                  <a:pt x="50650" y="11963"/>
                </a:moveTo>
                <a:lnTo>
                  <a:pt x="40398" y="11963"/>
                </a:lnTo>
                <a:lnTo>
                  <a:pt x="49364" y="16459"/>
                </a:lnTo>
                <a:lnTo>
                  <a:pt x="50650" y="11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313121" y="2384585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23939" y="0"/>
                </a:moveTo>
                <a:lnTo>
                  <a:pt x="14960" y="0"/>
                </a:lnTo>
                <a:lnTo>
                  <a:pt x="5981" y="1485"/>
                </a:lnTo>
                <a:lnTo>
                  <a:pt x="0" y="2984"/>
                </a:lnTo>
                <a:lnTo>
                  <a:pt x="0" y="104711"/>
                </a:lnTo>
                <a:lnTo>
                  <a:pt x="11963" y="104711"/>
                </a:lnTo>
                <a:lnTo>
                  <a:pt x="11963" y="59829"/>
                </a:lnTo>
                <a:lnTo>
                  <a:pt x="48476" y="59829"/>
                </a:lnTo>
                <a:lnTo>
                  <a:pt x="47879" y="58331"/>
                </a:lnTo>
                <a:lnTo>
                  <a:pt x="40398" y="55346"/>
                </a:lnTo>
                <a:lnTo>
                  <a:pt x="46985" y="51136"/>
                </a:lnTo>
                <a:lnTo>
                  <a:pt x="48714" y="49364"/>
                </a:lnTo>
                <a:lnTo>
                  <a:pt x="11963" y="49364"/>
                </a:lnTo>
                <a:lnTo>
                  <a:pt x="11963" y="11963"/>
                </a:lnTo>
                <a:lnTo>
                  <a:pt x="14960" y="10464"/>
                </a:lnTo>
                <a:lnTo>
                  <a:pt x="52362" y="10464"/>
                </a:lnTo>
                <a:lnTo>
                  <a:pt x="50863" y="8966"/>
                </a:lnTo>
                <a:lnTo>
                  <a:pt x="45815" y="5041"/>
                </a:lnTo>
                <a:lnTo>
                  <a:pt x="39644" y="2239"/>
                </a:lnTo>
                <a:lnTo>
                  <a:pt x="32352" y="559"/>
                </a:lnTo>
                <a:lnTo>
                  <a:pt x="23939" y="0"/>
                </a:lnTo>
                <a:close/>
              </a:path>
              <a:path w="61595" h="104775">
                <a:moveTo>
                  <a:pt x="48476" y="59829"/>
                </a:moveTo>
                <a:lnTo>
                  <a:pt x="23939" y="59829"/>
                </a:lnTo>
                <a:lnTo>
                  <a:pt x="30738" y="60974"/>
                </a:lnTo>
                <a:lnTo>
                  <a:pt x="35717" y="64504"/>
                </a:lnTo>
                <a:lnTo>
                  <a:pt x="39293" y="70561"/>
                </a:lnTo>
                <a:lnTo>
                  <a:pt x="41884" y="79286"/>
                </a:lnTo>
                <a:lnTo>
                  <a:pt x="43874" y="88516"/>
                </a:lnTo>
                <a:lnTo>
                  <a:pt x="45443" y="95923"/>
                </a:lnTo>
                <a:lnTo>
                  <a:pt x="46731" y="101367"/>
                </a:lnTo>
                <a:lnTo>
                  <a:pt x="47879" y="104711"/>
                </a:lnTo>
                <a:lnTo>
                  <a:pt x="61341" y="104711"/>
                </a:lnTo>
                <a:lnTo>
                  <a:pt x="59327" y="100482"/>
                </a:lnTo>
                <a:lnTo>
                  <a:pt x="57596" y="94429"/>
                </a:lnTo>
                <a:lnTo>
                  <a:pt x="55867" y="86410"/>
                </a:lnTo>
                <a:lnTo>
                  <a:pt x="53860" y="76288"/>
                </a:lnTo>
                <a:lnTo>
                  <a:pt x="50863" y="65811"/>
                </a:lnTo>
                <a:lnTo>
                  <a:pt x="48476" y="59829"/>
                </a:lnTo>
                <a:close/>
              </a:path>
              <a:path w="61595" h="104775">
                <a:moveTo>
                  <a:pt x="52362" y="10464"/>
                </a:moveTo>
                <a:lnTo>
                  <a:pt x="23939" y="10464"/>
                </a:lnTo>
                <a:lnTo>
                  <a:pt x="32891" y="11609"/>
                </a:lnTo>
                <a:lnTo>
                  <a:pt x="39458" y="15138"/>
                </a:lnTo>
                <a:lnTo>
                  <a:pt x="43502" y="21191"/>
                </a:lnTo>
                <a:lnTo>
                  <a:pt x="44881" y="29908"/>
                </a:lnTo>
                <a:lnTo>
                  <a:pt x="43502" y="38000"/>
                </a:lnTo>
                <a:lnTo>
                  <a:pt x="39458" y="44127"/>
                </a:lnTo>
                <a:lnTo>
                  <a:pt x="32891" y="48008"/>
                </a:lnTo>
                <a:lnTo>
                  <a:pt x="23939" y="49364"/>
                </a:lnTo>
                <a:lnTo>
                  <a:pt x="48714" y="49364"/>
                </a:lnTo>
                <a:lnTo>
                  <a:pt x="52733" y="45246"/>
                </a:lnTo>
                <a:lnTo>
                  <a:pt x="56800" y="37676"/>
                </a:lnTo>
                <a:lnTo>
                  <a:pt x="58343" y="28422"/>
                </a:lnTo>
                <a:lnTo>
                  <a:pt x="58343" y="20942"/>
                </a:lnTo>
                <a:lnTo>
                  <a:pt x="55359" y="13462"/>
                </a:lnTo>
                <a:lnTo>
                  <a:pt x="52362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380444" y="2386078"/>
            <a:ext cx="79375" cy="103505"/>
          </a:xfrm>
          <a:custGeom>
            <a:avLst/>
            <a:gdLst/>
            <a:ahLst/>
            <a:cxnLst/>
            <a:rect l="l" t="t" r="r" b="b"/>
            <a:pathLst>
              <a:path w="79375" h="103505">
                <a:moveTo>
                  <a:pt x="46380" y="0"/>
                </a:moveTo>
                <a:lnTo>
                  <a:pt x="32918" y="0"/>
                </a:lnTo>
                <a:lnTo>
                  <a:pt x="0" y="103212"/>
                </a:lnTo>
                <a:lnTo>
                  <a:pt x="13474" y="103212"/>
                </a:lnTo>
                <a:lnTo>
                  <a:pt x="22440" y="70307"/>
                </a:lnTo>
                <a:lnTo>
                  <a:pt x="68803" y="70307"/>
                </a:lnTo>
                <a:lnTo>
                  <a:pt x="65462" y="59829"/>
                </a:lnTo>
                <a:lnTo>
                  <a:pt x="25438" y="59829"/>
                </a:lnTo>
                <a:lnTo>
                  <a:pt x="34416" y="29921"/>
                </a:lnTo>
                <a:lnTo>
                  <a:pt x="38900" y="11963"/>
                </a:lnTo>
                <a:lnTo>
                  <a:pt x="50195" y="11963"/>
                </a:lnTo>
                <a:lnTo>
                  <a:pt x="46380" y="0"/>
                </a:lnTo>
                <a:close/>
              </a:path>
              <a:path w="79375" h="103505">
                <a:moveTo>
                  <a:pt x="68803" y="70307"/>
                </a:moveTo>
                <a:lnTo>
                  <a:pt x="55359" y="70307"/>
                </a:lnTo>
                <a:lnTo>
                  <a:pt x="65836" y="103212"/>
                </a:lnTo>
                <a:lnTo>
                  <a:pt x="79298" y="103212"/>
                </a:lnTo>
                <a:lnTo>
                  <a:pt x="68803" y="70307"/>
                </a:lnTo>
                <a:close/>
              </a:path>
              <a:path w="79375" h="103505">
                <a:moveTo>
                  <a:pt x="50195" y="11963"/>
                </a:moveTo>
                <a:lnTo>
                  <a:pt x="38900" y="11963"/>
                </a:lnTo>
                <a:lnTo>
                  <a:pt x="41897" y="23926"/>
                </a:lnTo>
                <a:lnTo>
                  <a:pt x="44881" y="29921"/>
                </a:lnTo>
                <a:lnTo>
                  <a:pt x="53860" y="59829"/>
                </a:lnTo>
                <a:lnTo>
                  <a:pt x="65462" y="59829"/>
                </a:lnTo>
                <a:lnTo>
                  <a:pt x="50195" y="11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470207" y="2386070"/>
            <a:ext cx="95885" cy="103505"/>
          </a:xfrm>
          <a:custGeom>
            <a:avLst/>
            <a:gdLst/>
            <a:ahLst/>
            <a:cxnLst/>
            <a:rect l="l" t="t" r="r" b="b"/>
            <a:pathLst>
              <a:path w="95885" h="103505">
                <a:moveTo>
                  <a:pt x="22440" y="0"/>
                </a:moveTo>
                <a:lnTo>
                  <a:pt x="7480" y="0"/>
                </a:lnTo>
                <a:lnTo>
                  <a:pt x="0" y="103225"/>
                </a:lnTo>
                <a:lnTo>
                  <a:pt x="11976" y="103225"/>
                </a:lnTo>
                <a:lnTo>
                  <a:pt x="14960" y="58343"/>
                </a:lnTo>
                <a:lnTo>
                  <a:pt x="15194" y="46703"/>
                </a:lnTo>
                <a:lnTo>
                  <a:pt x="16225" y="23423"/>
                </a:lnTo>
                <a:lnTo>
                  <a:pt x="16459" y="13461"/>
                </a:lnTo>
                <a:lnTo>
                  <a:pt x="26929" y="13461"/>
                </a:lnTo>
                <a:lnTo>
                  <a:pt x="22440" y="0"/>
                </a:lnTo>
                <a:close/>
              </a:path>
              <a:path w="95885" h="103505">
                <a:moveTo>
                  <a:pt x="26929" y="13461"/>
                </a:moveTo>
                <a:lnTo>
                  <a:pt x="16459" y="13461"/>
                </a:lnTo>
                <a:lnTo>
                  <a:pt x="21135" y="32542"/>
                </a:lnTo>
                <a:lnTo>
                  <a:pt x="23824" y="42921"/>
                </a:lnTo>
                <a:lnTo>
                  <a:pt x="26936" y="53860"/>
                </a:lnTo>
                <a:lnTo>
                  <a:pt x="41897" y="103225"/>
                </a:lnTo>
                <a:lnTo>
                  <a:pt x="52362" y="103225"/>
                </a:lnTo>
                <a:lnTo>
                  <a:pt x="58169" y="85280"/>
                </a:lnTo>
                <a:lnTo>
                  <a:pt x="47878" y="85280"/>
                </a:lnTo>
                <a:lnTo>
                  <a:pt x="45633" y="76511"/>
                </a:lnTo>
                <a:lnTo>
                  <a:pt x="43389" y="67884"/>
                </a:lnTo>
                <a:lnTo>
                  <a:pt x="41146" y="58977"/>
                </a:lnTo>
                <a:lnTo>
                  <a:pt x="38900" y="49364"/>
                </a:lnTo>
                <a:lnTo>
                  <a:pt x="26929" y="13461"/>
                </a:lnTo>
                <a:close/>
              </a:path>
              <a:path w="95885" h="103505">
                <a:moveTo>
                  <a:pt x="90543" y="13461"/>
                </a:moveTo>
                <a:lnTo>
                  <a:pt x="80784" y="13461"/>
                </a:lnTo>
                <a:lnTo>
                  <a:pt x="80805" y="22488"/>
                </a:lnTo>
                <a:lnTo>
                  <a:pt x="80972" y="34783"/>
                </a:lnTo>
                <a:lnTo>
                  <a:pt x="81416" y="46703"/>
                </a:lnTo>
                <a:lnTo>
                  <a:pt x="82283" y="58343"/>
                </a:lnTo>
                <a:lnTo>
                  <a:pt x="83781" y="103225"/>
                </a:lnTo>
                <a:lnTo>
                  <a:pt x="95745" y="103225"/>
                </a:lnTo>
                <a:lnTo>
                  <a:pt x="90543" y="13461"/>
                </a:lnTo>
                <a:close/>
              </a:path>
              <a:path w="95885" h="103505">
                <a:moveTo>
                  <a:pt x="89763" y="0"/>
                </a:moveTo>
                <a:lnTo>
                  <a:pt x="74802" y="0"/>
                </a:lnTo>
                <a:lnTo>
                  <a:pt x="58343" y="49364"/>
                </a:lnTo>
                <a:lnTo>
                  <a:pt x="55237" y="59187"/>
                </a:lnTo>
                <a:lnTo>
                  <a:pt x="52549" y="68446"/>
                </a:lnTo>
                <a:lnTo>
                  <a:pt x="47878" y="85280"/>
                </a:lnTo>
                <a:lnTo>
                  <a:pt x="58169" y="85280"/>
                </a:lnTo>
                <a:lnTo>
                  <a:pt x="71928" y="41656"/>
                </a:lnTo>
                <a:lnTo>
                  <a:pt x="79298" y="13461"/>
                </a:lnTo>
                <a:lnTo>
                  <a:pt x="90543" y="13461"/>
                </a:lnTo>
                <a:lnTo>
                  <a:pt x="89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52327" y="3084690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20667" y="2103"/>
                </a:lnTo>
                <a:lnTo>
                  <a:pt x="11598" y="7851"/>
                </a:lnTo>
                <a:lnTo>
                  <a:pt x="5334" y="16405"/>
                </a:lnTo>
                <a:lnTo>
                  <a:pt x="2997" y="26923"/>
                </a:lnTo>
                <a:lnTo>
                  <a:pt x="3861" y="33587"/>
                </a:lnTo>
                <a:lnTo>
                  <a:pt x="6548" y="39830"/>
                </a:lnTo>
                <a:lnTo>
                  <a:pt x="11200" y="45229"/>
                </a:lnTo>
                <a:lnTo>
                  <a:pt x="17957" y="49364"/>
                </a:lnTo>
                <a:lnTo>
                  <a:pt x="17957" y="50863"/>
                </a:lnTo>
                <a:lnTo>
                  <a:pt x="10731" y="55068"/>
                </a:lnTo>
                <a:lnTo>
                  <a:pt x="5049" y="60958"/>
                </a:lnTo>
                <a:lnTo>
                  <a:pt x="1332" y="68531"/>
                </a:lnTo>
                <a:lnTo>
                  <a:pt x="0" y="77787"/>
                </a:lnTo>
                <a:lnTo>
                  <a:pt x="2151" y="87675"/>
                </a:lnTo>
                <a:lnTo>
                  <a:pt x="8231" y="96304"/>
                </a:lnTo>
                <a:lnTo>
                  <a:pt x="17675" y="102408"/>
                </a:lnTo>
                <a:lnTo>
                  <a:pt x="29921" y="104724"/>
                </a:lnTo>
                <a:lnTo>
                  <a:pt x="42406" y="102572"/>
                </a:lnTo>
                <a:lnTo>
                  <a:pt x="52365" y="96493"/>
                </a:lnTo>
                <a:lnTo>
                  <a:pt x="53933" y="94246"/>
                </a:lnTo>
                <a:lnTo>
                  <a:pt x="31419" y="94246"/>
                </a:lnTo>
                <a:lnTo>
                  <a:pt x="23358" y="92680"/>
                </a:lnTo>
                <a:lnTo>
                  <a:pt x="17398" y="88449"/>
                </a:lnTo>
                <a:lnTo>
                  <a:pt x="13964" y="82255"/>
                </a:lnTo>
                <a:lnTo>
                  <a:pt x="13474" y="74802"/>
                </a:lnTo>
                <a:lnTo>
                  <a:pt x="14341" y="68367"/>
                </a:lnTo>
                <a:lnTo>
                  <a:pt x="17025" y="62645"/>
                </a:lnTo>
                <a:lnTo>
                  <a:pt x="21677" y="57761"/>
                </a:lnTo>
                <a:lnTo>
                  <a:pt x="28435" y="53860"/>
                </a:lnTo>
                <a:lnTo>
                  <a:pt x="50920" y="53860"/>
                </a:lnTo>
                <a:lnTo>
                  <a:pt x="50614" y="53552"/>
                </a:lnTo>
                <a:lnTo>
                  <a:pt x="43395" y="49364"/>
                </a:lnTo>
                <a:lnTo>
                  <a:pt x="49448" y="44881"/>
                </a:lnTo>
                <a:lnTo>
                  <a:pt x="32918" y="44881"/>
                </a:lnTo>
                <a:lnTo>
                  <a:pt x="22440" y="41884"/>
                </a:lnTo>
                <a:lnTo>
                  <a:pt x="14960" y="35902"/>
                </a:lnTo>
                <a:lnTo>
                  <a:pt x="14960" y="17957"/>
                </a:lnTo>
                <a:lnTo>
                  <a:pt x="20954" y="10477"/>
                </a:lnTo>
                <a:lnTo>
                  <a:pt x="53372" y="10477"/>
                </a:lnTo>
                <a:lnTo>
                  <a:pt x="51622" y="7666"/>
                </a:lnTo>
                <a:lnTo>
                  <a:pt x="43204" y="2079"/>
                </a:lnTo>
                <a:lnTo>
                  <a:pt x="31419" y="0"/>
                </a:lnTo>
                <a:close/>
              </a:path>
              <a:path w="61595" h="104775">
                <a:moveTo>
                  <a:pt x="50920" y="53860"/>
                </a:moveTo>
                <a:lnTo>
                  <a:pt x="28435" y="53860"/>
                </a:lnTo>
                <a:lnTo>
                  <a:pt x="37386" y="57574"/>
                </a:lnTo>
                <a:lnTo>
                  <a:pt x="43954" y="62269"/>
                </a:lnTo>
                <a:lnTo>
                  <a:pt x="47998" y="68367"/>
                </a:lnTo>
                <a:lnTo>
                  <a:pt x="49377" y="76288"/>
                </a:lnTo>
                <a:lnTo>
                  <a:pt x="49377" y="86766"/>
                </a:lnTo>
                <a:lnTo>
                  <a:pt x="41897" y="94246"/>
                </a:lnTo>
                <a:lnTo>
                  <a:pt x="53933" y="94246"/>
                </a:lnTo>
                <a:lnTo>
                  <a:pt x="58956" y="87048"/>
                </a:lnTo>
                <a:lnTo>
                  <a:pt x="61340" y="74802"/>
                </a:lnTo>
                <a:lnTo>
                  <a:pt x="60008" y="66408"/>
                </a:lnTo>
                <a:lnTo>
                  <a:pt x="56292" y="59278"/>
                </a:lnTo>
                <a:lnTo>
                  <a:pt x="50920" y="53860"/>
                </a:lnTo>
                <a:close/>
              </a:path>
              <a:path w="61595" h="104775">
                <a:moveTo>
                  <a:pt x="53372" y="10477"/>
                </a:moveTo>
                <a:lnTo>
                  <a:pt x="41897" y="10477"/>
                </a:lnTo>
                <a:lnTo>
                  <a:pt x="46380" y="17957"/>
                </a:lnTo>
                <a:lnTo>
                  <a:pt x="46380" y="35902"/>
                </a:lnTo>
                <a:lnTo>
                  <a:pt x="40398" y="41884"/>
                </a:lnTo>
                <a:lnTo>
                  <a:pt x="32918" y="44881"/>
                </a:lnTo>
                <a:lnTo>
                  <a:pt x="49448" y="44881"/>
                </a:lnTo>
                <a:lnTo>
                  <a:pt x="50148" y="44363"/>
                </a:lnTo>
                <a:lnTo>
                  <a:pt x="54800" y="38520"/>
                </a:lnTo>
                <a:lnTo>
                  <a:pt x="57490" y="32118"/>
                </a:lnTo>
                <a:lnTo>
                  <a:pt x="58356" y="25438"/>
                </a:lnTo>
                <a:lnTo>
                  <a:pt x="56672" y="15778"/>
                </a:lnTo>
                <a:lnTo>
                  <a:pt x="53372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924145" y="3084690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29921" y="94246"/>
                </a:lnTo>
                <a:lnTo>
                  <a:pt x="22702" y="91488"/>
                </a:lnTo>
                <a:lnTo>
                  <a:pt x="17024" y="83400"/>
                </a:lnTo>
                <a:lnTo>
                  <a:pt x="13308" y="70265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733" y="10477"/>
                </a:moveTo>
                <a:lnTo>
                  <a:pt x="29921" y="10477"/>
                </a:lnTo>
                <a:lnTo>
                  <a:pt x="38640" y="13444"/>
                </a:lnTo>
                <a:lnTo>
                  <a:pt x="44697" y="21880"/>
                </a:lnTo>
                <a:lnTo>
                  <a:pt x="48230" y="35085"/>
                </a:lnTo>
                <a:lnTo>
                  <a:pt x="49377" y="52362"/>
                </a:lnTo>
                <a:lnTo>
                  <a:pt x="48230" y="69632"/>
                </a:lnTo>
                <a:lnTo>
                  <a:pt x="44697" y="82838"/>
                </a:lnTo>
                <a:lnTo>
                  <a:pt x="38640" y="91277"/>
                </a:lnTo>
                <a:lnTo>
                  <a:pt x="29921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0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24386" y="314527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04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97691" y="3084690"/>
            <a:ext cx="58419" cy="102235"/>
          </a:xfrm>
          <a:custGeom>
            <a:avLst/>
            <a:gdLst/>
            <a:ahLst/>
            <a:cxnLst/>
            <a:rect l="l" t="t" r="r" b="b"/>
            <a:pathLst>
              <a:path w="58420" h="102235">
                <a:moveTo>
                  <a:pt x="50456" y="11963"/>
                </a:moveTo>
                <a:lnTo>
                  <a:pt x="25425" y="11963"/>
                </a:lnTo>
                <a:lnTo>
                  <a:pt x="33915" y="13530"/>
                </a:lnTo>
                <a:lnTo>
                  <a:pt x="39457" y="17762"/>
                </a:lnTo>
                <a:lnTo>
                  <a:pt x="42472" y="23959"/>
                </a:lnTo>
                <a:lnTo>
                  <a:pt x="43383" y="31419"/>
                </a:lnTo>
                <a:lnTo>
                  <a:pt x="41395" y="42546"/>
                </a:lnTo>
                <a:lnTo>
                  <a:pt x="35339" y="54233"/>
                </a:lnTo>
                <a:lnTo>
                  <a:pt x="25075" y="67604"/>
                </a:lnTo>
                <a:lnTo>
                  <a:pt x="10464" y="83781"/>
                </a:lnTo>
                <a:lnTo>
                  <a:pt x="0" y="94246"/>
                </a:lnTo>
                <a:lnTo>
                  <a:pt x="0" y="101726"/>
                </a:lnTo>
                <a:lnTo>
                  <a:pt x="58343" y="101726"/>
                </a:lnTo>
                <a:lnTo>
                  <a:pt x="58343" y="91249"/>
                </a:lnTo>
                <a:lnTo>
                  <a:pt x="17945" y="91249"/>
                </a:lnTo>
                <a:lnTo>
                  <a:pt x="25425" y="83781"/>
                </a:lnTo>
                <a:lnTo>
                  <a:pt x="37676" y="69051"/>
                </a:lnTo>
                <a:lnTo>
                  <a:pt x="47120" y="55727"/>
                </a:lnTo>
                <a:lnTo>
                  <a:pt x="53196" y="42966"/>
                </a:lnTo>
                <a:lnTo>
                  <a:pt x="55346" y="29921"/>
                </a:lnTo>
                <a:lnTo>
                  <a:pt x="53873" y="18934"/>
                </a:lnTo>
                <a:lnTo>
                  <a:pt x="50456" y="11963"/>
                </a:lnTo>
                <a:close/>
              </a:path>
              <a:path w="58420" h="102235">
                <a:moveTo>
                  <a:pt x="28422" y="0"/>
                </a:moveTo>
                <a:lnTo>
                  <a:pt x="20870" y="795"/>
                </a:lnTo>
                <a:lnTo>
                  <a:pt x="14022" y="2995"/>
                </a:lnTo>
                <a:lnTo>
                  <a:pt x="8014" y="6316"/>
                </a:lnTo>
                <a:lnTo>
                  <a:pt x="2984" y="10477"/>
                </a:lnTo>
                <a:lnTo>
                  <a:pt x="7480" y="20942"/>
                </a:lnTo>
                <a:lnTo>
                  <a:pt x="10464" y="16459"/>
                </a:lnTo>
                <a:lnTo>
                  <a:pt x="17945" y="11963"/>
                </a:lnTo>
                <a:lnTo>
                  <a:pt x="50456" y="11963"/>
                </a:lnTo>
                <a:lnTo>
                  <a:pt x="49175" y="9350"/>
                </a:lnTo>
                <a:lnTo>
                  <a:pt x="40832" y="2571"/>
                </a:lnTo>
                <a:lnTo>
                  <a:pt x="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169496" y="3087674"/>
            <a:ext cx="55880" cy="102235"/>
          </a:xfrm>
          <a:custGeom>
            <a:avLst/>
            <a:gdLst/>
            <a:ahLst/>
            <a:cxnLst/>
            <a:rect l="l" t="t" r="r" b="b"/>
            <a:pathLst>
              <a:path w="55879" h="102235">
                <a:moveTo>
                  <a:pt x="2997" y="85267"/>
                </a:moveTo>
                <a:lnTo>
                  <a:pt x="0" y="94246"/>
                </a:lnTo>
                <a:lnTo>
                  <a:pt x="4495" y="98729"/>
                </a:lnTo>
                <a:lnTo>
                  <a:pt x="11976" y="101727"/>
                </a:lnTo>
                <a:lnTo>
                  <a:pt x="22440" y="101727"/>
                </a:lnTo>
                <a:lnTo>
                  <a:pt x="35792" y="99085"/>
                </a:lnTo>
                <a:lnTo>
                  <a:pt x="46196" y="91816"/>
                </a:lnTo>
                <a:lnTo>
                  <a:pt x="47466" y="89763"/>
                </a:lnTo>
                <a:lnTo>
                  <a:pt x="13461" y="89763"/>
                </a:lnTo>
                <a:lnTo>
                  <a:pt x="5981" y="86766"/>
                </a:lnTo>
                <a:lnTo>
                  <a:pt x="2997" y="85267"/>
                </a:lnTo>
                <a:close/>
              </a:path>
              <a:path w="55879" h="102235">
                <a:moveTo>
                  <a:pt x="48152" y="46380"/>
                </a:moveTo>
                <a:lnTo>
                  <a:pt x="17957" y="46380"/>
                </a:lnTo>
                <a:lnTo>
                  <a:pt x="29501" y="47991"/>
                </a:lnTo>
                <a:lnTo>
                  <a:pt x="37399" y="52546"/>
                </a:lnTo>
                <a:lnTo>
                  <a:pt x="41934" y="59624"/>
                </a:lnTo>
                <a:lnTo>
                  <a:pt x="43383" y="68808"/>
                </a:lnTo>
                <a:lnTo>
                  <a:pt x="41584" y="77767"/>
                </a:lnTo>
                <a:lnTo>
                  <a:pt x="36841" y="84339"/>
                </a:lnTo>
                <a:lnTo>
                  <a:pt x="30133" y="88384"/>
                </a:lnTo>
                <a:lnTo>
                  <a:pt x="22440" y="89763"/>
                </a:lnTo>
                <a:lnTo>
                  <a:pt x="47466" y="89763"/>
                </a:lnTo>
                <a:lnTo>
                  <a:pt x="52951" y="80901"/>
                </a:lnTo>
                <a:lnTo>
                  <a:pt x="55359" y="67322"/>
                </a:lnTo>
                <a:lnTo>
                  <a:pt x="54330" y="58300"/>
                </a:lnTo>
                <a:lnTo>
                  <a:pt x="51619" y="51241"/>
                </a:lnTo>
                <a:lnTo>
                  <a:pt x="48152" y="46380"/>
                </a:lnTo>
                <a:close/>
              </a:path>
              <a:path w="55879" h="102235">
                <a:moveTo>
                  <a:pt x="53860" y="0"/>
                </a:moveTo>
                <a:lnTo>
                  <a:pt x="10477" y="0"/>
                </a:lnTo>
                <a:lnTo>
                  <a:pt x="4495" y="47866"/>
                </a:lnTo>
                <a:lnTo>
                  <a:pt x="8978" y="46380"/>
                </a:lnTo>
                <a:lnTo>
                  <a:pt x="48152" y="46380"/>
                </a:lnTo>
                <a:lnTo>
                  <a:pt x="47783" y="45862"/>
                </a:lnTo>
                <a:lnTo>
                  <a:pt x="43383" y="41884"/>
                </a:lnTo>
                <a:lnTo>
                  <a:pt x="37401" y="37401"/>
                </a:lnTo>
                <a:lnTo>
                  <a:pt x="29921" y="35902"/>
                </a:lnTo>
                <a:lnTo>
                  <a:pt x="16459" y="35902"/>
                </a:lnTo>
                <a:lnTo>
                  <a:pt x="19456" y="10477"/>
                </a:lnTo>
                <a:lnTo>
                  <a:pt x="53860" y="10477"/>
                </a:lnTo>
                <a:lnTo>
                  <a:pt x="5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39816" y="3084690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29921" y="94246"/>
                </a:lnTo>
                <a:lnTo>
                  <a:pt x="22702" y="91488"/>
                </a:lnTo>
                <a:lnTo>
                  <a:pt x="17024" y="83400"/>
                </a:lnTo>
                <a:lnTo>
                  <a:pt x="13308" y="70265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733" y="10477"/>
                </a:moveTo>
                <a:lnTo>
                  <a:pt x="29921" y="10477"/>
                </a:lnTo>
                <a:lnTo>
                  <a:pt x="38640" y="13444"/>
                </a:lnTo>
                <a:lnTo>
                  <a:pt x="44697" y="21880"/>
                </a:lnTo>
                <a:lnTo>
                  <a:pt x="48230" y="35085"/>
                </a:lnTo>
                <a:lnTo>
                  <a:pt x="49377" y="52362"/>
                </a:lnTo>
                <a:lnTo>
                  <a:pt x="48230" y="69632"/>
                </a:lnTo>
                <a:lnTo>
                  <a:pt x="44697" y="82838"/>
                </a:lnTo>
                <a:lnTo>
                  <a:pt x="38640" y="91277"/>
                </a:lnTo>
                <a:lnTo>
                  <a:pt x="29921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0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861318" y="3386874"/>
            <a:ext cx="31750" cy="100330"/>
          </a:xfrm>
          <a:custGeom>
            <a:avLst/>
            <a:gdLst/>
            <a:ahLst/>
            <a:cxnLst/>
            <a:rect l="l" t="t" r="r" b="b"/>
            <a:pathLst>
              <a:path w="31750" h="100329">
                <a:moveTo>
                  <a:pt x="31407" y="11963"/>
                </a:moveTo>
                <a:lnTo>
                  <a:pt x="19443" y="11963"/>
                </a:lnTo>
                <a:lnTo>
                  <a:pt x="19443" y="100228"/>
                </a:lnTo>
                <a:lnTo>
                  <a:pt x="31407" y="100228"/>
                </a:lnTo>
                <a:lnTo>
                  <a:pt x="31407" y="11963"/>
                </a:lnTo>
                <a:close/>
              </a:path>
              <a:path w="31750" h="100329">
                <a:moveTo>
                  <a:pt x="31407" y="0"/>
                </a:moveTo>
                <a:lnTo>
                  <a:pt x="20942" y="0"/>
                </a:lnTo>
                <a:lnTo>
                  <a:pt x="0" y="11963"/>
                </a:lnTo>
                <a:lnTo>
                  <a:pt x="2984" y="20942"/>
                </a:lnTo>
                <a:lnTo>
                  <a:pt x="19443" y="11963"/>
                </a:lnTo>
                <a:lnTo>
                  <a:pt x="31407" y="11963"/>
                </a:lnTo>
                <a:lnTo>
                  <a:pt x="31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921148" y="3467646"/>
            <a:ext cx="22860" cy="37465"/>
          </a:xfrm>
          <a:custGeom>
            <a:avLst/>
            <a:gdLst/>
            <a:ahLst/>
            <a:cxnLst/>
            <a:rect l="l" t="t" r="r" b="b"/>
            <a:pathLst>
              <a:path w="22860" h="37464">
                <a:moveTo>
                  <a:pt x="22440" y="0"/>
                </a:moveTo>
                <a:lnTo>
                  <a:pt x="8978" y="1498"/>
                </a:lnTo>
                <a:lnTo>
                  <a:pt x="7365" y="10265"/>
                </a:lnTo>
                <a:lnTo>
                  <a:pt x="5051" y="20012"/>
                </a:lnTo>
                <a:lnTo>
                  <a:pt x="2456" y="29477"/>
                </a:lnTo>
                <a:lnTo>
                  <a:pt x="0" y="37401"/>
                </a:lnTo>
                <a:lnTo>
                  <a:pt x="8978" y="37401"/>
                </a:lnTo>
                <a:lnTo>
                  <a:pt x="11716" y="30085"/>
                </a:lnTo>
                <a:lnTo>
                  <a:pt x="18867" y="9844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52568" y="3385375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18934" y="3318"/>
                </a:lnTo>
                <a:lnTo>
                  <a:pt x="8975" y="13087"/>
                </a:lnTo>
                <a:lnTo>
                  <a:pt x="2384" y="29028"/>
                </a:lnTo>
                <a:lnTo>
                  <a:pt x="0" y="50863"/>
                </a:lnTo>
                <a:lnTo>
                  <a:pt x="2151" y="73559"/>
                </a:lnTo>
                <a:lnTo>
                  <a:pt x="8169" y="89779"/>
                </a:lnTo>
                <a:lnTo>
                  <a:pt x="8272" y="89989"/>
                </a:lnTo>
                <a:lnTo>
                  <a:pt x="17675" y="99882"/>
                </a:lnTo>
                <a:lnTo>
                  <a:pt x="29921" y="103225"/>
                </a:lnTo>
                <a:lnTo>
                  <a:pt x="43038" y="99647"/>
                </a:lnTo>
                <a:lnTo>
                  <a:pt x="49567" y="92748"/>
                </a:lnTo>
                <a:lnTo>
                  <a:pt x="31419" y="92748"/>
                </a:lnTo>
                <a:lnTo>
                  <a:pt x="23334" y="89989"/>
                </a:lnTo>
                <a:lnTo>
                  <a:pt x="17211" y="81902"/>
                </a:lnTo>
                <a:lnTo>
                  <a:pt x="13331" y="68766"/>
                </a:lnTo>
                <a:lnTo>
                  <a:pt x="11976" y="50863"/>
                </a:lnTo>
                <a:lnTo>
                  <a:pt x="13540" y="33194"/>
                </a:lnTo>
                <a:lnTo>
                  <a:pt x="17768" y="20573"/>
                </a:lnTo>
                <a:lnTo>
                  <a:pt x="23961" y="13001"/>
                </a:lnTo>
                <a:lnTo>
                  <a:pt x="31419" y="10477"/>
                </a:lnTo>
                <a:lnTo>
                  <a:pt x="51307" y="10477"/>
                </a:lnTo>
                <a:lnTo>
                  <a:pt x="44297" y="3294"/>
                </a:lnTo>
                <a:lnTo>
                  <a:pt x="31419" y="0"/>
                </a:lnTo>
                <a:close/>
              </a:path>
              <a:path w="61595" h="103504">
                <a:moveTo>
                  <a:pt x="51307" y="10477"/>
                </a:moveTo>
                <a:lnTo>
                  <a:pt x="31419" y="10477"/>
                </a:lnTo>
                <a:lnTo>
                  <a:pt x="39272" y="13210"/>
                </a:lnTo>
                <a:lnTo>
                  <a:pt x="44884" y="21131"/>
                </a:lnTo>
                <a:lnTo>
                  <a:pt x="48254" y="33821"/>
                </a:lnTo>
                <a:lnTo>
                  <a:pt x="49377" y="50863"/>
                </a:lnTo>
                <a:lnTo>
                  <a:pt x="48254" y="68134"/>
                </a:lnTo>
                <a:lnTo>
                  <a:pt x="44884" y="81340"/>
                </a:lnTo>
                <a:lnTo>
                  <a:pt x="39272" y="89779"/>
                </a:lnTo>
                <a:lnTo>
                  <a:pt x="31419" y="92748"/>
                </a:lnTo>
                <a:lnTo>
                  <a:pt x="49567" y="92748"/>
                </a:lnTo>
                <a:lnTo>
                  <a:pt x="52927" y="89196"/>
                </a:lnTo>
                <a:lnTo>
                  <a:pt x="59167" y="72294"/>
                </a:lnTo>
                <a:lnTo>
                  <a:pt x="61340" y="49364"/>
                </a:lnTo>
                <a:lnTo>
                  <a:pt x="59400" y="28396"/>
                </a:lnTo>
                <a:lnTo>
                  <a:pt x="53671" y="12900"/>
                </a:lnTo>
                <a:lnTo>
                  <a:pt x="5130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024386" y="3385375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18934" y="3318"/>
                </a:lnTo>
                <a:lnTo>
                  <a:pt x="8975" y="13087"/>
                </a:lnTo>
                <a:lnTo>
                  <a:pt x="2384" y="29028"/>
                </a:lnTo>
                <a:lnTo>
                  <a:pt x="0" y="50863"/>
                </a:lnTo>
                <a:lnTo>
                  <a:pt x="2151" y="73559"/>
                </a:lnTo>
                <a:lnTo>
                  <a:pt x="8169" y="89779"/>
                </a:lnTo>
                <a:lnTo>
                  <a:pt x="8272" y="89989"/>
                </a:lnTo>
                <a:lnTo>
                  <a:pt x="17675" y="99882"/>
                </a:lnTo>
                <a:lnTo>
                  <a:pt x="29921" y="103225"/>
                </a:lnTo>
                <a:lnTo>
                  <a:pt x="43038" y="99647"/>
                </a:lnTo>
                <a:lnTo>
                  <a:pt x="49567" y="92748"/>
                </a:lnTo>
                <a:lnTo>
                  <a:pt x="29921" y="92748"/>
                </a:lnTo>
                <a:lnTo>
                  <a:pt x="22702" y="89989"/>
                </a:lnTo>
                <a:lnTo>
                  <a:pt x="17024" y="81902"/>
                </a:lnTo>
                <a:lnTo>
                  <a:pt x="13308" y="68766"/>
                </a:lnTo>
                <a:lnTo>
                  <a:pt x="11976" y="50863"/>
                </a:lnTo>
                <a:lnTo>
                  <a:pt x="13308" y="33194"/>
                </a:lnTo>
                <a:lnTo>
                  <a:pt x="17024" y="20573"/>
                </a:lnTo>
                <a:lnTo>
                  <a:pt x="22702" y="13001"/>
                </a:lnTo>
                <a:lnTo>
                  <a:pt x="29921" y="10477"/>
                </a:lnTo>
                <a:lnTo>
                  <a:pt x="50732" y="10477"/>
                </a:lnTo>
                <a:lnTo>
                  <a:pt x="43670" y="3294"/>
                </a:lnTo>
                <a:lnTo>
                  <a:pt x="31419" y="0"/>
                </a:lnTo>
                <a:close/>
              </a:path>
              <a:path w="61595" h="103504">
                <a:moveTo>
                  <a:pt x="50732" y="10477"/>
                </a:moveTo>
                <a:lnTo>
                  <a:pt x="29921" y="10477"/>
                </a:lnTo>
                <a:lnTo>
                  <a:pt x="38640" y="13210"/>
                </a:lnTo>
                <a:lnTo>
                  <a:pt x="44697" y="21131"/>
                </a:lnTo>
                <a:lnTo>
                  <a:pt x="48230" y="33821"/>
                </a:lnTo>
                <a:lnTo>
                  <a:pt x="49377" y="50863"/>
                </a:lnTo>
                <a:lnTo>
                  <a:pt x="48230" y="68134"/>
                </a:lnTo>
                <a:lnTo>
                  <a:pt x="44697" y="81340"/>
                </a:lnTo>
                <a:lnTo>
                  <a:pt x="38640" y="89779"/>
                </a:lnTo>
                <a:lnTo>
                  <a:pt x="29921" y="92748"/>
                </a:lnTo>
                <a:lnTo>
                  <a:pt x="49567" y="92748"/>
                </a:lnTo>
                <a:lnTo>
                  <a:pt x="52927" y="89196"/>
                </a:lnTo>
                <a:lnTo>
                  <a:pt x="59167" y="72294"/>
                </a:lnTo>
                <a:lnTo>
                  <a:pt x="61340" y="49364"/>
                </a:lnTo>
                <a:lnTo>
                  <a:pt x="59191" y="28396"/>
                </a:lnTo>
                <a:lnTo>
                  <a:pt x="53114" y="12900"/>
                </a:lnTo>
                <a:lnTo>
                  <a:pt x="50732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096192" y="3385375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18307" y="3318"/>
                </a:lnTo>
                <a:lnTo>
                  <a:pt x="8418" y="13087"/>
                </a:lnTo>
                <a:lnTo>
                  <a:pt x="2175" y="29028"/>
                </a:lnTo>
                <a:lnTo>
                  <a:pt x="0" y="50863"/>
                </a:lnTo>
                <a:lnTo>
                  <a:pt x="2151" y="73559"/>
                </a:lnTo>
                <a:lnTo>
                  <a:pt x="8169" y="89779"/>
                </a:lnTo>
                <a:lnTo>
                  <a:pt x="8272" y="89989"/>
                </a:lnTo>
                <a:lnTo>
                  <a:pt x="17675" y="99882"/>
                </a:lnTo>
                <a:lnTo>
                  <a:pt x="29921" y="103225"/>
                </a:lnTo>
                <a:lnTo>
                  <a:pt x="43038" y="99647"/>
                </a:lnTo>
                <a:lnTo>
                  <a:pt x="49567" y="92748"/>
                </a:lnTo>
                <a:lnTo>
                  <a:pt x="29921" y="92748"/>
                </a:lnTo>
                <a:lnTo>
                  <a:pt x="22702" y="89989"/>
                </a:lnTo>
                <a:lnTo>
                  <a:pt x="17024" y="81902"/>
                </a:lnTo>
                <a:lnTo>
                  <a:pt x="13308" y="68766"/>
                </a:lnTo>
                <a:lnTo>
                  <a:pt x="11976" y="50863"/>
                </a:lnTo>
                <a:lnTo>
                  <a:pt x="13308" y="33194"/>
                </a:lnTo>
                <a:lnTo>
                  <a:pt x="17024" y="20573"/>
                </a:lnTo>
                <a:lnTo>
                  <a:pt x="22702" y="13001"/>
                </a:lnTo>
                <a:lnTo>
                  <a:pt x="29921" y="10477"/>
                </a:lnTo>
                <a:lnTo>
                  <a:pt x="50732" y="10477"/>
                </a:lnTo>
                <a:lnTo>
                  <a:pt x="43670" y="3294"/>
                </a:lnTo>
                <a:lnTo>
                  <a:pt x="31419" y="0"/>
                </a:lnTo>
                <a:close/>
              </a:path>
              <a:path w="61595" h="103504">
                <a:moveTo>
                  <a:pt x="50732" y="10477"/>
                </a:moveTo>
                <a:lnTo>
                  <a:pt x="29921" y="10477"/>
                </a:lnTo>
                <a:lnTo>
                  <a:pt x="38406" y="13210"/>
                </a:lnTo>
                <a:lnTo>
                  <a:pt x="43948" y="21131"/>
                </a:lnTo>
                <a:lnTo>
                  <a:pt x="46966" y="33821"/>
                </a:lnTo>
                <a:lnTo>
                  <a:pt x="47878" y="50863"/>
                </a:lnTo>
                <a:lnTo>
                  <a:pt x="46757" y="68134"/>
                </a:lnTo>
                <a:lnTo>
                  <a:pt x="43391" y="81340"/>
                </a:lnTo>
                <a:lnTo>
                  <a:pt x="37779" y="89779"/>
                </a:lnTo>
                <a:lnTo>
                  <a:pt x="29921" y="92748"/>
                </a:lnTo>
                <a:lnTo>
                  <a:pt x="49567" y="92748"/>
                </a:lnTo>
                <a:lnTo>
                  <a:pt x="52927" y="89196"/>
                </a:lnTo>
                <a:lnTo>
                  <a:pt x="59167" y="72294"/>
                </a:lnTo>
                <a:lnTo>
                  <a:pt x="61340" y="49364"/>
                </a:lnTo>
                <a:lnTo>
                  <a:pt x="59191" y="28396"/>
                </a:lnTo>
                <a:lnTo>
                  <a:pt x="53114" y="12900"/>
                </a:lnTo>
                <a:lnTo>
                  <a:pt x="50732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194934" y="344521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04" y="0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269738" y="3386874"/>
            <a:ext cx="55880" cy="102235"/>
          </a:xfrm>
          <a:custGeom>
            <a:avLst/>
            <a:gdLst/>
            <a:ahLst/>
            <a:cxnLst/>
            <a:rect l="l" t="t" r="r" b="b"/>
            <a:pathLst>
              <a:path w="55879" h="102235">
                <a:moveTo>
                  <a:pt x="2997" y="85267"/>
                </a:moveTo>
                <a:lnTo>
                  <a:pt x="0" y="95745"/>
                </a:lnTo>
                <a:lnTo>
                  <a:pt x="4495" y="98729"/>
                </a:lnTo>
                <a:lnTo>
                  <a:pt x="11976" y="101727"/>
                </a:lnTo>
                <a:lnTo>
                  <a:pt x="22440" y="101727"/>
                </a:lnTo>
                <a:lnTo>
                  <a:pt x="35792" y="99085"/>
                </a:lnTo>
                <a:lnTo>
                  <a:pt x="46196" y="91816"/>
                </a:lnTo>
                <a:lnTo>
                  <a:pt x="47466" y="89763"/>
                </a:lnTo>
                <a:lnTo>
                  <a:pt x="13461" y="89763"/>
                </a:lnTo>
                <a:lnTo>
                  <a:pt x="5981" y="86766"/>
                </a:lnTo>
                <a:lnTo>
                  <a:pt x="2997" y="85267"/>
                </a:lnTo>
                <a:close/>
              </a:path>
              <a:path w="55879" h="102235">
                <a:moveTo>
                  <a:pt x="47990" y="46380"/>
                </a:moveTo>
                <a:lnTo>
                  <a:pt x="17957" y="46380"/>
                </a:lnTo>
                <a:lnTo>
                  <a:pt x="29501" y="47991"/>
                </a:lnTo>
                <a:lnTo>
                  <a:pt x="37399" y="52546"/>
                </a:lnTo>
                <a:lnTo>
                  <a:pt x="41934" y="59624"/>
                </a:lnTo>
                <a:lnTo>
                  <a:pt x="43383" y="68808"/>
                </a:lnTo>
                <a:lnTo>
                  <a:pt x="41584" y="77767"/>
                </a:lnTo>
                <a:lnTo>
                  <a:pt x="36841" y="84339"/>
                </a:lnTo>
                <a:lnTo>
                  <a:pt x="30133" y="88384"/>
                </a:lnTo>
                <a:lnTo>
                  <a:pt x="22440" y="89763"/>
                </a:lnTo>
                <a:lnTo>
                  <a:pt x="47466" y="89763"/>
                </a:lnTo>
                <a:lnTo>
                  <a:pt x="52951" y="80901"/>
                </a:lnTo>
                <a:lnTo>
                  <a:pt x="55359" y="67322"/>
                </a:lnTo>
                <a:lnTo>
                  <a:pt x="54330" y="58927"/>
                </a:lnTo>
                <a:lnTo>
                  <a:pt x="51619" y="51798"/>
                </a:lnTo>
                <a:lnTo>
                  <a:pt x="47990" y="46380"/>
                </a:lnTo>
                <a:close/>
              </a:path>
              <a:path w="55879" h="102235">
                <a:moveTo>
                  <a:pt x="53860" y="0"/>
                </a:moveTo>
                <a:lnTo>
                  <a:pt x="10477" y="0"/>
                </a:lnTo>
                <a:lnTo>
                  <a:pt x="4495" y="47866"/>
                </a:lnTo>
                <a:lnTo>
                  <a:pt x="8978" y="47866"/>
                </a:lnTo>
                <a:lnTo>
                  <a:pt x="11976" y="46380"/>
                </a:lnTo>
                <a:lnTo>
                  <a:pt x="47990" y="46380"/>
                </a:lnTo>
                <a:lnTo>
                  <a:pt x="47783" y="46071"/>
                </a:lnTo>
                <a:lnTo>
                  <a:pt x="43383" y="41884"/>
                </a:lnTo>
                <a:lnTo>
                  <a:pt x="37401" y="37401"/>
                </a:lnTo>
                <a:lnTo>
                  <a:pt x="16459" y="37401"/>
                </a:lnTo>
                <a:lnTo>
                  <a:pt x="19456" y="10477"/>
                </a:lnTo>
                <a:lnTo>
                  <a:pt x="53860" y="10477"/>
                </a:lnTo>
                <a:lnTo>
                  <a:pt x="53860" y="0"/>
                </a:lnTo>
                <a:close/>
              </a:path>
              <a:path w="55879" h="102235">
                <a:moveTo>
                  <a:pt x="29921" y="35902"/>
                </a:moveTo>
                <a:lnTo>
                  <a:pt x="17957" y="35902"/>
                </a:lnTo>
                <a:lnTo>
                  <a:pt x="16459" y="37401"/>
                </a:lnTo>
                <a:lnTo>
                  <a:pt x="37401" y="37401"/>
                </a:lnTo>
                <a:lnTo>
                  <a:pt x="29921" y="35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337060" y="3467646"/>
            <a:ext cx="22860" cy="37465"/>
          </a:xfrm>
          <a:custGeom>
            <a:avLst/>
            <a:gdLst/>
            <a:ahLst/>
            <a:cxnLst/>
            <a:rect l="l" t="t" r="r" b="b"/>
            <a:pathLst>
              <a:path w="22860" h="37464">
                <a:moveTo>
                  <a:pt x="22440" y="0"/>
                </a:moveTo>
                <a:lnTo>
                  <a:pt x="8978" y="1498"/>
                </a:lnTo>
                <a:lnTo>
                  <a:pt x="7365" y="10265"/>
                </a:lnTo>
                <a:lnTo>
                  <a:pt x="5051" y="20012"/>
                </a:lnTo>
                <a:lnTo>
                  <a:pt x="2456" y="29477"/>
                </a:lnTo>
                <a:lnTo>
                  <a:pt x="0" y="37401"/>
                </a:lnTo>
                <a:lnTo>
                  <a:pt x="8978" y="37401"/>
                </a:lnTo>
                <a:lnTo>
                  <a:pt x="11927" y="30085"/>
                </a:lnTo>
                <a:lnTo>
                  <a:pt x="15714" y="20386"/>
                </a:lnTo>
                <a:lnTo>
                  <a:pt x="19499" y="9844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368467" y="3385375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18934" y="3318"/>
                </a:lnTo>
                <a:lnTo>
                  <a:pt x="8975" y="13087"/>
                </a:lnTo>
                <a:lnTo>
                  <a:pt x="2384" y="29028"/>
                </a:lnTo>
                <a:lnTo>
                  <a:pt x="0" y="50863"/>
                </a:lnTo>
                <a:lnTo>
                  <a:pt x="2151" y="73559"/>
                </a:lnTo>
                <a:lnTo>
                  <a:pt x="8169" y="89779"/>
                </a:lnTo>
                <a:lnTo>
                  <a:pt x="8272" y="89989"/>
                </a:lnTo>
                <a:lnTo>
                  <a:pt x="17675" y="99882"/>
                </a:lnTo>
                <a:lnTo>
                  <a:pt x="29921" y="103225"/>
                </a:lnTo>
                <a:lnTo>
                  <a:pt x="43038" y="99647"/>
                </a:lnTo>
                <a:lnTo>
                  <a:pt x="49567" y="92748"/>
                </a:lnTo>
                <a:lnTo>
                  <a:pt x="31419" y="92748"/>
                </a:lnTo>
                <a:lnTo>
                  <a:pt x="23334" y="89989"/>
                </a:lnTo>
                <a:lnTo>
                  <a:pt x="17211" y="81902"/>
                </a:lnTo>
                <a:lnTo>
                  <a:pt x="13331" y="68766"/>
                </a:lnTo>
                <a:lnTo>
                  <a:pt x="11976" y="50863"/>
                </a:lnTo>
                <a:lnTo>
                  <a:pt x="13540" y="33194"/>
                </a:lnTo>
                <a:lnTo>
                  <a:pt x="17768" y="20573"/>
                </a:lnTo>
                <a:lnTo>
                  <a:pt x="23961" y="13001"/>
                </a:lnTo>
                <a:lnTo>
                  <a:pt x="31419" y="10477"/>
                </a:lnTo>
                <a:lnTo>
                  <a:pt x="51307" y="10477"/>
                </a:lnTo>
                <a:lnTo>
                  <a:pt x="44297" y="3294"/>
                </a:lnTo>
                <a:lnTo>
                  <a:pt x="31419" y="0"/>
                </a:lnTo>
                <a:close/>
              </a:path>
              <a:path w="61595" h="103504">
                <a:moveTo>
                  <a:pt x="51307" y="10477"/>
                </a:moveTo>
                <a:lnTo>
                  <a:pt x="31419" y="10477"/>
                </a:lnTo>
                <a:lnTo>
                  <a:pt x="39272" y="13210"/>
                </a:lnTo>
                <a:lnTo>
                  <a:pt x="44884" y="21131"/>
                </a:lnTo>
                <a:lnTo>
                  <a:pt x="48254" y="33821"/>
                </a:lnTo>
                <a:lnTo>
                  <a:pt x="49377" y="50863"/>
                </a:lnTo>
                <a:lnTo>
                  <a:pt x="48254" y="68134"/>
                </a:lnTo>
                <a:lnTo>
                  <a:pt x="44884" y="81340"/>
                </a:lnTo>
                <a:lnTo>
                  <a:pt x="39272" y="89779"/>
                </a:lnTo>
                <a:lnTo>
                  <a:pt x="31419" y="92748"/>
                </a:lnTo>
                <a:lnTo>
                  <a:pt x="49567" y="92748"/>
                </a:lnTo>
                <a:lnTo>
                  <a:pt x="52927" y="89196"/>
                </a:lnTo>
                <a:lnTo>
                  <a:pt x="59167" y="72294"/>
                </a:lnTo>
                <a:lnTo>
                  <a:pt x="61340" y="49364"/>
                </a:lnTo>
                <a:lnTo>
                  <a:pt x="59400" y="28396"/>
                </a:lnTo>
                <a:lnTo>
                  <a:pt x="53671" y="12900"/>
                </a:lnTo>
                <a:lnTo>
                  <a:pt x="5130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440286" y="3385375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18934" y="3318"/>
                </a:lnTo>
                <a:lnTo>
                  <a:pt x="8975" y="13087"/>
                </a:lnTo>
                <a:lnTo>
                  <a:pt x="2384" y="29028"/>
                </a:lnTo>
                <a:lnTo>
                  <a:pt x="0" y="50863"/>
                </a:lnTo>
                <a:lnTo>
                  <a:pt x="2151" y="73559"/>
                </a:lnTo>
                <a:lnTo>
                  <a:pt x="8169" y="89779"/>
                </a:lnTo>
                <a:lnTo>
                  <a:pt x="8272" y="89989"/>
                </a:lnTo>
                <a:lnTo>
                  <a:pt x="17675" y="99882"/>
                </a:lnTo>
                <a:lnTo>
                  <a:pt x="29921" y="103225"/>
                </a:lnTo>
                <a:lnTo>
                  <a:pt x="43038" y="99647"/>
                </a:lnTo>
                <a:lnTo>
                  <a:pt x="49567" y="92748"/>
                </a:lnTo>
                <a:lnTo>
                  <a:pt x="29921" y="92748"/>
                </a:lnTo>
                <a:lnTo>
                  <a:pt x="22702" y="89989"/>
                </a:lnTo>
                <a:lnTo>
                  <a:pt x="17024" y="81902"/>
                </a:lnTo>
                <a:lnTo>
                  <a:pt x="13308" y="68766"/>
                </a:lnTo>
                <a:lnTo>
                  <a:pt x="11976" y="50863"/>
                </a:lnTo>
                <a:lnTo>
                  <a:pt x="13308" y="33194"/>
                </a:lnTo>
                <a:lnTo>
                  <a:pt x="17024" y="20573"/>
                </a:lnTo>
                <a:lnTo>
                  <a:pt x="22702" y="13001"/>
                </a:lnTo>
                <a:lnTo>
                  <a:pt x="29921" y="10477"/>
                </a:lnTo>
                <a:lnTo>
                  <a:pt x="51307" y="10477"/>
                </a:lnTo>
                <a:lnTo>
                  <a:pt x="44297" y="3294"/>
                </a:lnTo>
                <a:lnTo>
                  <a:pt x="31419" y="0"/>
                </a:lnTo>
                <a:close/>
              </a:path>
              <a:path w="61595" h="103504">
                <a:moveTo>
                  <a:pt x="51307" y="10477"/>
                </a:moveTo>
                <a:lnTo>
                  <a:pt x="29921" y="10477"/>
                </a:lnTo>
                <a:lnTo>
                  <a:pt x="38640" y="13210"/>
                </a:lnTo>
                <a:lnTo>
                  <a:pt x="44697" y="21131"/>
                </a:lnTo>
                <a:lnTo>
                  <a:pt x="48230" y="33821"/>
                </a:lnTo>
                <a:lnTo>
                  <a:pt x="49377" y="50863"/>
                </a:lnTo>
                <a:lnTo>
                  <a:pt x="48230" y="68134"/>
                </a:lnTo>
                <a:lnTo>
                  <a:pt x="44697" y="81340"/>
                </a:lnTo>
                <a:lnTo>
                  <a:pt x="38640" y="89779"/>
                </a:lnTo>
                <a:lnTo>
                  <a:pt x="29921" y="92748"/>
                </a:lnTo>
                <a:lnTo>
                  <a:pt x="49567" y="92748"/>
                </a:lnTo>
                <a:lnTo>
                  <a:pt x="52927" y="89196"/>
                </a:lnTo>
                <a:lnTo>
                  <a:pt x="59167" y="72294"/>
                </a:lnTo>
                <a:lnTo>
                  <a:pt x="61340" y="49364"/>
                </a:lnTo>
                <a:lnTo>
                  <a:pt x="59400" y="28396"/>
                </a:lnTo>
                <a:lnTo>
                  <a:pt x="53671" y="12900"/>
                </a:lnTo>
                <a:lnTo>
                  <a:pt x="5130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512092" y="3385375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18307" y="3318"/>
                </a:lnTo>
                <a:lnTo>
                  <a:pt x="8418" y="13087"/>
                </a:lnTo>
                <a:lnTo>
                  <a:pt x="2175" y="29028"/>
                </a:lnTo>
                <a:lnTo>
                  <a:pt x="0" y="50863"/>
                </a:lnTo>
                <a:lnTo>
                  <a:pt x="2151" y="73559"/>
                </a:lnTo>
                <a:lnTo>
                  <a:pt x="8169" y="89779"/>
                </a:lnTo>
                <a:lnTo>
                  <a:pt x="8272" y="89989"/>
                </a:lnTo>
                <a:lnTo>
                  <a:pt x="17675" y="99882"/>
                </a:lnTo>
                <a:lnTo>
                  <a:pt x="29921" y="103225"/>
                </a:lnTo>
                <a:lnTo>
                  <a:pt x="43038" y="99647"/>
                </a:lnTo>
                <a:lnTo>
                  <a:pt x="49567" y="92748"/>
                </a:lnTo>
                <a:lnTo>
                  <a:pt x="29921" y="92748"/>
                </a:lnTo>
                <a:lnTo>
                  <a:pt x="22702" y="89989"/>
                </a:lnTo>
                <a:lnTo>
                  <a:pt x="17024" y="81902"/>
                </a:lnTo>
                <a:lnTo>
                  <a:pt x="13308" y="68766"/>
                </a:lnTo>
                <a:lnTo>
                  <a:pt x="11976" y="50863"/>
                </a:lnTo>
                <a:lnTo>
                  <a:pt x="13308" y="33194"/>
                </a:lnTo>
                <a:lnTo>
                  <a:pt x="17024" y="20573"/>
                </a:lnTo>
                <a:lnTo>
                  <a:pt x="22702" y="13001"/>
                </a:lnTo>
                <a:lnTo>
                  <a:pt x="29921" y="10477"/>
                </a:lnTo>
                <a:lnTo>
                  <a:pt x="50732" y="10477"/>
                </a:lnTo>
                <a:lnTo>
                  <a:pt x="43670" y="3294"/>
                </a:lnTo>
                <a:lnTo>
                  <a:pt x="31419" y="0"/>
                </a:lnTo>
                <a:close/>
              </a:path>
              <a:path w="61595" h="103504">
                <a:moveTo>
                  <a:pt x="50732" y="10477"/>
                </a:moveTo>
                <a:lnTo>
                  <a:pt x="29921" y="10477"/>
                </a:lnTo>
                <a:lnTo>
                  <a:pt x="38406" y="13210"/>
                </a:lnTo>
                <a:lnTo>
                  <a:pt x="43948" y="21131"/>
                </a:lnTo>
                <a:lnTo>
                  <a:pt x="46966" y="33821"/>
                </a:lnTo>
                <a:lnTo>
                  <a:pt x="47878" y="50863"/>
                </a:lnTo>
                <a:lnTo>
                  <a:pt x="46757" y="68134"/>
                </a:lnTo>
                <a:lnTo>
                  <a:pt x="43391" y="81340"/>
                </a:lnTo>
                <a:lnTo>
                  <a:pt x="37779" y="89779"/>
                </a:lnTo>
                <a:lnTo>
                  <a:pt x="29921" y="92748"/>
                </a:lnTo>
                <a:lnTo>
                  <a:pt x="49567" y="92748"/>
                </a:lnTo>
                <a:lnTo>
                  <a:pt x="52927" y="89196"/>
                </a:lnTo>
                <a:lnTo>
                  <a:pt x="59167" y="72294"/>
                </a:lnTo>
                <a:lnTo>
                  <a:pt x="61340" y="49364"/>
                </a:lnTo>
                <a:lnTo>
                  <a:pt x="59191" y="28396"/>
                </a:lnTo>
                <a:lnTo>
                  <a:pt x="53114" y="12900"/>
                </a:lnTo>
                <a:lnTo>
                  <a:pt x="50732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852339" y="3681564"/>
            <a:ext cx="993381" cy="137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852339" y="3974782"/>
            <a:ext cx="64769" cy="111125"/>
          </a:xfrm>
          <a:custGeom>
            <a:avLst/>
            <a:gdLst/>
            <a:ahLst/>
            <a:cxnLst/>
            <a:rect l="l" t="t" r="r" b="b"/>
            <a:pathLst>
              <a:path w="64770" h="111125">
                <a:moveTo>
                  <a:pt x="40385" y="32905"/>
                </a:moveTo>
                <a:lnTo>
                  <a:pt x="29921" y="32905"/>
                </a:lnTo>
                <a:lnTo>
                  <a:pt x="18934" y="35851"/>
                </a:lnTo>
                <a:lnTo>
                  <a:pt x="9350" y="44127"/>
                </a:lnTo>
                <a:lnTo>
                  <a:pt x="2571" y="56892"/>
                </a:lnTo>
                <a:lnTo>
                  <a:pt x="0" y="73304"/>
                </a:lnTo>
                <a:lnTo>
                  <a:pt x="2360" y="88615"/>
                </a:lnTo>
                <a:lnTo>
                  <a:pt x="8788" y="100420"/>
                </a:lnTo>
                <a:lnTo>
                  <a:pt x="18302" y="108017"/>
                </a:lnTo>
                <a:lnTo>
                  <a:pt x="29921" y="110705"/>
                </a:lnTo>
                <a:lnTo>
                  <a:pt x="37210" y="109652"/>
                </a:lnTo>
                <a:lnTo>
                  <a:pt x="43380" y="106773"/>
                </a:lnTo>
                <a:lnTo>
                  <a:pt x="48430" y="102492"/>
                </a:lnTo>
                <a:lnTo>
                  <a:pt x="50122" y="100228"/>
                </a:lnTo>
                <a:lnTo>
                  <a:pt x="32905" y="100228"/>
                </a:lnTo>
                <a:lnTo>
                  <a:pt x="24188" y="98125"/>
                </a:lnTo>
                <a:lnTo>
                  <a:pt x="18135" y="92376"/>
                </a:lnTo>
                <a:lnTo>
                  <a:pt x="14606" y="83822"/>
                </a:lnTo>
                <a:lnTo>
                  <a:pt x="13461" y="73304"/>
                </a:lnTo>
                <a:lnTo>
                  <a:pt x="14817" y="61919"/>
                </a:lnTo>
                <a:lnTo>
                  <a:pt x="18697" y="52920"/>
                </a:lnTo>
                <a:lnTo>
                  <a:pt x="24820" y="47008"/>
                </a:lnTo>
                <a:lnTo>
                  <a:pt x="32905" y="44881"/>
                </a:lnTo>
                <a:lnTo>
                  <a:pt x="50863" y="44881"/>
                </a:lnTo>
                <a:lnTo>
                  <a:pt x="47866" y="38900"/>
                </a:lnTo>
                <a:lnTo>
                  <a:pt x="40385" y="32905"/>
                </a:lnTo>
                <a:close/>
              </a:path>
              <a:path w="64770" h="111125">
                <a:moveTo>
                  <a:pt x="62826" y="97231"/>
                </a:moveTo>
                <a:lnTo>
                  <a:pt x="52362" y="97231"/>
                </a:lnTo>
                <a:lnTo>
                  <a:pt x="52362" y="109207"/>
                </a:lnTo>
                <a:lnTo>
                  <a:pt x="64325" y="109207"/>
                </a:lnTo>
                <a:lnTo>
                  <a:pt x="62826" y="104711"/>
                </a:lnTo>
                <a:lnTo>
                  <a:pt x="62826" y="97231"/>
                </a:lnTo>
                <a:close/>
              </a:path>
              <a:path w="64770" h="111125">
                <a:moveTo>
                  <a:pt x="62826" y="0"/>
                </a:moveTo>
                <a:lnTo>
                  <a:pt x="50863" y="0"/>
                </a:lnTo>
                <a:lnTo>
                  <a:pt x="50863" y="44881"/>
                </a:lnTo>
                <a:lnTo>
                  <a:pt x="41884" y="44881"/>
                </a:lnTo>
                <a:lnTo>
                  <a:pt x="49364" y="50863"/>
                </a:lnTo>
                <a:lnTo>
                  <a:pt x="50863" y="59842"/>
                </a:lnTo>
                <a:lnTo>
                  <a:pt x="50848" y="83822"/>
                </a:lnTo>
                <a:lnTo>
                  <a:pt x="47866" y="94246"/>
                </a:lnTo>
                <a:lnTo>
                  <a:pt x="40385" y="100228"/>
                </a:lnTo>
                <a:lnTo>
                  <a:pt x="50122" y="100228"/>
                </a:lnTo>
                <a:lnTo>
                  <a:pt x="52362" y="97231"/>
                </a:lnTo>
                <a:lnTo>
                  <a:pt x="62826" y="97231"/>
                </a:lnTo>
                <a:lnTo>
                  <a:pt x="62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934623" y="3980764"/>
            <a:ext cx="15240" cy="103505"/>
          </a:xfrm>
          <a:custGeom>
            <a:avLst/>
            <a:gdLst/>
            <a:ahLst/>
            <a:cxnLst/>
            <a:rect l="l" t="t" r="r" b="b"/>
            <a:pathLst>
              <a:path w="15239" h="103504">
                <a:moveTo>
                  <a:pt x="13462" y="28422"/>
                </a:moveTo>
                <a:lnTo>
                  <a:pt x="1498" y="28422"/>
                </a:lnTo>
                <a:lnTo>
                  <a:pt x="1498" y="103225"/>
                </a:lnTo>
                <a:lnTo>
                  <a:pt x="13462" y="103225"/>
                </a:lnTo>
                <a:lnTo>
                  <a:pt x="13462" y="28422"/>
                </a:lnTo>
                <a:close/>
              </a:path>
              <a:path w="15239" h="103504">
                <a:moveTo>
                  <a:pt x="11963" y="0"/>
                </a:moveTo>
                <a:lnTo>
                  <a:pt x="2984" y="0"/>
                </a:lnTo>
                <a:lnTo>
                  <a:pt x="0" y="2997"/>
                </a:lnTo>
                <a:lnTo>
                  <a:pt x="0" y="13461"/>
                </a:lnTo>
                <a:lnTo>
                  <a:pt x="2984" y="16459"/>
                </a:lnTo>
                <a:lnTo>
                  <a:pt x="11963" y="16459"/>
                </a:lnTo>
                <a:lnTo>
                  <a:pt x="14960" y="13461"/>
                </a:lnTo>
                <a:lnTo>
                  <a:pt x="14960" y="2997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64544" y="4007688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4" h="78104">
                <a:moveTo>
                  <a:pt x="2997" y="62826"/>
                </a:moveTo>
                <a:lnTo>
                  <a:pt x="0" y="73304"/>
                </a:lnTo>
                <a:lnTo>
                  <a:pt x="4483" y="76301"/>
                </a:lnTo>
                <a:lnTo>
                  <a:pt x="10477" y="77787"/>
                </a:lnTo>
                <a:lnTo>
                  <a:pt x="17957" y="77787"/>
                </a:lnTo>
                <a:lnTo>
                  <a:pt x="28868" y="76175"/>
                </a:lnTo>
                <a:lnTo>
                  <a:pt x="36837" y="71620"/>
                </a:lnTo>
                <a:lnTo>
                  <a:pt x="38768" y="68821"/>
                </a:lnTo>
                <a:lnTo>
                  <a:pt x="11963" y="68821"/>
                </a:lnTo>
                <a:lnTo>
                  <a:pt x="5981" y="65824"/>
                </a:lnTo>
                <a:lnTo>
                  <a:pt x="2997" y="62826"/>
                </a:lnTo>
                <a:close/>
              </a:path>
              <a:path w="43814" h="78104">
                <a:moveTo>
                  <a:pt x="31419" y="0"/>
                </a:moveTo>
                <a:lnTo>
                  <a:pt x="23939" y="0"/>
                </a:lnTo>
                <a:lnTo>
                  <a:pt x="14753" y="1824"/>
                </a:lnTo>
                <a:lnTo>
                  <a:pt x="7670" y="6734"/>
                </a:lnTo>
                <a:lnTo>
                  <a:pt x="3111" y="13887"/>
                </a:lnTo>
                <a:lnTo>
                  <a:pt x="1498" y="22440"/>
                </a:lnTo>
                <a:lnTo>
                  <a:pt x="2620" y="28870"/>
                </a:lnTo>
                <a:lnTo>
                  <a:pt x="5984" y="34597"/>
                </a:lnTo>
                <a:lnTo>
                  <a:pt x="11592" y="39482"/>
                </a:lnTo>
                <a:lnTo>
                  <a:pt x="28422" y="47878"/>
                </a:lnTo>
                <a:lnTo>
                  <a:pt x="31419" y="50863"/>
                </a:lnTo>
                <a:lnTo>
                  <a:pt x="31419" y="62826"/>
                </a:lnTo>
                <a:lnTo>
                  <a:pt x="26924" y="68821"/>
                </a:lnTo>
                <a:lnTo>
                  <a:pt x="38768" y="68821"/>
                </a:lnTo>
                <a:lnTo>
                  <a:pt x="41723" y="64537"/>
                </a:lnTo>
                <a:lnTo>
                  <a:pt x="43383" y="55346"/>
                </a:lnTo>
                <a:lnTo>
                  <a:pt x="42261" y="48268"/>
                </a:lnTo>
                <a:lnTo>
                  <a:pt x="38896" y="42451"/>
                </a:lnTo>
                <a:lnTo>
                  <a:pt x="33289" y="37474"/>
                </a:lnTo>
                <a:lnTo>
                  <a:pt x="25438" y="32918"/>
                </a:lnTo>
                <a:lnTo>
                  <a:pt x="16459" y="29921"/>
                </a:lnTo>
                <a:lnTo>
                  <a:pt x="13462" y="26923"/>
                </a:lnTo>
                <a:lnTo>
                  <a:pt x="13462" y="14960"/>
                </a:lnTo>
                <a:lnTo>
                  <a:pt x="16459" y="10477"/>
                </a:lnTo>
                <a:lnTo>
                  <a:pt x="38897" y="10477"/>
                </a:lnTo>
                <a:lnTo>
                  <a:pt x="40398" y="5981"/>
                </a:lnTo>
                <a:lnTo>
                  <a:pt x="37401" y="2997"/>
                </a:lnTo>
                <a:lnTo>
                  <a:pt x="31419" y="0"/>
                </a:lnTo>
                <a:close/>
              </a:path>
              <a:path w="43814" h="78104">
                <a:moveTo>
                  <a:pt x="38897" y="10477"/>
                </a:moveTo>
                <a:lnTo>
                  <a:pt x="29921" y="10477"/>
                </a:lnTo>
                <a:lnTo>
                  <a:pt x="35902" y="13461"/>
                </a:lnTo>
                <a:lnTo>
                  <a:pt x="37401" y="14960"/>
                </a:lnTo>
                <a:lnTo>
                  <a:pt x="3889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024386" y="3974782"/>
            <a:ext cx="55880" cy="109220"/>
          </a:xfrm>
          <a:custGeom>
            <a:avLst/>
            <a:gdLst/>
            <a:ahLst/>
            <a:cxnLst/>
            <a:rect l="l" t="t" r="r" b="b"/>
            <a:pathLst>
              <a:path w="55879" h="109220">
                <a:moveTo>
                  <a:pt x="11963" y="0"/>
                </a:moveTo>
                <a:lnTo>
                  <a:pt x="0" y="0"/>
                </a:lnTo>
                <a:lnTo>
                  <a:pt x="0" y="109207"/>
                </a:lnTo>
                <a:lnTo>
                  <a:pt x="11963" y="109207"/>
                </a:lnTo>
                <a:lnTo>
                  <a:pt x="11963" y="82283"/>
                </a:lnTo>
                <a:lnTo>
                  <a:pt x="17945" y="73304"/>
                </a:lnTo>
                <a:lnTo>
                  <a:pt x="31824" y="73304"/>
                </a:lnTo>
                <a:lnTo>
                  <a:pt x="28879" y="68808"/>
                </a:lnTo>
                <a:lnTo>
                  <a:pt x="11963" y="68808"/>
                </a:lnTo>
                <a:lnTo>
                  <a:pt x="11963" y="0"/>
                </a:lnTo>
                <a:close/>
              </a:path>
              <a:path w="55879" h="109220">
                <a:moveTo>
                  <a:pt x="31824" y="73304"/>
                </a:moveTo>
                <a:lnTo>
                  <a:pt x="17945" y="73304"/>
                </a:lnTo>
                <a:lnTo>
                  <a:pt x="40386" y="109207"/>
                </a:lnTo>
                <a:lnTo>
                  <a:pt x="55346" y="109207"/>
                </a:lnTo>
                <a:lnTo>
                  <a:pt x="31824" y="73304"/>
                </a:lnTo>
                <a:close/>
              </a:path>
              <a:path w="55879" h="109220">
                <a:moveTo>
                  <a:pt x="52362" y="34404"/>
                </a:moveTo>
                <a:lnTo>
                  <a:pt x="37401" y="34404"/>
                </a:lnTo>
                <a:lnTo>
                  <a:pt x="17945" y="61328"/>
                </a:lnTo>
                <a:lnTo>
                  <a:pt x="14960" y="62826"/>
                </a:lnTo>
                <a:lnTo>
                  <a:pt x="13462" y="67322"/>
                </a:lnTo>
                <a:lnTo>
                  <a:pt x="11963" y="68808"/>
                </a:lnTo>
                <a:lnTo>
                  <a:pt x="28879" y="68808"/>
                </a:lnTo>
                <a:lnTo>
                  <a:pt x="26924" y="65824"/>
                </a:lnTo>
                <a:lnTo>
                  <a:pt x="52362" y="3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005791" y="1491494"/>
            <a:ext cx="67310" cy="100330"/>
          </a:xfrm>
          <a:custGeom>
            <a:avLst/>
            <a:gdLst/>
            <a:ahLst/>
            <a:cxnLst/>
            <a:rect l="l" t="t" r="r" b="b"/>
            <a:pathLst>
              <a:path w="67310" h="100330">
                <a:moveTo>
                  <a:pt x="53860" y="71805"/>
                </a:moveTo>
                <a:lnTo>
                  <a:pt x="41897" y="71805"/>
                </a:lnTo>
                <a:lnTo>
                  <a:pt x="41897" y="100228"/>
                </a:lnTo>
                <a:lnTo>
                  <a:pt x="53860" y="100228"/>
                </a:lnTo>
                <a:lnTo>
                  <a:pt x="53860" y="71805"/>
                </a:lnTo>
                <a:close/>
              </a:path>
              <a:path w="67310" h="100330">
                <a:moveTo>
                  <a:pt x="53860" y="0"/>
                </a:moveTo>
                <a:lnTo>
                  <a:pt x="40398" y="0"/>
                </a:lnTo>
                <a:lnTo>
                  <a:pt x="0" y="62826"/>
                </a:lnTo>
                <a:lnTo>
                  <a:pt x="0" y="71805"/>
                </a:lnTo>
                <a:lnTo>
                  <a:pt x="67322" y="71805"/>
                </a:lnTo>
                <a:lnTo>
                  <a:pt x="67322" y="61328"/>
                </a:lnTo>
                <a:lnTo>
                  <a:pt x="13461" y="61328"/>
                </a:lnTo>
                <a:lnTo>
                  <a:pt x="34416" y="26923"/>
                </a:lnTo>
                <a:lnTo>
                  <a:pt x="40398" y="17945"/>
                </a:lnTo>
                <a:lnTo>
                  <a:pt x="41897" y="11963"/>
                </a:lnTo>
                <a:lnTo>
                  <a:pt x="53860" y="11963"/>
                </a:lnTo>
                <a:lnTo>
                  <a:pt x="53860" y="0"/>
                </a:lnTo>
                <a:close/>
              </a:path>
              <a:path w="67310" h="100330">
                <a:moveTo>
                  <a:pt x="53860" y="11963"/>
                </a:moveTo>
                <a:lnTo>
                  <a:pt x="43383" y="11963"/>
                </a:lnTo>
                <a:lnTo>
                  <a:pt x="41897" y="17945"/>
                </a:lnTo>
                <a:lnTo>
                  <a:pt x="41897" y="61328"/>
                </a:lnTo>
                <a:lnTo>
                  <a:pt x="53860" y="61328"/>
                </a:lnTo>
                <a:lnTo>
                  <a:pt x="53860" y="11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010287" y="1814620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4" h="78105">
                <a:moveTo>
                  <a:pt x="2997" y="61328"/>
                </a:moveTo>
                <a:lnTo>
                  <a:pt x="0" y="71805"/>
                </a:lnTo>
                <a:lnTo>
                  <a:pt x="4483" y="74802"/>
                </a:lnTo>
                <a:lnTo>
                  <a:pt x="10477" y="77787"/>
                </a:lnTo>
                <a:lnTo>
                  <a:pt x="17957" y="77787"/>
                </a:lnTo>
                <a:lnTo>
                  <a:pt x="28868" y="76174"/>
                </a:lnTo>
                <a:lnTo>
                  <a:pt x="36837" y="71615"/>
                </a:lnTo>
                <a:lnTo>
                  <a:pt x="39798" y="67322"/>
                </a:lnTo>
                <a:lnTo>
                  <a:pt x="11963" y="67322"/>
                </a:lnTo>
                <a:lnTo>
                  <a:pt x="5981" y="64325"/>
                </a:lnTo>
                <a:lnTo>
                  <a:pt x="2997" y="61328"/>
                </a:lnTo>
                <a:close/>
              </a:path>
              <a:path w="43814" h="78105">
                <a:moveTo>
                  <a:pt x="31419" y="0"/>
                </a:moveTo>
                <a:lnTo>
                  <a:pt x="23939" y="0"/>
                </a:lnTo>
                <a:lnTo>
                  <a:pt x="14753" y="1589"/>
                </a:lnTo>
                <a:lnTo>
                  <a:pt x="7670" y="5984"/>
                </a:lnTo>
                <a:lnTo>
                  <a:pt x="3111" y="12623"/>
                </a:lnTo>
                <a:lnTo>
                  <a:pt x="1498" y="20942"/>
                </a:lnTo>
                <a:lnTo>
                  <a:pt x="2620" y="27372"/>
                </a:lnTo>
                <a:lnTo>
                  <a:pt x="5984" y="33099"/>
                </a:lnTo>
                <a:lnTo>
                  <a:pt x="11592" y="37983"/>
                </a:lnTo>
                <a:lnTo>
                  <a:pt x="28422" y="46380"/>
                </a:lnTo>
                <a:lnTo>
                  <a:pt x="31419" y="49364"/>
                </a:lnTo>
                <a:lnTo>
                  <a:pt x="31419" y="62826"/>
                </a:lnTo>
                <a:lnTo>
                  <a:pt x="26924" y="67322"/>
                </a:lnTo>
                <a:lnTo>
                  <a:pt x="39798" y="67322"/>
                </a:lnTo>
                <a:lnTo>
                  <a:pt x="41723" y="64532"/>
                </a:lnTo>
                <a:lnTo>
                  <a:pt x="43383" y="55346"/>
                </a:lnTo>
                <a:lnTo>
                  <a:pt x="42261" y="47425"/>
                </a:lnTo>
                <a:lnTo>
                  <a:pt x="38896" y="41325"/>
                </a:lnTo>
                <a:lnTo>
                  <a:pt x="33289" y="36626"/>
                </a:lnTo>
                <a:lnTo>
                  <a:pt x="25438" y="32905"/>
                </a:lnTo>
                <a:lnTo>
                  <a:pt x="16459" y="28422"/>
                </a:lnTo>
                <a:lnTo>
                  <a:pt x="13462" y="25425"/>
                </a:lnTo>
                <a:lnTo>
                  <a:pt x="13462" y="14960"/>
                </a:lnTo>
                <a:lnTo>
                  <a:pt x="16459" y="8978"/>
                </a:lnTo>
                <a:lnTo>
                  <a:pt x="38897" y="8978"/>
                </a:lnTo>
                <a:lnTo>
                  <a:pt x="40398" y="4483"/>
                </a:lnTo>
                <a:lnTo>
                  <a:pt x="37401" y="1498"/>
                </a:lnTo>
                <a:lnTo>
                  <a:pt x="31419" y="0"/>
                </a:lnTo>
                <a:close/>
              </a:path>
              <a:path w="43814" h="78105">
                <a:moveTo>
                  <a:pt x="38897" y="8978"/>
                </a:moveTo>
                <a:lnTo>
                  <a:pt x="29921" y="8978"/>
                </a:lnTo>
                <a:lnTo>
                  <a:pt x="35902" y="11963"/>
                </a:lnTo>
                <a:lnTo>
                  <a:pt x="37401" y="13461"/>
                </a:lnTo>
                <a:lnTo>
                  <a:pt x="38897" y="8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064148" y="1814620"/>
            <a:ext cx="66040" cy="78105"/>
          </a:xfrm>
          <a:custGeom>
            <a:avLst/>
            <a:gdLst/>
            <a:ahLst/>
            <a:cxnLst/>
            <a:rect l="l" t="t" r="r" b="b"/>
            <a:pathLst>
              <a:path w="66039" h="78105">
                <a:moveTo>
                  <a:pt x="34404" y="0"/>
                </a:moveTo>
                <a:lnTo>
                  <a:pt x="20825" y="2711"/>
                </a:lnTo>
                <a:lnTo>
                  <a:pt x="9907" y="10477"/>
                </a:lnTo>
                <a:lnTo>
                  <a:pt x="2641" y="22722"/>
                </a:lnTo>
                <a:lnTo>
                  <a:pt x="0" y="38900"/>
                </a:lnTo>
                <a:lnTo>
                  <a:pt x="2617" y="55070"/>
                </a:lnTo>
                <a:lnTo>
                  <a:pt x="9732" y="67322"/>
                </a:lnTo>
                <a:lnTo>
                  <a:pt x="20193" y="75076"/>
                </a:lnTo>
                <a:lnTo>
                  <a:pt x="32905" y="77787"/>
                </a:lnTo>
                <a:lnTo>
                  <a:pt x="44992" y="75474"/>
                </a:lnTo>
                <a:lnTo>
                  <a:pt x="55537" y="68252"/>
                </a:lnTo>
                <a:lnTo>
                  <a:pt x="56089" y="67322"/>
                </a:lnTo>
                <a:lnTo>
                  <a:pt x="32881" y="67316"/>
                </a:lnTo>
                <a:lnTo>
                  <a:pt x="24820" y="65194"/>
                </a:lnTo>
                <a:lnTo>
                  <a:pt x="18697" y="59278"/>
                </a:lnTo>
                <a:lnTo>
                  <a:pt x="14817" y="50279"/>
                </a:lnTo>
                <a:lnTo>
                  <a:pt x="13462" y="38900"/>
                </a:lnTo>
                <a:lnTo>
                  <a:pt x="14606" y="28147"/>
                </a:lnTo>
                <a:lnTo>
                  <a:pt x="18135" y="19078"/>
                </a:lnTo>
                <a:lnTo>
                  <a:pt x="24188" y="12814"/>
                </a:lnTo>
                <a:lnTo>
                  <a:pt x="32905" y="10477"/>
                </a:lnTo>
                <a:lnTo>
                  <a:pt x="57507" y="10477"/>
                </a:lnTo>
                <a:lnTo>
                  <a:pt x="57405" y="10285"/>
                </a:lnTo>
                <a:lnTo>
                  <a:pt x="47516" y="2688"/>
                </a:lnTo>
                <a:lnTo>
                  <a:pt x="34404" y="0"/>
                </a:lnTo>
                <a:close/>
              </a:path>
              <a:path w="66039" h="78105">
                <a:moveTo>
                  <a:pt x="57507" y="10477"/>
                </a:moveTo>
                <a:lnTo>
                  <a:pt x="32905" y="10477"/>
                </a:lnTo>
                <a:lnTo>
                  <a:pt x="42489" y="13023"/>
                </a:lnTo>
                <a:lnTo>
                  <a:pt x="48987" y="19635"/>
                </a:lnTo>
                <a:lnTo>
                  <a:pt x="52679" y="28774"/>
                </a:lnTo>
                <a:lnTo>
                  <a:pt x="53848" y="38900"/>
                </a:lnTo>
                <a:lnTo>
                  <a:pt x="52259" y="50279"/>
                </a:lnTo>
                <a:lnTo>
                  <a:pt x="47867" y="59278"/>
                </a:lnTo>
                <a:lnTo>
                  <a:pt x="41230" y="65194"/>
                </a:lnTo>
                <a:lnTo>
                  <a:pt x="32905" y="67322"/>
                </a:lnTo>
                <a:lnTo>
                  <a:pt x="56093" y="67316"/>
                </a:lnTo>
                <a:lnTo>
                  <a:pt x="62995" y="55702"/>
                </a:lnTo>
                <a:lnTo>
                  <a:pt x="65824" y="37401"/>
                </a:lnTo>
                <a:lnTo>
                  <a:pt x="63649" y="22090"/>
                </a:lnTo>
                <a:lnTo>
                  <a:pt x="5750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152400" y="1780208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705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177838" y="1786202"/>
            <a:ext cx="15240" cy="104775"/>
          </a:xfrm>
          <a:custGeom>
            <a:avLst/>
            <a:gdLst/>
            <a:ahLst/>
            <a:cxnLst/>
            <a:rect l="l" t="t" r="r" b="b"/>
            <a:pathLst>
              <a:path w="15239" h="104775">
                <a:moveTo>
                  <a:pt x="13462" y="29908"/>
                </a:moveTo>
                <a:lnTo>
                  <a:pt x="1498" y="29908"/>
                </a:lnTo>
                <a:lnTo>
                  <a:pt x="1498" y="104711"/>
                </a:lnTo>
                <a:lnTo>
                  <a:pt x="13462" y="104711"/>
                </a:lnTo>
                <a:lnTo>
                  <a:pt x="13462" y="29908"/>
                </a:lnTo>
                <a:close/>
              </a:path>
              <a:path w="15239" h="104775">
                <a:moveTo>
                  <a:pt x="11963" y="0"/>
                </a:moveTo>
                <a:lnTo>
                  <a:pt x="2984" y="0"/>
                </a:lnTo>
                <a:lnTo>
                  <a:pt x="0" y="4483"/>
                </a:lnTo>
                <a:lnTo>
                  <a:pt x="0" y="13462"/>
                </a:lnTo>
                <a:lnTo>
                  <a:pt x="2984" y="16446"/>
                </a:lnTo>
                <a:lnTo>
                  <a:pt x="11963" y="16446"/>
                </a:lnTo>
                <a:lnTo>
                  <a:pt x="14960" y="13462"/>
                </a:lnTo>
                <a:lnTo>
                  <a:pt x="14960" y="4483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206274" y="1780213"/>
            <a:ext cx="62865" cy="112395"/>
          </a:xfrm>
          <a:custGeom>
            <a:avLst/>
            <a:gdLst/>
            <a:ahLst/>
            <a:cxnLst/>
            <a:rect l="l" t="t" r="r" b="b"/>
            <a:pathLst>
              <a:path w="62864" h="112394">
                <a:moveTo>
                  <a:pt x="40385" y="34404"/>
                </a:moveTo>
                <a:lnTo>
                  <a:pt x="29921" y="34404"/>
                </a:lnTo>
                <a:lnTo>
                  <a:pt x="18302" y="37115"/>
                </a:lnTo>
                <a:lnTo>
                  <a:pt x="8785" y="44881"/>
                </a:lnTo>
                <a:lnTo>
                  <a:pt x="2360" y="57126"/>
                </a:lnTo>
                <a:lnTo>
                  <a:pt x="0" y="73304"/>
                </a:lnTo>
                <a:lnTo>
                  <a:pt x="2337" y="89474"/>
                </a:lnTo>
                <a:lnTo>
                  <a:pt x="8601" y="101720"/>
                </a:lnTo>
                <a:lnTo>
                  <a:pt x="17670" y="109480"/>
                </a:lnTo>
                <a:lnTo>
                  <a:pt x="28422" y="112191"/>
                </a:lnTo>
                <a:lnTo>
                  <a:pt x="36577" y="111116"/>
                </a:lnTo>
                <a:lnTo>
                  <a:pt x="43192" y="108078"/>
                </a:lnTo>
                <a:lnTo>
                  <a:pt x="48407" y="103356"/>
                </a:lnTo>
                <a:lnTo>
                  <a:pt x="50427" y="100228"/>
                </a:lnTo>
                <a:lnTo>
                  <a:pt x="32905" y="100228"/>
                </a:lnTo>
                <a:lnTo>
                  <a:pt x="23954" y="98125"/>
                </a:lnTo>
                <a:lnTo>
                  <a:pt x="17386" y="92376"/>
                </a:lnTo>
                <a:lnTo>
                  <a:pt x="13342" y="83822"/>
                </a:lnTo>
                <a:lnTo>
                  <a:pt x="11963" y="73304"/>
                </a:lnTo>
                <a:lnTo>
                  <a:pt x="13342" y="61919"/>
                </a:lnTo>
                <a:lnTo>
                  <a:pt x="17386" y="52920"/>
                </a:lnTo>
                <a:lnTo>
                  <a:pt x="23954" y="47008"/>
                </a:lnTo>
                <a:lnTo>
                  <a:pt x="32905" y="44881"/>
                </a:lnTo>
                <a:lnTo>
                  <a:pt x="50863" y="44881"/>
                </a:lnTo>
                <a:lnTo>
                  <a:pt x="47866" y="38900"/>
                </a:lnTo>
                <a:lnTo>
                  <a:pt x="40385" y="34404"/>
                </a:lnTo>
                <a:close/>
              </a:path>
              <a:path w="62864" h="112394">
                <a:moveTo>
                  <a:pt x="62826" y="97231"/>
                </a:moveTo>
                <a:lnTo>
                  <a:pt x="52362" y="97231"/>
                </a:lnTo>
                <a:lnTo>
                  <a:pt x="52362" y="110705"/>
                </a:lnTo>
                <a:lnTo>
                  <a:pt x="62826" y="110705"/>
                </a:lnTo>
                <a:lnTo>
                  <a:pt x="62826" y="97231"/>
                </a:lnTo>
                <a:close/>
              </a:path>
              <a:path w="62864" h="112394">
                <a:moveTo>
                  <a:pt x="62826" y="0"/>
                </a:moveTo>
                <a:lnTo>
                  <a:pt x="50863" y="0"/>
                </a:lnTo>
                <a:lnTo>
                  <a:pt x="50863" y="44881"/>
                </a:lnTo>
                <a:lnTo>
                  <a:pt x="41884" y="44881"/>
                </a:lnTo>
                <a:lnTo>
                  <a:pt x="47866" y="52362"/>
                </a:lnTo>
                <a:lnTo>
                  <a:pt x="50863" y="59842"/>
                </a:lnTo>
                <a:lnTo>
                  <a:pt x="50863" y="85267"/>
                </a:lnTo>
                <a:lnTo>
                  <a:pt x="47866" y="94246"/>
                </a:lnTo>
                <a:lnTo>
                  <a:pt x="40385" y="100228"/>
                </a:lnTo>
                <a:lnTo>
                  <a:pt x="50427" y="100228"/>
                </a:lnTo>
                <a:lnTo>
                  <a:pt x="52362" y="97231"/>
                </a:lnTo>
                <a:lnTo>
                  <a:pt x="62826" y="97231"/>
                </a:lnTo>
                <a:lnTo>
                  <a:pt x="62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315481" y="1814620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4" h="78105">
                <a:moveTo>
                  <a:pt x="1498" y="61328"/>
                </a:moveTo>
                <a:lnTo>
                  <a:pt x="0" y="71805"/>
                </a:lnTo>
                <a:lnTo>
                  <a:pt x="4483" y="74802"/>
                </a:lnTo>
                <a:lnTo>
                  <a:pt x="10477" y="77787"/>
                </a:lnTo>
                <a:lnTo>
                  <a:pt x="17957" y="77787"/>
                </a:lnTo>
                <a:lnTo>
                  <a:pt x="28868" y="76174"/>
                </a:lnTo>
                <a:lnTo>
                  <a:pt x="36837" y="71615"/>
                </a:lnTo>
                <a:lnTo>
                  <a:pt x="39798" y="67322"/>
                </a:lnTo>
                <a:lnTo>
                  <a:pt x="11963" y="67322"/>
                </a:lnTo>
                <a:lnTo>
                  <a:pt x="5981" y="64325"/>
                </a:lnTo>
                <a:lnTo>
                  <a:pt x="1498" y="61328"/>
                </a:lnTo>
                <a:close/>
              </a:path>
              <a:path w="43814" h="78105">
                <a:moveTo>
                  <a:pt x="31419" y="0"/>
                </a:moveTo>
                <a:lnTo>
                  <a:pt x="23939" y="0"/>
                </a:lnTo>
                <a:lnTo>
                  <a:pt x="14753" y="1589"/>
                </a:lnTo>
                <a:lnTo>
                  <a:pt x="7670" y="5984"/>
                </a:lnTo>
                <a:lnTo>
                  <a:pt x="3111" y="12623"/>
                </a:lnTo>
                <a:lnTo>
                  <a:pt x="1498" y="20942"/>
                </a:lnTo>
                <a:lnTo>
                  <a:pt x="2620" y="27372"/>
                </a:lnTo>
                <a:lnTo>
                  <a:pt x="5984" y="33099"/>
                </a:lnTo>
                <a:lnTo>
                  <a:pt x="11592" y="37983"/>
                </a:lnTo>
                <a:lnTo>
                  <a:pt x="28422" y="46380"/>
                </a:lnTo>
                <a:lnTo>
                  <a:pt x="31419" y="49364"/>
                </a:lnTo>
                <a:lnTo>
                  <a:pt x="31419" y="62826"/>
                </a:lnTo>
                <a:lnTo>
                  <a:pt x="26924" y="67322"/>
                </a:lnTo>
                <a:lnTo>
                  <a:pt x="39798" y="67322"/>
                </a:lnTo>
                <a:lnTo>
                  <a:pt x="41723" y="64532"/>
                </a:lnTo>
                <a:lnTo>
                  <a:pt x="43383" y="55346"/>
                </a:lnTo>
                <a:lnTo>
                  <a:pt x="42261" y="47425"/>
                </a:lnTo>
                <a:lnTo>
                  <a:pt x="38896" y="41325"/>
                </a:lnTo>
                <a:lnTo>
                  <a:pt x="33289" y="36626"/>
                </a:lnTo>
                <a:lnTo>
                  <a:pt x="25438" y="32905"/>
                </a:lnTo>
                <a:lnTo>
                  <a:pt x="16459" y="28422"/>
                </a:lnTo>
                <a:lnTo>
                  <a:pt x="13462" y="25425"/>
                </a:lnTo>
                <a:lnTo>
                  <a:pt x="13462" y="14960"/>
                </a:lnTo>
                <a:lnTo>
                  <a:pt x="16459" y="8978"/>
                </a:lnTo>
                <a:lnTo>
                  <a:pt x="38897" y="8978"/>
                </a:lnTo>
                <a:lnTo>
                  <a:pt x="40398" y="4483"/>
                </a:lnTo>
                <a:lnTo>
                  <a:pt x="37401" y="1498"/>
                </a:lnTo>
                <a:lnTo>
                  <a:pt x="31419" y="0"/>
                </a:lnTo>
                <a:close/>
              </a:path>
              <a:path w="43814" h="78105">
                <a:moveTo>
                  <a:pt x="38897" y="8978"/>
                </a:moveTo>
                <a:lnTo>
                  <a:pt x="29921" y="8978"/>
                </a:lnTo>
                <a:lnTo>
                  <a:pt x="34404" y="11963"/>
                </a:lnTo>
                <a:lnTo>
                  <a:pt x="37401" y="13461"/>
                </a:lnTo>
                <a:lnTo>
                  <a:pt x="38897" y="8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66344" y="1798160"/>
            <a:ext cx="40640" cy="94615"/>
          </a:xfrm>
          <a:custGeom>
            <a:avLst/>
            <a:gdLst/>
            <a:ahLst/>
            <a:cxnLst/>
            <a:rect l="l" t="t" r="r" b="b"/>
            <a:pathLst>
              <a:path w="40639" h="94614">
                <a:moveTo>
                  <a:pt x="22440" y="28422"/>
                </a:moveTo>
                <a:lnTo>
                  <a:pt x="10477" y="28422"/>
                </a:lnTo>
                <a:lnTo>
                  <a:pt x="10477" y="77800"/>
                </a:lnTo>
                <a:lnTo>
                  <a:pt x="11976" y="83781"/>
                </a:lnTo>
                <a:lnTo>
                  <a:pt x="14960" y="88264"/>
                </a:lnTo>
                <a:lnTo>
                  <a:pt x="17957" y="91262"/>
                </a:lnTo>
                <a:lnTo>
                  <a:pt x="22440" y="94246"/>
                </a:lnTo>
                <a:lnTo>
                  <a:pt x="32918" y="94246"/>
                </a:lnTo>
                <a:lnTo>
                  <a:pt x="37401" y="92760"/>
                </a:lnTo>
                <a:lnTo>
                  <a:pt x="38900" y="92760"/>
                </a:lnTo>
                <a:lnTo>
                  <a:pt x="38900" y="82283"/>
                </a:lnTo>
                <a:lnTo>
                  <a:pt x="25438" y="82283"/>
                </a:lnTo>
                <a:lnTo>
                  <a:pt x="22440" y="77800"/>
                </a:lnTo>
                <a:lnTo>
                  <a:pt x="22440" y="28422"/>
                </a:lnTo>
                <a:close/>
              </a:path>
              <a:path w="40639" h="94614">
                <a:moveTo>
                  <a:pt x="40398" y="17957"/>
                </a:moveTo>
                <a:lnTo>
                  <a:pt x="0" y="17957"/>
                </a:lnTo>
                <a:lnTo>
                  <a:pt x="0" y="28422"/>
                </a:lnTo>
                <a:lnTo>
                  <a:pt x="40398" y="28422"/>
                </a:lnTo>
                <a:lnTo>
                  <a:pt x="40398" y="17957"/>
                </a:lnTo>
                <a:close/>
              </a:path>
              <a:path w="40639" h="94614">
                <a:moveTo>
                  <a:pt x="22440" y="0"/>
                </a:moveTo>
                <a:lnTo>
                  <a:pt x="10477" y="2997"/>
                </a:lnTo>
                <a:lnTo>
                  <a:pt x="10477" y="17957"/>
                </a:lnTo>
                <a:lnTo>
                  <a:pt x="22440" y="17957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15709" y="1814617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4" h="78105">
                <a:moveTo>
                  <a:pt x="46510" y="8978"/>
                </a:moveTo>
                <a:lnTo>
                  <a:pt x="38900" y="8978"/>
                </a:lnTo>
                <a:lnTo>
                  <a:pt x="40398" y="20942"/>
                </a:lnTo>
                <a:lnTo>
                  <a:pt x="40398" y="28422"/>
                </a:lnTo>
                <a:lnTo>
                  <a:pt x="22722" y="30105"/>
                </a:lnTo>
                <a:lnTo>
                  <a:pt x="10098" y="35155"/>
                </a:lnTo>
                <a:lnTo>
                  <a:pt x="2524" y="43569"/>
                </a:lnTo>
                <a:lnTo>
                  <a:pt x="0" y="55346"/>
                </a:lnTo>
                <a:lnTo>
                  <a:pt x="1144" y="63905"/>
                </a:lnTo>
                <a:lnTo>
                  <a:pt x="4673" y="71058"/>
                </a:lnTo>
                <a:lnTo>
                  <a:pt x="10726" y="75965"/>
                </a:lnTo>
                <a:lnTo>
                  <a:pt x="19443" y="77787"/>
                </a:lnTo>
                <a:lnTo>
                  <a:pt x="29921" y="77787"/>
                </a:lnTo>
                <a:lnTo>
                  <a:pt x="37401" y="71805"/>
                </a:lnTo>
                <a:lnTo>
                  <a:pt x="39647" y="67322"/>
                </a:lnTo>
                <a:lnTo>
                  <a:pt x="16459" y="67322"/>
                </a:lnTo>
                <a:lnTo>
                  <a:pt x="11963" y="62826"/>
                </a:lnTo>
                <a:lnTo>
                  <a:pt x="11963" y="53860"/>
                </a:lnTo>
                <a:lnTo>
                  <a:pt x="14511" y="45609"/>
                </a:lnTo>
                <a:lnTo>
                  <a:pt x="21128" y="40582"/>
                </a:lnTo>
                <a:lnTo>
                  <a:pt x="30271" y="38080"/>
                </a:lnTo>
                <a:lnTo>
                  <a:pt x="40398" y="37401"/>
                </a:lnTo>
                <a:lnTo>
                  <a:pt x="52362" y="37401"/>
                </a:lnTo>
                <a:lnTo>
                  <a:pt x="52362" y="29921"/>
                </a:lnTo>
                <a:lnTo>
                  <a:pt x="51123" y="18934"/>
                </a:lnTo>
                <a:lnTo>
                  <a:pt x="46939" y="9350"/>
                </a:lnTo>
                <a:lnTo>
                  <a:pt x="46510" y="8978"/>
                </a:lnTo>
                <a:close/>
              </a:path>
              <a:path w="52704" h="78105">
                <a:moveTo>
                  <a:pt x="52362" y="65824"/>
                </a:moveTo>
                <a:lnTo>
                  <a:pt x="40398" y="65824"/>
                </a:lnTo>
                <a:lnTo>
                  <a:pt x="41884" y="76301"/>
                </a:lnTo>
                <a:lnTo>
                  <a:pt x="52362" y="76301"/>
                </a:lnTo>
                <a:lnTo>
                  <a:pt x="52362" y="65824"/>
                </a:lnTo>
                <a:close/>
              </a:path>
              <a:path w="52704" h="78105">
                <a:moveTo>
                  <a:pt x="52362" y="37401"/>
                </a:moveTo>
                <a:lnTo>
                  <a:pt x="40398" y="37401"/>
                </a:lnTo>
                <a:lnTo>
                  <a:pt x="40398" y="53860"/>
                </a:lnTo>
                <a:lnTo>
                  <a:pt x="38900" y="55346"/>
                </a:lnTo>
                <a:lnTo>
                  <a:pt x="37401" y="61340"/>
                </a:lnTo>
                <a:lnTo>
                  <a:pt x="31419" y="67322"/>
                </a:lnTo>
                <a:lnTo>
                  <a:pt x="39647" y="67322"/>
                </a:lnTo>
                <a:lnTo>
                  <a:pt x="40398" y="65824"/>
                </a:lnTo>
                <a:lnTo>
                  <a:pt x="52362" y="65824"/>
                </a:lnTo>
                <a:lnTo>
                  <a:pt x="52362" y="37401"/>
                </a:lnTo>
                <a:close/>
              </a:path>
              <a:path w="52704" h="78105">
                <a:moveTo>
                  <a:pt x="26923" y="0"/>
                </a:moveTo>
                <a:lnTo>
                  <a:pt x="17957" y="0"/>
                </a:lnTo>
                <a:lnTo>
                  <a:pt x="10477" y="1498"/>
                </a:lnTo>
                <a:lnTo>
                  <a:pt x="4483" y="5981"/>
                </a:lnTo>
                <a:lnTo>
                  <a:pt x="7480" y="14960"/>
                </a:lnTo>
                <a:lnTo>
                  <a:pt x="11963" y="11976"/>
                </a:lnTo>
                <a:lnTo>
                  <a:pt x="17957" y="8978"/>
                </a:lnTo>
                <a:lnTo>
                  <a:pt x="46510" y="8978"/>
                </a:lnTo>
                <a:lnTo>
                  <a:pt x="39106" y="2571"/>
                </a:lnTo>
                <a:lnTo>
                  <a:pt x="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480035" y="1798160"/>
            <a:ext cx="40640" cy="94615"/>
          </a:xfrm>
          <a:custGeom>
            <a:avLst/>
            <a:gdLst/>
            <a:ahLst/>
            <a:cxnLst/>
            <a:rect l="l" t="t" r="r" b="b"/>
            <a:pathLst>
              <a:path w="40640" h="94614">
                <a:moveTo>
                  <a:pt x="22440" y="28422"/>
                </a:moveTo>
                <a:lnTo>
                  <a:pt x="10477" y="28422"/>
                </a:lnTo>
                <a:lnTo>
                  <a:pt x="10477" y="77800"/>
                </a:lnTo>
                <a:lnTo>
                  <a:pt x="11976" y="83781"/>
                </a:lnTo>
                <a:lnTo>
                  <a:pt x="14960" y="88264"/>
                </a:lnTo>
                <a:lnTo>
                  <a:pt x="17957" y="91262"/>
                </a:lnTo>
                <a:lnTo>
                  <a:pt x="22440" y="94246"/>
                </a:lnTo>
                <a:lnTo>
                  <a:pt x="32918" y="94246"/>
                </a:lnTo>
                <a:lnTo>
                  <a:pt x="35915" y="92760"/>
                </a:lnTo>
                <a:lnTo>
                  <a:pt x="38900" y="92760"/>
                </a:lnTo>
                <a:lnTo>
                  <a:pt x="38900" y="82283"/>
                </a:lnTo>
                <a:lnTo>
                  <a:pt x="23939" y="82283"/>
                </a:lnTo>
                <a:lnTo>
                  <a:pt x="22440" y="77800"/>
                </a:lnTo>
                <a:lnTo>
                  <a:pt x="22440" y="28422"/>
                </a:lnTo>
                <a:close/>
              </a:path>
              <a:path w="40640" h="94614">
                <a:moveTo>
                  <a:pt x="40398" y="17957"/>
                </a:moveTo>
                <a:lnTo>
                  <a:pt x="0" y="17957"/>
                </a:lnTo>
                <a:lnTo>
                  <a:pt x="0" y="28422"/>
                </a:lnTo>
                <a:lnTo>
                  <a:pt x="40398" y="28422"/>
                </a:lnTo>
                <a:lnTo>
                  <a:pt x="40398" y="17957"/>
                </a:lnTo>
                <a:close/>
              </a:path>
              <a:path w="40640" h="94614">
                <a:moveTo>
                  <a:pt x="22440" y="0"/>
                </a:moveTo>
                <a:lnTo>
                  <a:pt x="10477" y="2997"/>
                </a:lnTo>
                <a:lnTo>
                  <a:pt x="10477" y="17957"/>
                </a:lnTo>
                <a:lnTo>
                  <a:pt x="22440" y="17957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529413" y="1814625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20" h="78105">
                <a:moveTo>
                  <a:pt x="31419" y="0"/>
                </a:moveTo>
                <a:lnTo>
                  <a:pt x="17670" y="2943"/>
                </a:lnTo>
                <a:lnTo>
                  <a:pt x="7851" y="11215"/>
                </a:lnTo>
                <a:lnTo>
                  <a:pt x="1962" y="23976"/>
                </a:lnTo>
                <a:lnTo>
                  <a:pt x="0" y="40386"/>
                </a:lnTo>
                <a:lnTo>
                  <a:pt x="2196" y="55697"/>
                </a:lnTo>
                <a:lnTo>
                  <a:pt x="8599" y="67502"/>
                </a:lnTo>
                <a:lnTo>
                  <a:pt x="18929" y="75099"/>
                </a:lnTo>
                <a:lnTo>
                  <a:pt x="32905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5346" y="73291"/>
                </a:lnTo>
                <a:lnTo>
                  <a:pt x="53640" y="67310"/>
                </a:lnTo>
                <a:lnTo>
                  <a:pt x="34404" y="67310"/>
                </a:lnTo>
                <a:lnTo>
                  <a:pt x="24984" y="65837"/>
                </a:lnTo>
                <a:lnTo>
                  <a:pt x="17386" y="61139"/>
                </a:lnTo>
                <a:lnTo>
                  <a:pt x="12312" y="52795"/>
                </a:lnTo>
                <a:lnTo>
                  <a:pt x="10464" y="40386"/>
                </a:lnTo>
                <a:lnTo>
                  <a:pt x="58343" y="40386"/>
                </a:lnTo>
                <a:lnTo>
                  <a:pt x="58343" y="34404"/>
                </a:lnTo>
                <a:lnTo>
                  <a:pt x="58001" y="31407"/>
                </a:lnTo>
                <a:lnTo>
                  <a:pt x="10464" y="31407"/>
                </a:lnTo>
                <a:lnTo>
                  <a:pt x="12452" y="24118"/>
                </a:lnTo>
                <a:lnTo>
                  <a:pt x="16263" y="16824"/>
                </a:lnTo>
                <a:lnTo>
                  <a:pt x="22039" y="11211"/>
                </a:lnTo>
                <a:lnTo>
                  <a:pt x="29921" y="8966"/>
                </a:lnTo>
                <a:lnTo>
                  <a:pt x="49693" y="8966"/>
                </a:lnTo>
                <a:lnTo>
                  <a:pt x="44461" y="3482"/>
                </a:lnTo>
                <a:lnTo>
                  <a:pt x="31419" y="0"/>
                </a:lnTo>
                <a:close/>
              </a:path>
              <a:path w="58420" h="78105">
                <a:moveTo>
                  <a:pt x="52362" y="62826"/>
                </a:moveTo>
                <a:lnTo>
                  <a:pt x="47866" y="65811"/>
                </a:lnTo>
                <a:lnTo>
                  <a:pt x="43383" y="67310"/>
                </a:lnTo>
                <a:lnTo>
                  <a:pt x="53640" y="67310"/>
                </a:lnTo>
                <a:lnTo>
                  <a:pt x="52362" y="62826"/>
                </a:lnTo>
                <a:close/>
              </a:path>
              <a:path w="58420" h="78105">
                <a:moveTo>
                  <a:pt x="49693" y="8966"/>
                </a:moveTo>
                <a:lnTo>
                  <a:pt x="29921" y="8966"/>
                </a:lnTo>
                <a:lnTo>
                  <a:pt x="38175" y="11215"/>
                </a:lnTo>
                <a:lnTo>
                  <a:pt x="43199" y="16824"/>
                </a:lnTo>
                <a:lnTo>
                  <a:pt x="45701" y="24118"/>
                </a:lnTo>
                <a:lnTo>
                  <a:pt x="46380" y="31407"/>
                </a:lnTo>
                <a:lnTo>
                  <a:pt x="58001" y="31407"/>
                </a:lnTo>
                <a:lnTo>
                  <a:pt x="57081" y="23349"/>
                </a:lnTo>
                <a:lnTo>
                  <a:pt x="52735" y="12153"/>
                </a:lnTo>
                <a:lnTo>
                  <a:pt x="49693" y="8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628155" y="1780213"/>
            <a:ext cx="62865" cy="112395"/>
          </a:xfrm>
          <a:custGeom>
            <a:avLst/>
            <a:gdLst/>
            <a:ahLst/>
            <a:cxnLst/>
            <a:rect l="l" t="t" r="r" b="b"/>
            <a:pathLst>
              <a:path w="62865" h="112394">
                <a:moveTo>
                  <a:pt x="40385" y="34404"/>
                </a:moveTo>
                <a:lnTo>
                  <a:pt x="29921" y="34404"/>
                </a:lnTo>
                <a:lnTo>
                  <a:pt x="18302" y="37115"/>
                </a:lnTo>
                <a:lnTo>
                  <a:pt x="8785" y="44881"/>
                </a:lnTo>
                <a:lnTo>
                  <a:pt x="2360" y="57126"/>
                </a:lnTo>
                <a:lnTo>
                  <a:pt x="0" y="73304"/>
                </a:lnTo>
                <a:lnTo>
                  <a:pt x="2126" y="89474"/>
                </a:lnTo>
                <a:lnTo>
                  <a:pt x="8039" y="101720"/>
                </a:lnTo>
                <a:lnTo>
                  <a:pt x="17037" y="109480"/>
                </a:lnTo>
                <a:lnTo>
                  <a:pt x="28422" y="112191"/>
                </a:lnTo>
                <a:lnTo>
                  <a:pt x="35927" y="111116"/>
                </a:lnTo>
                <a:lnTo>
                  <a:pt x="42448" y="108078"/>
                </a:lnTo>
                <a:lnTo>
                  <a:pt x="47566" y="103356"/>
                </a:lnTo>
                <a:lnTo>
                  <a:pt x="49250" y="100228"/>
                </a:lnTo>
                <a:lnTo>
                  <a:pt x="31419" y="100228"/>
                </a:lnTo>
                <a:lnTo>
                  <a:pt x="23327" y="98125"/>
                </a:lnTo>
                <a:lnTo>
                  <a:pt x="17200" y="92376"/>
                </a:lnTo>
                <a:lnTo>
                  <a:pt x="13319" y="83822"/>
                </a:lnTo>
                <a:lnTo>
                  <a:pt x="11963" y="73304"/>
                </a:lnTo>
                <a:lnTo>
                  <a:pt x="13342" y="61919"/>
                </a:lnTo>
                <a:lnTo>
                  <a:pt x="17386" y="52920"/>
                </a:lnTo>
                <a:lnTo>
                  <a:pt x="23954" y="47008"/>
                </a:lnTo>
                <a:lnTo>
                  <a:pt x="32905" y="44881"/>
                </a:lnTo>
                <a:lnTo>
                  <a:pt x="49364" y="44881"/>
                </a:lnTo>
                <a:lnTo>
                  <a:pt x="46380" y="38900"/>
                </a:lnTo>
                <a:lnTo>
                  <a:pt x="40385" y="34404"/>
                </a:lnTo>
                <a:close/>
              </a:path>
              <a:path w="62865" h="112394">
                <a:moveTo>
                  <a:pt x="62826" y="97231"/>
                </a:moveTo>
                <a:lnTo>
                  <a:pt x="50863" y="97231"/>
                </a:lnTo>
                <a:lnTo>
                  <a:pt x="52362" y="110705"/>
                </a:lnTo>
                <a:lnTo>
                  <a:pt x="62826" y="110705"/>
                </a:lnTo>
                <a:lnTo>
                  <a:pt x="62826" y="97231"/>
                </a:lnTo>
                <a:close/>
              </a:path>
              <a:path w="62865" h="112394">
                <a:moveTo>
                  <a:pt x="62826" y="0"/>
                </a:moveTo>
                <a:lnTo>
                  <a:pt x="50863" y="0"/>
                </a:lnTo>
                <a:lnTo>
                  <a:pt x="50863" y="44881"/>
                </a:lnTo>
                <a:lnTo>
                  <a:pt x="41884" y="44881"/>
                </a:lnTo>
                <a:lnTo>
                  <a:pt x="47866" y="52362"/>
                </a:lnTo>
                <a:lnTo>
                  <a:pt x="49364" y="59842"/>
                </a:lnTo>
                <a:lnTo>
                  <a:pt x="50863" y="61328"/>
                </a:lnTo>
                <a:lnTo>
                  <a:pt x="50863" y="82283"/>
                </a:lnTo>
                <a:lnTo>
                  <a:pt x="49364" y="85267"/>
                </a:lnTo>
                <a:lnTo>
                  <a:pt x="47866" y="94246"/>
                </a:lnTo>
                <a:lnTo>
                  <a:pt x="40385" y="100228"/>
                </a:lnTo>
                <a:lnTo>
                  <a:pt x="49250" y="100228"/>
                </a:lnTo>
                <a:lnTo>
                  <a:pt x="50863" y="97231"/>
                </a:lnTo>
                <a:lnTo>
                  <a:pt x="62826" y="97231"/>
                </a:lnTo>
                <a:lnTo>
                  <a:pt x="62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710438" y="1786202"/>
            <a:ext cx="15240" cy="104775"/>
          </a:xfrm>
          <a:custGeom>
            <a:avLst/>
            <a:gdLst/>
            <a:ahLst/>
            <a:cxnLst/>
            <a:rect l="l" t="t" r="r" b="b"/>
            <a:pathLst>
              <a:path w="15240" h="104775">
                <a:moveTo>
                  <a:pt x="13461" y="29908"/>
                </a:moveTo>
                <a:lnTo>
                  <a:pt x="1498" y="29908"/>
                </a:lnTo>
                <a:lnTo>
                  <a:pt x="1498" y="104711"/>
                </a:lnTo>
                <a:lnTo>
                  <a:pt x="13461" y="104711"/>
                </a:lnTo>
                <a:lnTo>
                  <a:pt x="13461" y="29908"/>
                </a:lnTo>
                <a:close/>
              </a:path>
              <a:path w="15240" h="104775">
                <a:moveTo>
                  <a:pt x="11963" y="0"/>
                </a:moveTo>
                <a:lnTo>
                  <a:pt x="2984" y="0"/>
                </a:lnTo>
                <a:lnTo>
                  <a:pt x="0" y="4483"/>
                </a:lnTo>
                <a:lnTo>
                  <a:pt x="0" y="13462"/>
                </a:lnTo>
                <a:lnTo>
                  <a:pt x="1498" y="16446"/>
                </a:lnTo>
                <a:lnTo>
                  <a:pt x="11963" y="16446"/>
                </a:lnTo>
                <a:lnTo>
                  <a:pt x="14960" y="13462"/>
                </a:lnTo>
                <a:lnTo>
                  <a:pt x="14960" y="4483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738861" y="1814620"/>
            <a:ext cx="45085" cy="78105"/>
          </a:xfrm>
          <a:custGeom>
            <a:avLst/>
            <a:gdLst/>
            <a:ahLst/>
            <a:cxnLst/>
            <a:rect l="l" t="t" r="r" b="b"/>
            <a:pathLst>
              <a:path w="45084" h="78105">
                <a:moveTo>
                  <a:pt x="2997" y="61328"/>
                </a:moveTo>
                <a:lnTo>
                  <a:pt x="0" y="71805"/>
                </a:lnTo>
                <a:lnTo>
                  <a:pt x="4483" y="74802"/>
                </a:lnTo>
                <a:lnTo>
                  <a:pt x="11963" y="77787"/>
                </a:lnTo>
                <a:lnTo>
                  <a:pt x="19443" y="77787"/>
                </a:lnTo>
                <a:lnTo>
                  <a:pt x="29729" y="76174"/>
                </a:lnTo>
                <a:lnTo>
                  <a:pt x="37772" y="71615"/>
                </a:lnTo>
                <a:lnTo>
                  <a:pt x="40947" y="67322"/>
                </a:lnTo>
                <a:lnTo>
                  <a:pt x="13462" y="67322"/>
                </a:lnTo>
                <a:lnTo>
                  <a:pt x="7480" y="64325"/>
                </a:lnTo>
                <a:lnTo>
                  <a:pt x="2997" y="61328"/>
                </a:lnTo>
                <a:close/>
              </a:path>
              <a:path w="45084" h="78105">
                <a:moveTo>
                  <a:pt x="31419" y="0"/>
                </a:moveTo>
                <a:lnTo>
                  <a:pt x="25438" y="0"/>
                </a:lnTo>
                <a:lnTo>
                  <a:pt x="15386" y="1589"/>
                </a:lnTo>
                <a:lnTo>
                  <a:pt x="7858" y="5984"/>
                </a:lnTo>
                <a:lnTo>
                  <a:pt x="3135" y="12623"/>
                </a:lnTo>
                <a:lnTo>
                  <a:pt x="1498" y="20942"/>
                </a:lnTo>
                <a:lnTo>
                  <a:pt x="2620" y="27372"/>
                </a:lnTo>
                <a:lnTo>
                  <a:pt x="5984" y="33099"/>
                </a:lnTo>
                <a:lnTo>
                  <a:pt x="11592" y="37983"/>
                </a:lnTo>
                <a:lnTo>
                  <a:pt x="28422" y="46380"/>
                </a:lnTo>
                <a:lnTo>
                  <a:pt x="32918" y="49364"/>
                </a:lnTo>
                <a:lnTo>
                  <a:pt x="32918" y="62826"/>
                </a:lnTo>
                <a:lnTo>
                  <a:pt x="28422" y="67322"/>
                </a:lnTo>
                <a:lnTo>
                  <a:pt x="40947" y="67322"/>
                </a:lnTo>
                <a:lnTo>
                  <a:pt x="43010" y="64532"/>
                </a:lnTo>
                <a:lnTo>
                  <a:pt x="44881" y="55346"/>
                </a:lnTo>
                <a:lnTo>
                  <a:pt x="43549" y="47425"/>
                </a:lnTo>
                <a:lnTo>
                  <a:pt x="39831" y="41325"/>
                </a:lnTo>
                <a:lnTo>
                  <a:pt x="34150" y="36626"/>
                </a:lnTo>
                <a:lnTo>
                  <a:pt x="26924" y="32905"/>
                </a:lnTo>
                <a:lnTo>
                  <a:pt x="17957" y="28422"/>
                </a:lnTo>
                <a:lnTo>
                  <a:pt x="13462" y="25425"/>
                </a:lnTo>
                <a:lnTo>
                  <a:pt x="13462" y="14960"/>
                </a:lnTo>
                <a:lnTo>
                  <a:pt x="17957" y="8978"/>
                </a:lnTo>
                <a:lnTo>
                  <a:pt x="40390" y="8978"/>
                </a:lnTo>
                <a:lnTo>
                  <a:pt x="41884" y="4483"/>
                </a:lnTo>
                <a:lnTo>
                  <a:pt x="37401" y="1498"/>
                </a:lnTo>
                <a:lnTo>
                  <a:pt x="31419" y="0"/>
                </a:lnTo>
                <a:close/>
              </a:path>
              <a:path w="45084" h="78105">
                <a:moveTo>
                  <a:pt x="40390" y="8978"/>
                </a:moveTo>
                <a:lnTo>
                  <a:pt x="31419" y="8978"/>
                </a:lnTo>
                <a:lnTo>
                  <a:pt x="35902" y="11963"/>
                </a:lnTo>
                <a:lnTo>
                  <a:pt x="38900" y="13461"/>
                </a:lnTo>
                <a:lnTo>
                  <a:pt x="40390" y="8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798703" y="1780213"/>
            <a:ext cx="57150" cy="111125"/>
          </a:xfrm>
          <a:custGeom>
            <a:avLst/>
            <a:gdLst/>
            <a:ahLst/>
            <a:cxnLst/>
            <a:rect l="l" t="t" r="r" b="b"/>
            <a:pathLst>
              <a:path w="57150" h="111125">
                <a:moveTo>
                  <a:pt x="11963" y="0"/>
                </a:moveTo>
                <a:lnTo>
                  <a:pt x="0" y="0"/>
                </a:lnTo>
                <a:lnTo>
                  <a:pt x="0" y="110705"/>
                </a:lnTo>
                <a:lnTo>
                  <a:pt x="11963" y="110705"/>
                </a:lnTo>
                <a:lnTo>
                  <a:pt x="11963" y="82283"/>
                </a:lnTo>
                <a:lnTo>
                  <a:pt x="17945" y="74803"/>
                </a:lnTo>
                <a:lnTo>
                  <a:pt x="32909" y="74803"/>
                </a:lnTo>
                <a:lnTo>
                  <a:pt x="29912" y="70307"/>
                </a:lnTo>
                <a:lnTo>
                  <a:pt x="11963" y="70307"/>
                </a:lnTo>
                <a:lnTo>
                  <a:pt x="11963" y="0"/>
                </a:lnTo>
                <a:close/>
              </a:path>
              <a:path w="57150" h="111125">
                <a:moveTo>
                  <a:pt x="32909" y="74803"/>
                </a:moveTo>
                <a:lnTo>
                  <a:pt x="17945" y="74803"/>
                </a:lnTo>
                <a:lnTo>
                  <a:pt x="41884" y="110705"/>
                </a:lnTo>
                <a:lnTo>
                  <a:pt x="56845" y="110705"/>
                </a:lnTo>
                <a:lnTo>
                  <a:pt x="32909" y="74803"/>
                </a:lnTo>
                <a:close/>
              </a:path>
              <a:path w="57150" h="111125">
                <a:moveTo>
                  <a:pt x="52362" y="35902"/>
                </a:moveTo>
                <a:lnTo>
                  <a:pt x="38887" y="35902"/>
                </a:lnTo>
                <a:lnTo>
                  <a:pt x="17945" y="61328"/>
                </a:lnTo>
                <a:lnTo>
                  <a:pt x="16446" y="64325"/>
                </a:lnTo>
                <a:lnTo>
                  <a:pt x="13462" y="67322"/>
                </a:lnTo>
                <a:lnTo>
                  <a:pt x="11963" y="70307"/>
                </a:lnTo>
                <a:lnTo>
                  <a:pt x="29912" y="70307"/>
                </a:lnTo>
                <a:lnTo>
                  <a:pt x="26924" y="65824"/>
                </a:lnTo>
                <a:lnTo>
                  <a:pt x="52362" y="35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13272" y="2107825"/>
            <a:ext cx="64769" cy="82550"/>
          </a:xfrm>
          <a:custGeom>
            <a:avLst/>
            <a:gdLst/>
            <a:ahLst/>
            <a:cxnLst/>
            <a:rect l="l" t="t" r="r" b="b"/>
            <a:pathLst>
              <a:path w="64770" h="82550">
                <a:moveTo>
                  <a:pt x="64325" y="0"/>
                </a:moveTo>
                <a:lnTo>
                  <a:pt x="0" y="35902"/>
                </a:lnTo>
                <a:lnTo>
                  <a:pt x="0" y="44881"/>
                </a:lnTo>
                <a:lnTo>
                  <a:pt x="64325" y="82283"/>
                </a:lnTo>
                <a:lnTo>
                  <a:pt x="64325" y="70307"/>
                </a:lnTo>
                <a:lnTo>
                  <a:pt x="10477" y="40398"/>
                </a:lnTo>
                <a:lnTo>
                  <a:pt x="64325" y="10477"/>
                </a:lnTo>
                <a:lnTo>
                  <a:pt x="6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31458" y="2089876"/>
            <a:ext cx="30480" cy="100330"/>
          </a:xfrm>
          <a:custGeom>
            <a:avLst/>
            <a:gdLst/>
            <a:ahLst/>
            <a:cxnLst/>
            <a:rect l="l" t="t" r="r" b="b"/>
            <a:pathLst>
              <a:path w="30479" h="100330">
                <a:moveTo>
                  <a:pt x="29921" y="11963"/>
                </a:moveTo>
                <a:lnTo>
                  <a:pt x="17957" y="11963"/>
                </a:lnTo>
                <a:lnTo>
                  <a:pt x="17957" y="100228"/>
                </a:lnTo>
                <a:lnTo>
                  <a:pt x="29921" y="100228"/>
                </a:lnTo>
                <a:lnTo>
                  <a:pt x="29921" y="11963"/>
                </a:lnTo>
                <a:close/>
              </a:path>
              <a:path w="30479" h="100330">
                <a:moveTo>
                  <a:pt x="29921" y="0"/>
                </a:moveTo>
                <a:lnTo>
                  <a:pt x="19456" y="0"/>
                </a:lnTo>
                <a:lnTo>
                  <a:pt x="0" y="10477"/>
                </a:lnTo>
                <a:lnTo>
                  <a:pt x="1498" y="20942"/>
                </a:lnTo>
                <a:lnTo>
                  <a:pt x="17957" y="11963"/>
                </a:lnTo>
                <a:lnTo>
                  <a:pt x="29921" y="11963"/>
                </a:lnTo>
                <a:lnTo>
                  <a:pt x="29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251892" y="2097356"/>
            <a:ext cx="0" cy="93345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0"/>
                </a:moveTo>
                <a:lnTo>
                  <a:pt x="0" y="92748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216738" y="2091375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307" y="0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297523" y="2085384"/>
            <a:ext cx="58419" cy="104775"/>
          </a:xfrm>
          <a:custGeom>
            <a:avLst/>
            <a:gdLst/>
            <a:ahLst/>
            <a:cxnLst/>
            <a:rect l="l" t="t" r="r" b="b"/>
            <a:pathLst>
              <a:path w="58420" h="104775">
                <a:moveTo>
                  <a:pt x="22440" y="0"/>
                </a:moveTo>
                <a:lnTo>
                  <a:pt x="4483" y="0"/>
                </a:lnTo>
                <a:lnTo>
                  <a:pt x="4" y="1497"/>
                </a:lnTo>
                <a:lnTo>
                  <a:pt x="0" y="103225"/>
                </a:lnTo>
                <a:lnTo>
                  <a:pt x="4483" y="104724"/>
                </a:lnTo>
                <a:lnTo>
                  <a:pt x="17957" y="104724"/>
                </a:lnTo>
                <a:lnTo>
                  <a:pt x="29196" y="104162"/>
                </a:lnTo>
                <a:lnTo>
                  <a:pt x="38334" y="102477"/>
                </a:lnTo>
                <a:lnTo>
                  <a:pt x="45511" y="99671"/>
                </a:lnTo>
                <a:lnTo>
                  <a:pt x="50863" y="95745"/>
                </a:lnTo>
                <a:lnTo>
                  <a:pt x="51989" y="94246"/>
                </a:lnTo>
                <a:lnTo>
                  <a:pt x="11963" y="94246"/>
                </a:lnTo>
                <a:lnTo>
                  <a:pt x="11963" y="53860"/>
                </a:lnTo>
                <a:lnTo>
                  <a:pt x="49097" y="53860"/>
                </a:lnTo>
                <a:lnTo>
                  <a:pt x="45726" y="51030"/>
                </a:lnTo>
                <a:lnTo>
                  <a:pt x="38900" y="47878"/>
                </a:lnTo>
                <a:lnTo>
                  <a:pt x="45247" y="44881"/>
                </a:lnTo>
                <a:lnTo>
                  <a:pt x="11963" y="44881"/>
                </a:lnTo>
                <a:lnTo>
                  <a:pt x="11963" y="10477"/>
                </a:lnTo>
                <a:lnTo>
                  <a:pt x="52362" y="10477"/>
                </a:lnTo>
                <a:lnTo>
                  <a:pt x="47879" y="7480"/>
                </a:lnTo>
                <a:lnTo>
                  <a:pt x="43057" y="3787"/>
                </a:lnTo>
                <a:lnTo>
                  <a:pt x="37398" y="1497"/>
                </a:lnTo>
                <a:lnTo>
                  <a:pt x="30619" y="327"/>
                </a:lnTo>
                <a:lnTo>
                  <a:pt x="22440" y="0"/>
                </a:lnTo>
                <a:close/>
              </a:path>
              <a:path w="58420" h="104775">
                <a:moveTo>
                  <a:pt x="49097" y="53860"/>
                </a:moveTo>
                <a:lnTo>
                  <a:pt x="22440" y="53860"/>
                </a:lnTo>
                <a:lnTo>
                  <a:pt x="31228" y="55029"/>
                </a:lnTo>
                <a:lnTo>
                  <a:pt x="38896" y="58721"/>
                </a:lnTo>
                <a:lnTo>
                  <a:pt x="44322" y="65219"/>
                </a:lnTo>
                <a:lnTo>
                  <a:pt x="46380" y="74802"/>
                </a:lnTo>
                <a:lnTo>
                  <a:pt x="44322" y="84152"/>
                </a:lnTo>
                <a:lnTo>
                  <a:pt x="38896" y="90135"/>
                </a:lnTo>
                <a:lnTo>
                  <a:pt x="31228" y="93312"/>
                </a:lnTo>
                <a:lnTo>
                  <a:pt x="22440" y="94246"/>
                </a:lnTo>
                <a:lnTo>
                  <a:pt x="51989" y="94246"/>
                </a:lnTo>
                <a:lnTo>
                  <a:pt x="55359" y="89763"/>
                </a:lnTo>
                <a:lnTo>
                  <a:pt x="58343" y="83781"/>
                </a:lnTo>
                <a:lnTo>
                  <a:pt x="58343" y="74802"/>
                </a:lnTo>
                <a:lnTo>
                  <a:pt x="56568" y="64072"/>
                </a:lnTo>
                <a:lnTo>
                  <a:pt x="51989" y="56287"/>
                </a:lnTo>
                <a:lnTo>
                  <a:pt x="49097" y="53860"/>
                </a:lnTo>
                <a:close/>
              </a:path>
              <a:path w="58420" h="104775">
                <a:moveTo>
                  <a:pt x="52362" y="10477"/>
                </a:moveTo>
                <a:lnTo>
                  <a:pt x="22440" y="10477"/>
                </a:lnTo>
                <a:lnTo>
                  <a:pt x="30760" y="11365"/>
                </a:lnTo>
                <a:lnTo>
                  <a:pt x="37398" y="14216"/>
                </a:lnTo>
                <a:lnTo>
                  <a:pt x="41793" y="19312"/>
                </a:lnTo>
                <a:lnTo>
                  <a:pt x="43383" y="26936"/>
                </a:lnTo>
                <a:lnTo>
                  <a:pt x="42004" y="34155"/>
                </a:lnTo>
                <a:lnTo>
                  <a:pt x="37960" y="39833"/>
                </a:lnTo>
                <a:lnTo>
                  <a:pt x="31392" y="43549"/>
                </a:lnTo>
                <a:lnTo>
                  <a:pt x="22440" y="44881"/>
                </a:lnTo>
                <a:lnTo>
                  <a:pt x="45247" y="44881"/>
                </a:lnTo>
                <a:lnTo>
                  <a:pt x="45886" y="44579"/>
                </a:lnTo>
                <a:lnTo>
                  <a:pt x="51053" y="39458"/>
                </a:lnTo>
                <a:lnTo>
                  <a:pt x="54259" y="32937"/>
                </a:lnTo>
                <a:lnTo>
                  <a:pt x="55359" y="25438"/>
                </a:lnTo>
                <a:lnTo>
                  <a:pt x="55359" y="16459"/>
                </a:lnTo>
                <a:lnTo>
                  <a:pt x="52362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005791" y="2377104"/>
            <a:ext cx="61594" cy="112395"/>
          </a:xfrm>
          <a:custGeom>
            <a:avLst/>
            <a:gdLst/>
            <a:ahLst/>
            <a:cxnLst/>
            <a:rect l="l" t="t" r="r" b="b"/>
            <a:pathLst>
              <a:path w="61595" h="112394">
                <a:moveTo>
                  <a:pt x="22440" y="47866"/>
                </a:moveTo>
                <a:lnTo>
                  <a:pt x="10477" y="47866"/>
                </a:lnTo>
                <a:lnTo>
                  <a:pt x="10477" y="112191"/>
                </a:lnTo>
                <a:lnTo>
                  <a:pt x="22440" y="112191"/>
                </a:lnTo>
                <a:lnTo>
                  <a:pt x="22440" y="47866"/>
                </a:lnTo>
                <a:close/>
              </a:path>
              <a:path w="61595" h="112394">
                <a:moveTo>
                  <a:pt x="61340" y="10464"/>
                </a:moveTo>
                <a:lnTo>
                  <a:pt x="43383" y="10464"/>
                </a:lnTo>
                <a:lnTo>
                  <a:pt x="49364" y="13462"/>
                </a:lnTo>
                <a:lnTo>
                  <a:pt x="49364" y="112191"/>
                </a:lnTo>
                <a:lnTo>
                  <a:pt x="61340" y="112191"/>
                </a:lnTo>
                <a:lnTo>
                  <a:pt x="61340" y="10464"/>
                </a:lnTo>
                <a:close/>
              </a:path>
              <a:path w="61595" h="112394">
                <a:moveTo>
                  <a:pt x="37401" y="37388"/>
                </a:moveTo>
                <a:lnTo>
                  <a:pt x="0" y="37388"/>
                </a:lnTo>
                <a:lnTo>
                  <a:pt x="0" y="47866"/>
                </a:lnTo>
                <a:lnTo>
                  <a:pt x="37401" y="47866"/>
                </a:lnTo>
                <a:lnTo>
                  <a:pt x="37401" y="37388"/>
                </a:lnTo>
                <a:close/>
              </a:path>
              <a:path w="61595" h="112394">
                <a:moveTo>
                  <a:pt x="49364" y="0"/>
                </a:moveTo>
                <a:lnTo>
                  <a:pt x="31419" y="0"/>
                </a:lnTo>
                <a:lnTo>
                  <a:pt x="23939" y="2984"/>
                </a:lnTo>
                <a:lnTo>
                  <a:pt x="10477" y="32905"/>
                </a:lnTo>
                <a:lnTo>
                  <a:pt x="10477" y="37388"/>
                </a:lnTo>
                <a:lnTo>
                  <a:pt x="22440" y="37388"/>
                </a:lnTo>
                <a:lnTo>
                  <a:pt x="22440" y="32905"/>
                </a:lnTo>
                <a:lnTo>
                  <a:pt x="23328" y="24352"/>
                </a:lnTo>
                <a:lnTo>
                  <a:pt x="26179" y="17198"/>
                </a:lnTo>
                <a:lnTo>
                  <a:pt x="31275" y="12288"/>
                </a:lnTo>
                <a:lnTo>
                  <a:pt x="38900" y="10464"/>
                </a:lnTo>
                <a:lnTo>
                  <a:pt x="61340" y="10464"/>
                </a:lnTo>
                <a:lnTo>
                  <a:pt x="61340" y="5981"/>
                </a:lnTo>
                <a:lnTo>
                  <a:pt x="55359" y="1485"/>
                </a:lnTo>
                <a:lnTo>
                  <a:pt x="49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082093" y="2413000"/>
            <a:ext cx="53975" cy="78105"/>
          </a:xfrm>
          <a:custGeom>
            <a:avLst/>
            <a:gdLst/>
            <a:ahLst/>
            <a:cxnLst/>
            <a:rect l="l" t="t" r="r" b="b"/>
            <a:pathLst>
              <a:path w="53975" h="78105">
                <a:moveTo>
                  <a:pt x="47075" y="8978"/>
                </a:moveTo>
                <a:lnTo>
                  <a:pt x="38900" y="8978"/>
                </a:lnTo>
                <a:lnTo>
                  <a:pt x="40398" y="20942"/>
                </a:lnTo>
                <a:lnTo>
                  <a:pt x="40398" y="28422"/>
                </a:lnTo>
                <a:lnTo>
                  <a:pt x="23354" y="30105"/>
                </a:lnTo>
                <a:lnTo>
                  <a:pt x="10660" y="35155"/>
                </a:lnTo>
                <a:lnTo>
                  <a:pt x="2735" y="43569"/>
                </a:lnTo>
                <a:lnTo>
                  <a:pt x="0" y="55346"/>
                </a:lnTo>
                <a:lnTo>
                  <a:pt x="1379" y="63905"/>
                </a:lnTo>
                <a:lnTo>
                  <a:pt x="5422" y="71058"/>
                </a:lnTo>
                <a:lnTo>
                  <a:pt x="11990" y="75965"/>
                </a:lnTo>
                <a:lnTo>
                  <a:pt x="20942" y="77787"/>
                </a:lnTo>
                <a:lnTo>
                  <a:pt x="29921" y="77787"/>
                </a:lnTo>
                <a:lnTo>
                  <a:pt x="37401" y="71805"/>
                </a:lnTo>
                <a:lnTo>
                  <a:pt x="39647" y="67322"/>
                </a:lnTo>
                <a:lnTo>
                  <a:pt x="17957" y="67322"/>
                </a:lnTo>
                <a:lnTo>
                  <a:pt x="11963" y="62826"/>
                </a:lnTo>
                <a:lnTo>
                  <a:pt x="11963" y="53860"/>
                </a:lnTo>
                <a:lnTo>
                  <a:pt x="14511" y="45609"/>
                </a:lnTo>
                <a:lnTo>
                  <a:pt x="21128" y="40582"/>
                </a:lnTo>
                <a:lnTo>
                  <a:pt x="30271" y="38080"/>
                </a:lnTo>
                <a:lnTo>
                  <a:pt x="40398" y="37401"/>
                </a:lnTo>
                <a:lnTo>
                  <a:pt x="52362" y="37401"/>
                </a:lnTo>
                <a:lnTo>
                  <a:pt x="52362" y="29921"/>
                </a:lnTo>
                <a:lnTo>
                  <a:pt x="51334" y="18934"/>
                </a:lnTo>
                <a:lnTo>
                  <a:pt x="47501" y="9350"/>
                </a:lnTo>
                <a:lnTo>
                  <a:pt x="47075" y="8978"/>
                </a:lnTo>
                <a:close/>
              </a:path>
              <a:path w="53975" h="78105">
                <a:moveTo>
                  <a:pt x="52362" y="65824"/>
                </a:moveTo>
                <a:lnTo>
                  <a:pt x="41884" y="65824"/>
                </a:lnTo>
                <a:lnTo>
                  <a:pt x="41884" y="76301"/>
                </a:lnTo>
                <a:lnTo>
                  <a:pt x="53860" y="76301"/>
                </a:lnTo>
                <a:lnTo>
                  <a:pt x="52362" y="70307"/>
                </a:lnTo>
                <a:lnTo>
                  <a:pt x="52362" y="65824"/>
                </a:lnTo>
                <a:close/>
              </a:path>
              <a:path w="53975" h="78105">
                <a:moveTo>
                  <a:pt x="52362" y="37401"/>
                </a:moveTo>
                <a:lnTo>
                  <a:pt x="40398" y="37401"/>
                </a:lnTo>
                <a:lnTo>
                  <a:pt x="40398" y="55346"/>
                </a:lnTo>
                <a:lnTo>
                  <a:pt x="37401" y="61340"/>
                </a:lnTo>
                <a:lnTo>
                  <a:pt x="32918" y="67322"/>
                </a:lnTo>
                <a:lnTo>
                  <a:pt x="39647" y="67322"/>
                </a:lnTo>
                <a:lnTo>
                  <a:pt x="40398" y="65824"/>
                </a:lnTo>
                <a:lnTo>
                  <a:pt x="52362" y="65824"/>
                </a:lnTo>
                <a:lnTo>
                  <a:pt x="52362" y="37401"/>
                </a:lnTo>
                <a:close/>
              </a:path>
              <a:path w="53975" h="78105">
                <a:moveTo>
                  <a:pt x="26923" y="0"/>
                </a:moveTo>
                <a:lnTo>
                  <a:pt x="17957" y="0"/>
                </a:lnTo>
                <a:lnTo>
                  <a:pt x="10477" y="1498"/>
                </a:lnTo>
                <a:lnTo>
                  <a:pt x="4483" y="5981"/>
                </a:lnTo>
                <a:lnTo>
                  <a:pt x="7480" y="14960"/>
                </a:lnTo>
                <a:lnTo>
                  <a:pt x="11963" y="11976"/>
                </a:lnTo>
                <a:lnTo>
                  <a:pt x="17957" y="8978"/>
                </a:lnTo>
                <a:lnTo>
                  <a:pt x="47075" y="8978"/>
                </a:lnTo>
                <a:lnTo>
                  <a:pt x="39739" y="2571"/>
                </a:lnTo>
                <a:lnTo>
                  <a:pt x="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149416" y="2413002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4" h="78105">
                <a:moveTo>
                  <a:pt x="2997" y="61328"/>
                </a:moveTo>
                <a:lnTo>
                  <a:pt x="0" y="71805"/>
                </a:lnTo>
                <a:lnTo>
                  <a:pt x="4483" y="74802"/>
                </a:lnTo>
                <a:lnTo>
                  <a:pt x="11963" y="77787"/>
                </a:lnTo>
                <a:lnTo>
                  <a:pt x="19443" y="77787"/>
                </a:lnTo>
                <a:lnTo>
                  <a:pt x="29495" y="75965"/>
                </a:lnTo>
                <a:lnTo>
                  <a:pt x="37023" y="71058"/>
                </a:lnTo>
                <a:lnTo>
                  <a:pt x="39490" y="67322"/>
                </a:lnTo>
                <a:lnTo>
                  <a:pt x="13462" y="67322"/>
                </a:lnTo>
                <a:lnTo>
                  <a:pt x="7480" y="64325"/>
                </a:lnTo>
                <a:lnTo>
                  <a:pt x="2997" y="61328"/>
                </a:lnTo>
                <a:close/>
              </a:path>
              <a:path w="43814" h="78105">
                <a:moveTo>
                  <a:pt x="31419" y="0"/>
                </a:moveTo>
                <a:lnTo>
                  <a:pt x="25438" y="0"/>
                </a:lnTo>
                <a:lnTo>
                  <a:pt x="15386" y="1589"/>
                </a:lnTo>
                <a:lnTo>
                  <a:pt x="7858" y="5984"/>
                </a:lnTo>
                <a:lnTo>
                  <a:pt x="3135" y="12623"/>
                </a:lnTo>
                <a:lnTo>
                  <a:pt x="1498" y="20942"/>
                </a:lnTo>
                <a:lnTo>
                  <a:pt x="2620" y="27372"/>
                </a:lnTo>
                <a:lnTo>
                  <a:pt x="5984" y="33099"/>
                </a:lnTo>
                <a:lnTo>
                  <a:pt x="11592" y="37983"/>
                </a:lnTo>
                <a:lnTo>
                  <a:pt x="28422" y="46380"/>
                </a:lnTo>
                <a:lnTo>
                  <a:pt x="32918" y="49364"/>
                </a:lnTo>
                <a:lnTo>
                  <a:pt x="32918" y="62826"/>
                </a:lnTo>
                <a:lnTo>
                  <a:pt x="28422" y="67322"/>
                </a:lnTo>
                <a:lnTo>
                  <a:pt x="39490" y="67322"/>
                </a:lnTo>
                <a:lnTo>
                  <a:pt x="41746" y="63905"/>
                </a:lnTo>
                <a:lnTo>
                  <a:pt x="43383" y="55346"/>
                </a:lnTo>
                <a:lnTo>
                  <a:pt x="42284" y="47425"/>
                </a:lnTo>
                <a:lnTo>
                  <a:pt x="39082" y="41325"/>
                </a:lnTo>
                <a:lnTo>
                  <a:pt x="33915" y="36626"/>
                </a:lnTo>
                <a:lnTo>
                  <a:pt x="26924" y="32905"/>
                </a:lnTo>
                <a:lnTo>
                  <a:pt x="17957" y="28422"/>
                </a:lnTo>
                <a:lnTo>
                  <a:pt x="13462" y="25425"/>
                </a:lnTo>
                <a:lnTo>
                  <a:pt x="13462" y="13461"/>
                </a:lnTo>
                <a:lnTo>
                  <a:pt x="17957" y="8978"/>
                </a:lnTo>
                <a:lnTo>
                  <a:pt x="40390" y="8978"/>
                </a:lnTo>
                <a:lnTo>
                  <a:pt x="41884" y="4483"/>
                </a:lnTo>
                <a:lnTo>
                  <a:pt x="37401" y="1498"/>
                </a:lnTo>
                <a:lnTo>
                  <a:pt x="31419" y="0"/>
                </a:lnTo>
                <a:close/>
              </a:path>
              <a:path w="43814" h="78105">
                <a:moveTo>
                  <a:pt x="40390" y="8978"/>
                </a:moveTo>
                <a:lnTo>
                  <a:pt x="31419" y="8978"/>
                </a:lnTo>
                <a:lnTo>
                  <a:pt x="35902" y="11963"/>
                </a:lnTo>
                <a:lnTo>
                  <a:pt x="38900" y="13461"/>
                </a:lnTo>
                <a:lnTo>
                  <a:pt x="40390" y="8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209258" y="2378590"/>
            <a:ext cx="57150" cy="111125"/>
          </a:xfrm>
          <a:custGeom>
            <a:avLst/>
            <a:gdLst/>
            <a:ahLst/>
            <a:cxnLst/>
            <a:rect l="l" t="t" r="r" b="b"/>
            <a:pathLst>
              <a:path w="57150" h="111125">
                <a:moveTo>
                  <a:pt x="11963" y="0"/>
                </a:moveTo>
                <a:lnTo>
                  <a:pt x="0" y="0"/>
                </a:lnTo>
                <a:lnTo>
                  <a:pt x="0" y="110705"/>
                </a:lnTo>
                <a:lnTo>
                  <a:pt x="11963" y="110705"/>
                </a:lnTo>
                <a:lnTo>
                  <a:pt x="11963" y="59842"/>
                </a:lnTo>
                <a:lnTo>
                  <a:pt x="13462" y="58343"/>
                </a:lnTo>
                <a:lnTo>
                  <a:pt x="14960" y="50863"/>
                </a:lnTo>
                <a:lnTo>
                  <a:pt x="17945" y="47878"/>
                </a:lnTo>
                <a:lnTo>
                  <a:pt x="11963" y="47878"/>
                </a:lnTo>
                <a:lnTo>
                  <a:pt x="11963" y="0"/>
                </a:lnTo>
                <a:close/>
              </a:path>
              <a:path w="57150" h="111125">
                <a:moveTo>
                  <a:pt x="51500" y="44881"/>
                </a:moveTo>
                <a:lnTo>
                  <a:pt x="29921" y="44881"/>
                </a:lnTo>
                <a:lnTo>
                  <a:pt x="36678" y="46705"/>
                </a:lnTo>
                <a:lnTo>
                  <a:pt x="41330" y="51615"/>
                </a:lnTo>
                <a:lnTo>
                  <a:pt x="44017" y="58769"/>
                </a:lnTo>
                <a:lnTo>
                  <a:pt x="44881" y="67322"/>
                </a:lnTo>
                <a:lnTo>
                  <a:pt x="44881" y="110705"/>
                </a:lnTo>
                <a:lnTo>
                  <a:pt x="56845" y="110705"/>
                </a:lnTo>
                <a:lnTo>
                  <a:pt x="56845" y="65824"/>
                </a:lnTo>
                <a:lnTo>
                  <a:pt x="54601" y="50190"/>
                </a:lnTo>
                <a:lnTo>
                  <a:pt x="51500" y="44881"/>
                </a:lnTo>
                <a:close/>
              </a:path>
              <a:path w="57150" h="111125">
                <a:moveTo>
                  <a:pt x="34404" y="34416"/>
                </a:moveTo>
                <a:lnTo>
                  <a:pt x="29921" y="34416"/>
                </a:lnTo>
                <a:lnTo>
                  <a:pt x="20942" y="37401"/>
                </a:lnTo>
                <a:lnTo>
                  <a:pt x="14960" y="43383"/>
                </a:lnTo>
                <a:lnTo>
                  <a:pt x="11963" y="47878"/>
                </a:lnTo>
                <a:lnTo>
                  <a:pt x="17945" y="47878"/>
                </a:lnTo>
                <a:lnTo>
                  <a:pt x="20942" y="44881"/>
                </a:lnTo>
                <a:lnTo>
                  <a:pt x="51500" y="44881"/>
                </a:lnTo>
                <a:lnTo>
                  <a:pt x="48991" y="40586"/>
                </a:lnTo>
                <a:lnTo>
                  <a:pt x="41698" y="35748"/>
                </a:lnTo>
                <a:lnTo>
                  <a:pt x="34404" y="34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315481" y="2413007"/>
            <a:ext cx="97790" cy="76835"/>
          </a:xfrm>
          <a:custGeom>
            <a:avLst/>
            <a:gdLst/>
            <a:ahLst/>
            <a:cxnLst/>
            <a:rect l="l" t="t" r="r" b="b"/>
            <a:pathLst>
              <a:path w="97789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28422"/>
                </a:lnTo>
                <a:lnTo>
                  <a:pt x="13462" y="25425"/>
                </a:lnTo>
                <a:lnTo>
                  <a:pt x="13513" y="23720"/>
                </a:lnTo>
                <a:lnTo>
                  <a:pt x="14960" y="17945"/>
                </a:lnTo>
                <a:lnTo>
                  <a:pt x="18545" y="13462"/>
                </a:lnTo>
                <a:lnTo>
                  <a:pt x="11963" y="13462"/>
                </a:lnTo>
                <a:lnTo>
                  <a:pt x="10477" y="1485"/>
                </a:lnTo>
                <a:close/>
              </a:path>
              <a:path w="97789" h="76835">
                <a:moveTo>
                  <a:pt x="50861" y="10464"/>
                </a:moveTo>
                <a:lnTo>
                  <a:pt x="28422" y="10464"/>
                </a:lnTo>
                <a:lnTo>
                  <a:pt x="34548" y="12054"/>
                </a:lnTo>
                <a:lnTo>
                  <a:pt x="39266" y="16446"/>
                </a:lnTo>
                <a:lnTo>
                  <a:pt x="42308" y="23087"/>
                </a:lnTo>
                <a:lnTo>
                  <a:pt x="43383" y="31407"/>
                </a:lnTo>
                <a:lnTo>
                  <a:pt x="43383" y="76288"/>
                </a:lnTo>
                <a:lnTo>
                  <a:pt x="53860" y="76288"/>
                </a:lnTo>
                <a:lnTo>
                  <a:pt x="53860" y="26924"/>
                </a:lnTo>
                <a:lnTo>
                  <a:pt x="55359" y="25425"/>
                </a:lnTo>
                <a:lnTo>
                  <a:pt x="55359" y="22428"/>
                </a:lnTo>
                <a:lnTo>
                  <a:pt x="58343" y="16446"/>
                </a:lnTo>
                <a:lnTo>
                  <a:pt x="59460" y="14960"/>
                </a:lnTo>
                <a:lnTo>
                  <a:pt x="52362" y="14960"/>
                </a:lnTo>
                <a:lnTo>
                  <a:pt x="50861" y="10464"/>
                </a:lnTo>
                <a:close/>
              </a:path>
              <a:path w="97789" h="76835">
                <a:moveTo>
                  <a:pt x="91899" y="10464"/>
                </a:moveTo>
                <a:lnTo>
                  <a:pt x="70319" y="10464"/>
                </a:lnTo>
                <a:lnTo>
                  <a:pt x="76440" y="12078"/>
                </a:lnTo>
                <a:lnTo>
                  <a:pt x="81162" y="16637"/>
                </a:lnTo>
                <a:lnTo>
                  <a:pt x="84203" y="23720"/>
                </a:lnTo>
                <a:lnTo>
                  <a:pt x="85280" y="32905"/>
                </a:lnTo>
                <a:lnTo>
                  <a:pt x="85280" y="76288"/>
                </a:lnTo>
                <a:lnTo>
                  <a:pt x="97243" y="76288"/>
                </a:lnTo>
                <a:lnTo>
                  <a:pt x="97243" y="31407"/>
                </a:lnTo>
                <a:lnTo>
                  <a:pt x="95000" y="15773"/>
                </a:lnTo>
                <a:lnTo>
                  <a:pt x="91899" y="10464"/>
                </a:lnTo>
                <a:close/>
              </a:path>
              <a:path w="97789" h="76835">
                <a:moveTo>
                  <a:pt x="74803" y="0"/>
                </a:moveTo>
                <a:lnTo>
                  <a:pt x="67322" y="0"/>
                </a:lnTo>
                <a:lnTo>
                  <a:pt x="64325" y="1485"/>
                </a:lnTo>
                <a:lnTo>
                  <a:pt x="59842" y="4483"/>
                </a:lnTo>
                <a:lnTo>
                  <a:pt x="53860" y="10464"/>
                </a:lnTo>
                <a:lnTo>
                  <a:pt x="52362" y="14960"/>
                </a:lnTo>
                <a:lnTo>
                  <a:pt x="59460" y="14960"/>
                </a:lnTo>
                <a:lnTo>
                  <a:pt x="62839" y="10464"/>
                </a:lnTo>
                <a:lnTo>
                  <a:pt x="91899" y="10464"/>
                </a:lnTo>
                <a:lnTo>
                  <a:pt x="89390" y="6169"/>
                </a:lnTo>
                <a:lnTo>
                  <a:pt x="82097" y="1331"/>
                </a:lnTo>
                <a:lnTo>
                  <a:pt x="74803" y="0"/>
                </a:lnTo>
                <a:close/>
              </a:path>
              <a:path w="97789" h="76835">
                <a:moveTo>
                  <a:pt x="41884" y="0"/>
                </a:moveTo>
                <a:lnTo>
                  <a:pt x="22440" y="0"/>
                </a:lnTo>
                <a:lnTo>
                  <a:pt x="14960" y="5981"/>
                </a:lnTo>
                <a:lnTo>
                  <a:pt x="11963" y="13462"/>
                </a:lnTo>
                <a:lnTo>
                  <a:pt x="18545" y="13462"/>
                </a:lnTo>
                <a:lnTo>
                  <a:pt x="20942" y="10464"/>
                </a:lnTo>
                <a:lnTo>
                  <a:pt x="50861" y="10464"/>
                </a:lnTo>
                <a:lnTo>
                  <a:pt x="49364" y="5981"/>
                </a:lnTo>
                <a:lnTo>
                  <a:pt x="41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427685" y="2413007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20" h="78105">
                <a:moveTo>
                  <a:pt x="31419" y="0"/>
                </a:moveTo>
                <a:lnTo>
                  <a:pt x="0" y="38887"/>
                </a:lnTo>
                <a:lnTo>
                  <a:pt x="2196" y="54432"/>
                </a:lnTo>
                <a:lnTo>
                  <a:pt x="8599" y="66752"/>
                </a:lnTo>
                <a:lnTo>
                  <a:pt x="18929" y="74865"/>
                </a:lnTo>
                <a:lnTo>
                  <a:pt x="32905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5346" y="71805"/>
                </a:lnTo>
                <a:lnTo>
                  <a:pt x="53852" y="67310"/>
                </a:lnTo>
                <a:lnTo>
                  <a:pt x="34404" y="67310"/>
                </a:lnTo>
                <a:lnTo>
                  <a:pt x="25850" y="65626"/>
                </a:lnTo>
                <a:lnTo>
                  <a:pt x="18697" y="60577"/>
                </a:lnTo>
                <a:lnTo>
                  <a:pt x="13787" y="52163"/>
                </a:lnTo>
                <a:lnTo>
                  <a:pt x="11963" y="40386"/>
                </a:lnTo>
                <a:lnTo>
                  <a:pt x="58343" y="40386"/>
                </a:lnTo>
                <a:lnTo>
                  <a:pt x="58343" y="34404"/>
                </a:lnTo>
                <a:lnTo>
                  <a:pt x="58058" y="31407"/>
                </a:lnTo>
                <a:lnTo>
                  <a:pt x="11963" y="31407"/>
                </a:lnTo>
                <a:lnTo>
                  <a:pt x="13085" y="23485"/>
                </a:lnTo>
                <a:lnTo>
                  <a:pt x="16451" y="16262"/>
                </a:lnTo>
                <a:lnTo>
                  <a:pt x="22062" y="11000"/>
                </a:lnTo>
                <a:lnTo>
                  <a:pt x="29921" y="8966"/>
                </a:lnTo>
                <a:lnTo>
                  <a:pt x="50281" y="8966"/>
                </a:lnTo>
                <a:lnTo>
                  <a:pt x="45093" y="3482"/>
                </a:lnTo>
                <a:lnTo>
                  <a:pt x="31419" y="0"/>
                </a:lnTo>
                <a:close/>
              </a:path>
              <a:path w="58420" h="78105">
                <a:moveTo>
                  <a:pt x="52362" y="62826"/>
                </a:moveTo>
                <a:lnTo>
                  <a:pt x="47866" y="64325"/>
                </a:lnTo>
                <a:lnTo>
                  <a:pt x="43383" y="67310"/>
                </a:lnTo>
                <a:lnTo>
                  <a:pt x="53852" y="67310"/>
                </a:lnTo>
                <a:lnTo>
                  <a:pt x="52362" y="62826"/>
                </a:lnTo>
                <a:close/>
              </a:path>
              <a:path w="58420" h="78105">
                <a:moveTo>
                  <a:pt x="50281" y="8966"/>
                </a:moveTo>
                <a:lnTo>
                  <a:pt x="29921" y="8966"/>
                </a:lnTo>
                <a:lnTo>
                  <a:pt x="38381" y="11209"/>
                </a:lnTo>
                <a:lnTo>
                  <a:pt x="43756" y="16819"/>
                </a:lnTo>
                <a:lnTo>
                  <a:pt x="46328" y="24112"/>
                </a:lnTo>
                <a:lnTo>
                  <a:pt x="46380" y="31407"/>
                </a:lnTo>
                <a:lnTo>
                  <a:pt x="58058" y="31407"/>
                </a:lnTo>
                <a:lnTo>
                  <a:pt x="57290" y="23343"/>
                </a:lnTo>
                <a:lnTo>
                  <a:pt x="53297" y="12153"/>
                </a:lnTo>
                <a:lnTo>
                  <a:pt x="50281" y="8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500990" y="2413007"/>
            <a:ext cx="97790" cy="76835"/>
          </a:xfrm>
          <a:custGeom>
            <a:avLst/>
            <a:gdLst/>
            <a:ahLst/>
            <a:cxnLst/>
            <a:rect l="l" t="t" r="r" b="b"/>
            <a:pathLst>
              <a:path w="97790" h="76835">
                <a:moveTo>
                  <a:pt x="10477" y="1485"/>
                </a:moveTo>
                <a:lnTo>
                  <a:pt x="0" y="1485"/>
                </a:lnTo>
                <a:lnTo>
                  <a:pt x="0" y="7480"/>
                </a:lnTo>
                <a:lnTo>
                  <a:pt x="1498" y="13462"/>
                </a:lnTo>
                <a:lnTo>
                  <a:pt x="1498" y="76288"/>
                </a:lnTo>
                <a:lnTo>
                  <a:pt x="13461" y="76288"/>
                </a:lnTo>
                <a:lnTo>
                  <a:pt x="13513" y="23720"/>
                </a:lnTo>
                <a:lnTo>
                  <a:pt x="14960" y="17945"/>
                </a:lnTo>
                <a:lnTo>
                  <a:pt x="18545" y="13462"/>
                </a:lnTo>
                <a:lnTo>
                  <a:pt x="11976" y="13462"/>
                </a:lnTo>
                <a:lnTo>
                  <a:pt x="10477" y="1485"/>
                </a:lnTo>
                <a:close/>
              </a:path>
              <a:path w="97790" h="76835">
                <a:moveTo>
                  <a:pt x="50867" y="10464"/>
                </a:moveTo>
                <a:lnTo>
                  <a:pt x="28422" y="10464"/>
                </a:lnTo>
                <a:lnTo>
                  <a:pt x="35180" y="12054"/>
                </a:lnTo>
                <a:lnTo>
                  <a:pt x="39828" y="16446"/>
                </a:lnTo>
                <a:lnTo>
                  <a:pt x="42519" y="23087"/>
                </a:lnTo>
                <a:lnTo>
                  <a:pt x="43383" y="31407"/>
                </a:lnTo>
                <a:lnTo>
                  <a:pt x="43383" y="76288"/>
                </a:lnTo>
                <a:lnTo>
                  <a:pt x="55359" y="76288"/>
                </a:lnTo>
                <a:lnTo>
                  <a:pt x="55359" y="22428"/>
                </a:lnTo>
                <a:lnTo>
                  <a:pt x="58343" y="16446"/>
                </a:lnTo>
                <a:lnTo>
                  <a:pt x="59460" y="14960"/>
                </a:lnTo>
                <a:lnTo>
                  <a:pt x="52362" y="14960"/>
                </a:lnTo>
                <a:lnTo>
                  <a:pt x="50867" y="10464"/>
                </a:lnTo>
                <a:close/>
              </a:path>
              <a:path w="97790" h="76835">
                <a:moveTo>
                  <a:pt x="91899" y="10464"/>
                </a:moveTo>
                <a:lnTo>
                  <a:pt x="70319" y="10464"/>
                </a:lnTo>
                <a:lnTo>
                  <a:pt x="76445" y="12078"/>
                </a:lnTo>
                <a:lnTo>
                  <a:pt x="81167" y="16637"/>
                </a:lnTo>
                <a:lnTo>
                  <a:pt x="84205" y="23720"/>
                </a:lnTo>
                <a:lnTo>
                  <a:pt x="85280" y="32905"/>
                </a:lnTo>
                <a:lnTo>
                  <a:pt x="85280" y="76288"/>
                </a:lnTo>
                <a:lnTo>
                  <a:pt x="97243" y="76288"/>
                </a:lnTo>
                <a:lnTo>
                  <a:pt x="97243" y="31407"/>
                </a:lnTo>
                <a:lnTo>
                  <a:pt x="95000" y="15773"/>
                </a:lnTo>
                <a:lnTo>
                  <a:pt x="91899" y="10464"/>
                </a:lnTo>
                <a:close/>
              </a:path>
              <a:path w="97790" h="76835">
                <a:moveTo>
                  <a:pt x="74802" y="0"/>
                </a:moveTo>
                <a:lnTo>
                  <a:pt x="68821" y="0"/>
                </a:lnTo>
                <a:lnTo>
                  <a:pt x="64338" y="1485"/>
                </a:lnTo>
                <a:lnTo>
                  <a:pt x="59842" y="4483"/>
                </a:lnTo>
                <a:lnTo>
                  <a:pt x="53860" y="10464"/>
                </a:lnTo>
                <a:lnTo>
                  <a:pt x="52362" y="14960"/>
                </a:lnTo>
                <a:lnTo>
                  <a:pt x="59460" y="14960"/>
                </a:lnTo>
                <a:lnTo>
                  <a:pt x="62839" y="10464"/>
                </a:lnTo>
                <a:lnTo>
                  <a:pt x="91899" y="10464"/>
                </a:lnTo>
                <a:lnTo>
                  <a:pt x="89390" y="6169"/>
                </a:lnTo>
                <a:lnTo>
                  <a:pt x="82097" y="1331"/>
                </a:lnTo>
                <a:lnTo>
                  <a:pt x="74802" y="0"/>
                </a:lnTo>
                <a:close/>
              </a:path>
              <a:path w="97790" h="76835">
                <a:moveTo>
                  <a:pt x="41897" y="0"/>
                </a:moveTo>
                <a:lnTo>
                  <a:pt x="22440" y="0"/>
                </a:lnTo>
                <a:lnTo>
                  <a:pt x="14960" y="5981"/>
                </a:lnTo>
                <a:lnTo>
                  <a:pt x="11976" y="13462"/>
                </a:lnTo>
                <a:lnTo>
                  <a:pt x="18545" y="13462"/>
                </a:lnTo>
                <a:lnTo>
                  <a:pt x="20942" y="10464"/>
                </a:lnTo>
                <a:lnTo>
                  <a:pt x="50867" y="10464"/>
                </a:lnTo>
                <a:lnTo>
                  <a:pt x="49377" y="5981"/>
                </a:lnTo>
                <a:lnTo>
                  <a:pt x="41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613182" y="2413002"/>
            <a:ext cx="66040" cy="78105"/>
          </a:xfrm>
          <a:custGeom>
            <a:avLst/>
            <a:gdLst/>
            <a:ahLst/>
            <a:cxnLst/>
            <a:rect l="l" t="t" r="r" b="b"/>
            <a:pathLst>
              <a:path w="66040" h="78105">
                <a:moveTo>
                  <a:pt x="32918" y="0"/>
                </a:moveTo>
                <a:lnTo>
                  <a:pt x="20198" y="2500"/>
                </a:lnTo>
                <a:lnTo>
                  <a:pt x="9725" y="9910"/>
                </a:lnTo>
                <a:lnTo>
                  <a:pt x="2618" y="22090"/>
                </a:lnTo>
                <a:lnTo>
                  <a:pt x="0" y="38900"/>
                </a:lnTo>
                <a:lnTo>
                  <a:pt x="2385" y="55070"/>
                </a:lnTo>
                <a:lnTo>
                  <a:pt x="8988" y="67322"/>
                </a:lnTo>
                <a:lnTo>
                  <a:pt x="18939" y="75076"/>
                </a:lnTo>
                <a:lnTo>
                  <a:pt x="31419" y="77787"/>
                </a:lnTo>
                <a:lnTo>
                  <a:pt x="43741" y="75474"/>
                </a:lnTo>
                <a:lnTo>
                  <a:pt x="54800" y="68252"/>
                </a:lnTo>
                <a:lnTo>
                  <a:pt x="55391" y="67322"/>
                </a:lnTo>
                <a:lnTo>
                  <a:pt x="32893" y="67316"/>
                </a:lnTo>
                <a:lnTo>
                  <a:pt x="24599" y="65194"/>
                </a:lnTo>
                <a:lnTo>
                  <a:pt x="17960" y="59278"/>
                </a:lnTo>
                <a:lnTo>
                  <a:pt x="13565" y="50279"/>
                </a:lnTo>
                <a:lnTo>
                  <a:pt x="11976" y="38900"/>
                </a:lnTo>
                <a:lnTo>
                  <a:pt x="13146" y="27908"/>
                </a:lnTo>
                <a:lnTo>
                  <a:pt x="16837" y="18329"/>
                </a:lnTo>
                <a:lnTo>
                  <a:pt x="23334" y="11550"/>
                </a:lnTo>
                <a:lnTo>
                  <a:pt x="32918" y="8978"/>
                </a:lnTo>
                <a:lnTo>
                  <a:pt x="54879" y="8978"/>
                </a:lnTo>
                <a:lnTo>
                  <a:pt x="46264" y="2688"/>
                </a:lnTo>
                <a:lnTo>
                  <a:pt x="32918" y="0"/>
                </a:lnTo>
                <a:close/>
              </a:path>
              <a:path w="66040" h="78105">
                <a:moveTo>
                  <a:pt x="54879" y="8978"/>
                </a:moveTo>
                <a:lnTo>
                  <a:pt x="32918" y="8978"/>
                </a:lnTo>
                <a:lnTo>
                  <a:pt x="42267" y="11735"/>
                </a:lnTo>
                <a:lnTo>
                  <a:pt x="48250" y="18699"/>
                </a:lnTo>
                <a:lnTo>
                  <a:pt x="51428" y="27913"/>
                </a:lnTo>
                <a:lnTo>
                  <a:pt x="52362" y="37401"/>
                </a:lnTo>
                <a:lnTo>
                  <a:pt x="51006" y="49647"/>
                </a:lnTo>
                <a:lnTo>
                  <a:pt x="47126" y="59091"/>
                </a:lnTo>
                <a:lnTo>
                  <a:pt x="41003" y="65171"/>
                </a:lnTo>
                <a:lnTo>
                  <a:pt x="32918" y="67322"/>
                </a:lnTo>
                <a:lnTo>
                  <a:pt x="55395" y="67316"/>
                </a:lnTo>
                <a:lnTo>
                  <a:pt x="62773" y="55702"/>
                </a:lnTo>
                <a:lnTo>
                  <a:pt x="65836" y="37401"/>
                </a:lnTo>
                <a:lnTo>
                  <a:pt x="63427" y="22090"/>
                </a:lnTo>
                <a:lnTo>
                  <a:pt x="56668" y="10285"/>
                </a:lnTo>
                <a:lnTo>
                  <a:pt x="54879" y="8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693979" y="2413007"/>
            <a:ext cx="33020" cy="76835"/>
          </a:xfrm>
          <a:custGeom>
            <a:avLst/>
            <a:gdLst/>
            <a:ahLst/>
            <a:cxnLst/>
            <a:rect l="l" t="t" r="r" b="b"/>
            <a:pathLst>
              <a:path w="33020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31407"/>
                </a:lnTo>
                <a:lnTo>
                  <a:pt x="13462" y="29908"/>
                </a:lnTo>
                <a:lnTo>
                  <a:pt x="14960" y="19443"/>
                </a:lnTo>
                <a:lnTo>
                  <a:pt x="17357" y="16446"/>
                </a:lnTo>
                <a:lnTo>
                  <a:pt x="10477" y="16446"/>
                </a:lnTo>
                <a:lnTo>
                  <a:pt x="10477" y="1485"/>
                </a:lnTo>
                <a:close/>
              </a:path>
              <a:path w="33020" h="76835">
                <a:moveTo>
                  <a:pt x="32918" y="0"/>
                </a:moveTo>
                <a:lnTo>
                  <a:pt x="22440" y="0"/>
                </a:lnTo>
                <a:lnTo>
                  <a:pt x="14960" y="5981"/>
                </a:lnTo>
                <a:lnTo>
                  <a:pt x="11963" y="16446"/>
                </a:lnTo>
                <a:lnTo>
                  <a:pt x="17357" y="16446"/>
                </a:lnTo>
                <a:lnTo>
                  <a:pt x="20942" y="11963"/>
                </a:lnTo>
                <a:lnTo>
                  <a:pt x="32918" y="11963"/>
                </a:lnTo>
                <a:lnTo>
                  <a:pt x="32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731381" y="2414498"/>
            <a:ext cx="62865" cy="107950"/>
          </a:xfrm>
          <a:custGeom>
            <a:avLst/>
            <a:gdLst/>
            <a:ahLst/>
            <a:cxnLst/>
            <a:rect l="l" t="t" r="r" b="b"/>
            <a:pathLst>
              <a:path w="62865" h="107950">
                <a:moveTo>
                  <a:pt x="13462" y="0"/>
                </a:moveTo>
                <a:lnTo>
                  <a:pt x="0" y="0"/>
                </a:lnTo>
                <a:lnTo>
                  <a:pt x="23939" y="68808"/>
                </a:lnTo>
                <a:lnTo>
                  <a:pt x="25438" y="70307"/>
                </a:lnTo>
                <a:lnTo>
                  <a:pt x="25438" y="73304"/>
                </a:lnTo>
                <a:lnTo>
                  <a:pt x="23939" y="74803"/>
                </a:lnTo>
                <a:lnTo>
                  <a:pt x="20942" y="82283"/>
                </a:lnTo>
                <a:lnTo>
                  <a:pt x="17957" y="86766"/>
                </a:lnTo>
                <a:lnTo>
                  <a:pt x="13462" y="89763"/>
                </a:lnTo>
                <a:lnTo>
                  <a:pt x="10477" y="92748"/>
                </a:lnTo>
                <a:lnTo>
                  <a:pt x="5981" y="95745"/>
                </a:lnTo>
                <a:lnTo>
                  <a:pt x="2997" y="97231"/>
                </a:lnTo>
                <a:lnTo>
                  <a:pt x="5981" y="107708"/>
                </a:lnTo>
                <a:lnTo>
                  <a:pt x="8978" y="107708"/>
                </a:lnTo>
                <a:lnTo>
                  <a:pt x="38615" y="69281"/>
                </a:lnTo>
                <a:lnTo>
                  <a:pt x="42666" y="58343"/>
                </a:lnTo>
                <a:lnTo>
                  <a:pt x="31419" y="58343"/>
                </a:lnTo>
                <a:lnTo>
                  <a:pt x="31419" y="53860"/>
                </a:lnTo>
                <a:lnTo>
                  <a:pt x="28422" y="47866"/>
                </a:lnTo>
                <a:lnTo>
                  <a:pt x="26924" y="43383"/>
                </a:lnTo>
                <a:lnTo>
                  <a:pt x="13462" y="0"/>
                </a:lnTo>
                <a:close/>
              </a:path>
              <a:path w="62865" h="107950">
                <a:moveTo>
                  <a:pt x="62839" y="0"/>
                </a:moveTo>
                <a:lnTo>
                  <a:pt x="49364" y="0"/>
                </a:lnTo>
                <a:lnTo>
                  <a:pt x="35902" y="43383"/>
                </a:lnTo>
                <a:lnTo>
                  <a:pt x="34404" y="49364"/>
                </a:lnTo>
                <a:lnTo>
                  <a:pt x="31419" y="58343"/>
                </a:lnTo>
                <a:lnTo>
                  <a:pt x="42666" y="58343"/>
                </a:lnTo>
                <a:lnTo>
                  <a:pt x="44881" y="52362"/>
                </a:lnTo>
                <a:lnTo>
                  <a:pt x="62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10287" y="3084690"/>
            <a:ext cx="58419" cy="102235"/>
          </a:xfrm>
          <a:custGeom>
            <a:avLst/>
            <a:gdLst/>
            <a:ahLst/>
            <a:cxnLst/>
            <a:rect l="l" t="t" r="r" b="b"/>
            <a:pathLst>
              <a:path w="58420" h="102235">
                <a:moveTo>
                  <a:pt x="50615" y="11963"/>
                </a:moveTo>
                <a:lnTo>
                  <a:pt x="25425" y="11963"/>
                </a:lnTo>
                <a:lnTo>
                  <a:pt x="33915" y="13530"/>
                </a:lnTo>
                <a:lnTo>
                  <a:pt x="39457" y="17762"/>
                </a:lnTo>
                <a:lnTo>
                  <a:pt x="42472" y="23959"/>
                </a:lnTo>
                <a:lnTo>
                  <a:pt x="43383" y="31419"/>
                </a:lnTo>
                <a:lnTo>
                  <a:pt x="41395" y="42335"/>
                </a:lnTo>
                <a:lnTo>
                  <a:pt x="35339" y="53671"/>
                </a:lnTo>
                <a:lnTo>
                  <a:pt x="25075" y="66972"/>
                </a:lnTo>
                <a:lnTo>
                  <a:pt x="10464" y="83781"/>
                </a:lnTo>
                <a:lnTo>
                  <a:pt x="0" y="94246"/>
                </a:lnTo>
                <a:lnTo>
                  <a:pt x="0" y="101726"/>
                </a:lnTo>
                <a:lnTo>
                  <a:pt x="58343" y="101726"/>
                </a:lnTo>
                <a:lnTo>
                  <a:pt x="58343" y="91249"/>
                </a:lnTo>
                <a:lnTo>
                  <a:pt x="17945" y="91249"/>
                </a:lnTo>
                <a:lnTo>
                  <a:pt x="17945" y="89763"/>
                </a:lnTo>
                <a:lnTo>
                  <a:pt x="23939" y="82283"/>
                </a:lnTo>
                <a:lnTo>
                  <a:pt x="37049" y="68395"/>
                </a:lnTo>
                <a:lnTo>
                  <a:pt x="46934" y="55352"/>
                </a:lnTo>
                <a:lnTo>
                  <a:pt x="53173" y="42310"/>
                </a:lnTo>
                <a:lnTo>
                  <a:pt x="55346" y="28422"/>
                </a:lnTo>
                <a:lnTo>
                  <a:pt x="53873" y="18302"/>
                </a:lnTo>
                <a:lnTo>
                  <a:pt x="50615" y="11963"/>
                </a:lnTo>
                <a:close/>
              </a:path>
              <a:path w="58420" h="102235">
                <a:moveTo>
                  <a:pt x="28422" y="0"/>
                </a:moveTo>
                <a:lnTo>
                  <a:pt x="20870" y="795"/>
                </a:lnTo>
                <a:lnTo>
                  <a:pt x="14022" y="2995"/>
                </a:lnTo>
                <a:lnTo>
                  <a:pt x="8014" y="6316"/>
                </a:lnTo>
                <a:lnTo>
                  <a:pt x="2984" y="10477"/>
                </a:lnTo>
                <a:lnTo>
                  <a:pt x="5981" y="19443"/>
                </a:lnTo>
                <a:lnTo>
                  <a:pt x="10464" y="16459"/>
                </a:lnTo>
                <a:lnTo>
                  <a:pt x="17945" y="11963"/>
                </a:lnTo>
                <a:lnTo>
                  <a:pt x="50615" y="11963"/>
                </a:lnTo>
                <a:lnTo>
                  <a:pt x="49175" y="9163"/>
                </a:lnTo>
                <a:lnTo>
                  <a:pt x="40832" y="2547"/>
                </a:lnTo>
                <a:lnTo>
                  <a:pt x="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82093" y="3086188"/>
            <a:ext cx="55880" cy="102235"/>
          </a:xfrm>
          <a:custGeom>
            <a:avLst/>
            <a:gdLst/>
            <a:ahLst/>
            <a:cxnLst/>
            <a:rect l="l" t="t" r="r" b="b"/>
            <a:pathLst>
              <a:path w="55879" h="102235">
                <a:moveTo>
                  <a:pt x="2997" y="85267"/>
                </a:moveTo>
                <a:lnTo>
                  <a:pt x="0" y="95745"/>
                </a:lnTo>
                <a:lnTo>
                  <a:pt x="4495" y="98729"/>
                </a:lnTo>
                <a:lnTo>
                  <a:pt x="11976" y="101727"/>
                </a:lnTo>
                <a:lnTo>
                  <a:pt x="22440" y="101727"/>
                </a:lnTo>
                <a:lnTo>
                  <a:pt x="35792" y="99085"/>
                </a:lnTo>
                <a:lnTo>
                  <a:pt x="46196" y="91816"/>
                </a:lnTo>
                <a:lnTo>
                  <a:pt x="46547" y="91249"/>
                </a:lnTo>
                <a:lnTo>
                  <a:pt x="13461" y="91249"/>
                </a:lnTo>
                <a:lnTo>
                  <a:pt x="5981" y="88265"/>
                </a:lnTo>
                <a:lnTo>
                  <a:pt x="2997" y="85267"/>
                </a:lnTo>
                <a:close/>
              </a:path>
              <a:path w="55879" h="102235">
                <a:moveTo>
                  <a:pt x="53860" y="0"/>
                </a:moveTo>
                <a:lnTo>
                  <a:pt x="10477" y="0"/>
                </a:lnTo>
                <a:lnTo>
                  <a:pt x="4495" y="47866"/>
                </a:lnTo>
                <a:lnTo>
                  <a:pt x="17957" y="47866"/>
                </a:lnTo>
                <a:lnTo>
                  <a:pt x="29501" y="49456"/>
                </a:lnTo>
                <a:lnTo>
                  <a:pt x="37399" y="53851"/>
                </a:lnTo>
                <a:lnTo>
                  <a:pt x="41934" y="60489"/>
                </a:lnTo>
                <a:lnTo>
                  <a:pt x="43383" y="68808"/>
                </a:lnTo>
                <a:lnTo>
                  <a:pt x="41584" y="77999"/>
                </a:lnTo>
                <a:lnTo>
                  <a:pt x="36841" y="85082"/>
                </a:lnTo>
                <a:lnTo>
                  <a:pt x="30133" y="89637"/>
                </a:lnTo>
                <a:lnTo>
                  <a:pt x="22440" y="91249"/>
                </a:lnTo>
                <a:lnTo>
                  <a:pt x="46547" y="91249"/>
                </a:lnTo>
                <a:lnTo>
                  <a:pt x="52951" y="80901"/>
                </a:lnTo>
                <a:lnTo>
                  <a:pt x="55359" y="67322"/>
                </a:lnTo>
                <a:lnTo>
                  <a:pt x="54307" y="58927"/>
                </a:lnTo>
                <a:lnTo>
                  <a:pt x="29921" y="37401"/>
                </a:lnTo>
                <a:lnTo>
                  <a:pt x="16459" y="37401"/>
                </a:lnTo>
                <a:lnTo>
                  <a:pt x="19456" y="11963"/>
                </a:lnTo>
                <a:lnTo>
                  <a:pt x="53860" y="11963"/>
                </a:lnTo>
                <a:lnTo>
                  <a:pt x="5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149416" y="3166960"/>
            <a:ext cx="22860" cy="39370"/>
          </a:xfrm>
          <a:custGeom>
            <a:avLst/>
            <a:gdLst/>
            <a:ahLst/>
            <a:cxnLst/>
            <a:rect l="l" t="t" r="r" b="b"/>
            <a:pathLst>
              <a:path w="22860" h="39369">
                <a:moveTo>
                  <a:pt x="22440" y="0"/>
                </a:moveTo>
                <a:lnTo>
                  <a:pt x="7480" y="1498"/>
                </a:lnTo>
                <a:lnTo>
                  <a:pt x="6100" y="11126"/>
                </a:lnTo>
                <a:lnTo>
                  <a:pt x="4302" y="21318"/>
                </a:lnTo>
                <a:lnTo>
                  <a:pt x="2222" y="30950"/>
                </a:lnTo>
                <a:lnTo>
                  <a:pt x="0" y="38900"/>
                </a:lnTo>
                <a:lnTo>
                  <a:pt x="8978" y="37401"/>
                </a:lnTo>
                <a:lnTo>
                  <a:pt x="11716" y="30294"/>
                </a:lnTo>
                <a:lnTo>
                  <a:pt x="15152" y="20943"/>
                </a:lnTo>
                <a:lnTo>
                  <a:pt x="18867" y="10471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180835" y="3084690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5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038" y="99882"/>
                </a:lnTo>
                <a:lnTo>
                  <a:pt x="50138" y="92748"/>
                </a:lnTo>
                <a:lnTo>
                  <a:pt x="31419" y="92748"/>
                </a:lnTo>
                <a:lnTo>
                  <a:pt x="23334" y="90013"/>
                </a:lnTo>
                <a:lnTo>
                  <a:pt x="17211" y="82089"/>
                </a:lnTo>
                <a:lnTo>
                  <a:pt x="13331" y="69398"/>
                </a:lnTo>
                <a:lnTo>
                  <a:pt x="11976" y="52362"/>
                </a:lnTo>
                <a:lnTo>
                  <a:pt x="13331" y="34453"/>
                </a:lnTo>
                <a:lnTo>
                  <a:pt x="17211" y="21318"/>
                </a:lnTo>
                <a:lnTo>
                  <a:pt x="23334" y="13233"/>
                </a:lnTo>
                <a:lnTo>
                  <a:pt x="31419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3505">
                <a:moveTo>
                  <a:pt x="50733" y="10477"/>
                </a:moveTo>
                <a:lnTo>
                  <a:pt x="31419" y="10477"/>
                </a:lnTo>
                <a:lnTo>
                  <a:pt x="39272" y="13421"/>
                </a:lnTo>
                <a:lnTo>
                  <a:pt x="44884" y="21693"/>
                </a:lnTo>
                <a:lnTo>
                  <a:pt x="48254" y="34453"/>
                </a:lnTo>
                <a:lnTo>
                  <a:pt x="49377" y="50863"/>
                </a:lnTo>
                <a:lnTo>
                  <a:pt x="48254" y="68134"/>
                </a:lnTo>
                <a:lnTo>
                  <a:pt x="44884" y="81340"/>
                </a:lnTo>
                <a:lnTo>
                  <a:pt x="39272" y="89779"/>
                </a:lnTo>
                <a:lnTo>
                  <a:pt x="31419" y="92748"/>
                </a:lnTo>
                <a:lnTo>
                  <a:pt x="50138" y="92748"/>
                </a:lnTo>
                <a:lnTo>
                  <a:pt x="52927" y="89946"/>
                </a:lnTo>
                <a:lnTo>
                  <a:pt x="59167" y="73559"/>
                </a:lnTo>
                <a:lnTo>
                  <a:pt x="61340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252641" y="3084690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5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038" y="99882"/>
                </a:lnTo>
                <a:lnTo>
                  <a:pt x="50138" y="92748"/>
                </a:lnTo>
                <a:lnTo>
                  <a:pt x="29921" y="92748"/>
                </a:lnTo>
                <a:lnTo>
                  <a:pt x="22702" y="90013"/>
                </a:lnTo>
                <a:lnTo>
                  <a:pt x="17024" y="82089"/>
                </a:lnTo>
                <a:lnTo>
                  <a:pt x="13308" y="69398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154" y="10477"/>
                </a:lnTo>
                <a:lnTo>
                  <a:pt x="43670" y="3529"/>
                </a:lnTo>
                <a:lnTo>
                  <a:pt x="31419" y="0"/>
                </a:lnTo>
                <a:close/>
              </a:path>
              <a:path w="61595" h="103505">
                <a:moveTo>
                  <a:pt x="50154" y="10477"/>
                </a:moveTo>
                <a:lnTo>
                  <a:pt x="29921" y="10477"/>
                </a:lnTo>
                <a:lnTo>
                  <a:pt x="38406" y="13421"/>
                </a:lnTo>
                <a:lnTo>
                  <a:pt x="43948" y="21693"/>
                </a:lnTo>
                <a:lnTo>
                  <a:pt x="46966" y="34453"/>
                </a:lnTo>
                <a:lnTo>
                  <a:pt x="47878" y="50863"/>
                </a:lnTo>
                <a:lnTo>
                  <a:pt x="46757" y="68134"/>
                </a:lnTo>
                <a:lnTo>
                  <a:pt x="43391" y="81340"/>
                </a:lnTo>
                <a:lnTo>
                  <a:pt x="37779" y="89779"/>
                </a:lnTo>
                <a:lnTo>
                  <a:pt x="29921" y="92748"/>
                </a:lnTo>
                <a:lnTo>
                  <a:pt x="50138" y="92748"/>
                </a:lnTo>
                <a:lnTo>
                  <a:pt x="52927" y="89946"/>
                </a:lnTo>
                <a:lnTo>
                  <a:pt x="59167" y="73559"/>
                </a:lnTo>
                <a:lnTo>
                  <a:pt x="61340" y="50863"/>
                </a:lnTo>
                <a:lnTo>
                  <a:pt x="59191" y="29660"/>
                </a:lnTo>
                <a:lnTo>
                  <a:pt x="53114" y="13649"/>
                </a:lnTo>
                <a:lnTo>
                  <a:pt x="50154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322961" y="3084690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5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992" y="74191"/>
                </a:lnTo>
                <a:lnTo>
                  <a:pt x="9350" y="90133"/>
                </a:lnTo>
                <a:lnTo>
                  <a:pt x="18513" y="99905"/>
                </a:lnTo>
                <a:lnTo>
                  <a:pt x="29921" y="103225"/>
                </a:lnTo>
                <a:lnTo>
                  <a:pt x="43665" y="99882"/>
                </a:lnTo>
                <a:lnTo>
                  <a:pt x="50715" y="92748"/>
                </a:lnTo>
                <a:lnTo>
                  <a:pt x="31419" y="92748"/>
                </a:lnTo>
                <a:lnTo>
                  <a:pt x="24193" y="90013"/>
                </a:lnTo>
                <a:lnTo>
                  <a:pt x="18511" y="82089"/>
                </a:lnTo>
                <a:lnTo>
                  <a:pt x="14794" y="69398"/>
                </a:lnTo>
                <a:lnTo>
                  <a:pt x="13461" y="52362"/>
                </a:lnTo>
                <a:lnTo>
                  <a:pt x="14794" y="34453"/>
                </a:lnTo>
                <a:lnTo>
                  <a:pt x="18511" y="21318"/>
                </a:lnTo>
                <a:lnTo>
                  <a:pt x="24193" y="13233"/>
                </a:lnTo>
                <a:lnTo>
                  <a:pt x="31419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3505">
                <a:moveTo>
                  <a:pt x="50733" y="10477"/>
                </a:moveTo>
                <a:lnTo>
                  <a:pt x="31419" y="10477"/>
                </a:lnTo>
                <a:lnTo>
                  <a:pt x="39272" y="13421"/>
                </a:lnTo>
                <a:lnTo>
                  <a:pt x="44884" y="21693"/>
                </a:lnTo>
                <a:lnTo>
                  <a:pt x="48254" y="34453"/>
                </a:lnTo>
                <a:lnTo>
                  <a:pt x="49377" y="50863"/>
                </a:lnTo>
                <a:lnTo>
                  <a:pt x="48254" y="68134"/>
                </a:lnTo>
                <a:lnTo>
                  <a:pt x="44884" y="81340"/>
                </a:lnTo>
                <a:lnTo>
                  <a:pt x="39272" y="89779"/>
                </a:lnTo>
                <a:lnTo>
                  <a:pt x="31419" y="92748"/>
                </a:lnTo>
                <a:lnTo>
                  <a:pt x="50715" y="92748"/>
                </a:lnTo>
                <a:lnTo>
                  <a:pt x="53418" y="90013"/>
                </a:lnTo>
                <a:lnTo>
                  <a:pt x="53544" y="89779"/>
                </a:lnTo>
                <a:lnTo>
                  <a:pt x="59376" y="73559"/>
                </a:lnTo>
                <a:lnTo>
                  <a:pt x="61340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423190" y="314527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04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497993" y="3086188"/>
            <a:ext cx="55880" cy="102235"/>
          </a:xfrm>
          <a:custGeom>
            <a:avLst/>
            <a:gdLst/>
            <a:ahLst/>
            <a:cxnLst/>
            <a:rect l="l" t="t" r="r" b="b"/>
            <a:pathLst>
              <a:path w="55879" h="102235">
                <a:moveTo>
                  <a:pt x="2997" y="85267"/>
                </a:moveTo>
                <a:lnTo>
                  <a:pt x="0" y="95745"/>
                </a:lnTo>
                <a:lnTo>
                  <a:pt x="4495" y="98729"/>
                </a:lnTo>
                <a:lnTo>
                  <a:pt x="11976" y="101727"/>
                </a:lnTo>
                <a:lnTo>
                  <a:pt x="22440" y="101727"/>
                </a:lnTo>
                <a:lnTo>
                  <a:pt x="35792" y="99085"/>
                </a:lnTo>
                <a:lnTo>
                  <a:pt x="46196" y="91816"/>
                </a:lnTo>
                <a:lnTo>
                  <a:pt x="46547" y="91249"/>
                </a:lnTo>
                <a:lnTo>
                  <a:pt x="13461" y="91249"/>
                </a:lnTo>
                <a:lnTo>
                  <a:pt x="5981" y="88265"/>
                </a:lnTo>
                <a:lnTo>
                  <a:pt x="2997" y="85267"/>
                </a:lnTo>
                <a:close/>
              </a:path>
              <a:path w="55879" h="102235">
                <a:moveTo>
                  <a:pt x="53860" y="0"/>
                </a:moveTo>
                <a:lnTo>
                  <a:pt x="10477" y="0"/>
                </a:lnTo>
                <a:lnTo>
                  <a:pt x="4495" y="47866"/>
                </a:lnTo>
                <a:lnTo>
                  <a:pt x="17957" y="47866"/>
                </a:lnTo>
                <a:lnTo>
                  <a:pt x="29501" y="49456"/>
                </a:lnTo>
                <a:lnTo>
                  <a:pt x="37399" y="53851"/>
                </a:lnTo>
                <a:lnTo>
                  <a:pt x="41934" y="60489"/>
                </a:lnTo>
                <a:lnTo>
                  <a:pt x="43383" y="68808"/>
                </a:lnTo>
                <a:lnTo>
                  <a:pt x="41584" y="77999"/>
                </a:lnTo>
                <a:lnTo>
                  <a:pt x="36841" y="85082"/>
                </a:lnTo>
                <a:lnTo>
                  <a:pt x="30133" y="89637"/>
                </a:lnTo>
                <a:lnTo>
                  <a:pt x="22440" y="91249"/>
                </a:lnTo>
                <a:lnTo>
                  <a:pt x="46547" y="91249"/>
                </a:lnTo>
                <a:lnTo>
                  <a:pt x="52951" y="80901"/>
                </a:lnTo>
                <a:lnTo>
                  <a:pt x="55359" y="67322"/>
                </a:lnTo>
                <a:lnTo>
                  <a:pt x="54330" y="58927"/>
                </a:lnTo>
                <a:lnTo>
                  <a:pt x="29921" y="37401"/>
                </a:lnTo>
                <a:lnTo>
                  <a:pt x="16459" y="37401"/>
                </a:lnTo>
                <a:lnTo>
                  <a:pt x="19456" y="11963"/>
                </a:lnTo>
                <a:lnTo>
                  <a:pt x="53860" y="11963"/>
                </a:lnTo>
                <a:lnTo>
                  <a:pt x="5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568313" y="3084690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5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038" y="99882"/>
                </a:lnTo>
                <a:lnTo>
                  <a:pt x="50138" y="92748"/>
                </a:lnTo>
                <a:lnTo>
                  <a:pt x="29921" y="92748"/>
                </a:lnTo>
                <a:lnTo>
                  <a:pt x="22702" y="90013"/>
                </a:lnTo>
                <a:lnTo>
                  <a:pt x="17024" y="82089"/>
                </a:lnTo>
                <a:lnTo>
                  <a:pt x="13308" y="69398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154" y="10477"/>
                </a:lnTo>
                <a:lnTo>
                  <a:pt x="43670" y="3529"/>
                </a:lnTo>
                <a:lnTo>
                  <a:pt x="31419" y="0"/>
                </a:lnTo>
                <a:close/>
              </a:path>
              <a:path w="61595" h="103505">
                <a:moveTo>
                  <a:pt x="50154" y="10477"/>
                </a:moveTo>
                <a:lnTo>
                  <a:pt x="29921" y="10477"/>
                </a:lnTo>
                <a:lnTo>
                  <a:pt x="38640" y="13421"/>
                </a:lnTo>
                <a:lnTo>
                  <a:pt x="44697" y="21693"/>
                </a:lnTo>
                <a:lnTo>
                  <a:pt x="48230" y="34453"/>
                </a:lnTo>
                <a:lnTo>
                  <a:pt x="49377" y="50863"/>
                </a:lnTo>
                <a:lnTo>
                  <a:pt x="48230" y="68134"/>
                </a:lnTo>
                <a:lnTo>
                  <a:pt x="44697" y="81340"/>
                </a:lnTo>
                <a:lnTo>
                  <a:pt x="38640" y="89779"/>
                </a:lnTo>
                <a:lnTo>
                  <a:pt x="29921" y="92748"/>
                </a:lnTo>
                <a:lnTo>
                  <a:pt x="50138" y="92748"/>
                </a:lnTo>
                <a:lnTo>
                  <a:pt x="52927" y="89946"/>
                </a:lnTo>
                <a:lnTo>
                  <a:pt x="59167" y="73559"/>
                </a:lnTo>
                <a:lnTo>
                  <a:pt x="61341" y="50863"/>
                </a:lnTo>
                <a:lnTo>
                  <a:pt x="59191" y="29660"/>
                </a:lnTo>
                <a:lnTo>
                  <a:pt x="53114" y="13649"/>
                </a:lnTo>
                <a:lnTo>
                  <a:pt x="50154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637134" y="3166960"/>
            <a:ext cx="20955" cy="39370"/>
          </a:xfrm>
          <a:custGeom>
            <a:avLst/>
            <a:gdLst/>
            <a:ahLst/>
            <a:cxnLst/>
            <a:rect l="l" t="t" r="r" b="b"/>
            <a:pathLst>
              <a:path w="20954" h="39369">
                <a:moveTo>
                  <a:pt x="20942" y="0"/>
                </a:moveTo>
                <a:lnTo>
                  <a:pt x="7480" y="1498"/>
                </a:lnTo>
                <a:lnTo>
                  <a:pt x="6100" y="11126"/>
                </a:lnTo>
                <a:lnTo>
                  <a:pt x="4302" y="21318"/>
                </a:lnTo>
                <a:lnTo>
                  <a:pt x="2222" y="30950"/>
                </a:lnTo>
                <a:lnTo>
                  <a:pt x="0" y="38900"/>
                </a:lnTo>
                <a:lnTo>
                  <a:pt x="7480" y="37401"/>
                </a:lnTo>
                <a:lnTo>
                  <a:pt x="11055" y="30294"/>
                </a:lnTo>
                <a:lnTo>
                  <a:pt x="14773" y="20943"/>
                </a:lnTo>
                <a:lnTo>
                  <a:pt x="18210" y="10471"/>
                </a:lnTo>
                <a:lnTo>
                  <a:pt x="20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668541" y="3084690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5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038" y="99882"/>
                </a:lnTo>
                <a:lnTo>
                  <a:pt x="50138" y="92748"/>
                </a:lnTo>
                <a:lnTo>
                  <a:pt x="29921" y="92748"/>
                </a:lnTo>
                <a:lnTo>
                  <a:pt x="22702" y="90013"/>
                </a:lnTo>
                <a:lnTo>
                  <a:pt x="17024" y="82089"/>
                </a:lnTo>
                <a:lnTo>
                  <a:pt x="13308" y="69398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154" y="10477"/>
                </a:lnTo>
                <a:lnTo>
                  <a:pt x="43670" y="3529"/>
                </a:lnTo>
                <a:lnTo>
                  <a:pt x="31419" y="0"/>
                </a:lnTo>
                <a:close/>
              </a:path>
              <a:path w="61595" h="103505">
                <a:moveTo>
                  <a:pt x="50154" y="10477"/>
                </a:moveTo>
                <a:lnTo>
                  <a:pt x="29921" y="10477"/>
                </a:lnTo>
                <a:lnTo>
                  <a:pt x="38640" y="13421"/>
                </a:lnTo>
                <a:lnTo>
                  <a:pt x="44697" y="21693"/>
                </a:lnTo>
                <a:lnTo>
                  <a:pt x="48230" y="34453"/>
                </a:lnTo>
                <a:lnTo>
                  <a:pt x="49377" y="50863"/>
                </a:lnTo>
                <a:lnTo>
                  <a:pt x="48230" y="68134"/>
                </a:lnTo>
                <a:lnTo>
                  <a:pt x="44697" y="81340"/>
                </a:lnTo>
                <a:lnTo>
                  <a:pt x="38640" y="89779"/>
                </a:lnTo>
                <a:lnTo>
                  <a:pt x="29921" y="92748"/>
                </a:lnTo>
                <a:lnTo>
                  <a:pt x="50138" y="92748"/>
                </a:lnTo>
                <a:lnTo>
                  <a:pt x="52927" y="89946"/>
                </a:lnTo>
                <a:lnTo>
                  <a:pt x="59167" y="73559"/>
                </a:lnTo>
                <a:lnTo>
                  <a:pt x="61341" y="50863"/>
                </a:lnTo>
                <a:lnTo>
                  <a:pt x="59191" y="29660"/>
                </a:lnTo>
                <a:lnTo>
                  <a:pt x="53114" y="13649"/>
                </a:lnTo>
                <a:lnTo>
                  <a:pt x="50154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740359" y="3084690"/>
            <a:ext cx="60325" cy="103505"/>
          </a:xfrm>
          <a:custGeom>
            <a:avLst/>
            <a:gdLst/>
            <a:ahLst/>
            <a:cxnLst/>
            <a:rect l="l" t="t" r="r" b="b"/>
            <a:pathLst>
              <a:path w="60325" h="103505">
                <a:moveTo>
                  <a:pt x="31419" y="0"/>
                </a:moveTo>
                <a:lnTo>
                  <a:pt x="2175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2804" y="99882"/>
                </a:lnTo>
                <a:lnTo>
                  <a:pt x="49534" y="92748"/>
                </a:lnTo>
                <a:lnTo>
                  <a:pt x="29921" y="92748"/>
                </a:lnTo>
                <a:lnTo>
                  <a:pt x="22702" y="90013"/>
                </a:lnTo>
                <a:lnTo>
                  <a:pt x="17024" y="82089"/>
                </a:lnTo>
                <a:lnTo>
                  <a:pt x="13308" y="69398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49566" y="10477"/>
                </a:lnTo>
                <a:lnTo>
                  <a:pt x="43436" y="3529"/>
                </a:lnTo>
                <a:lnTo>
                  <a:pt x="31419" y="0"/>
                </a:lnTo>
                <a:close/>
              </a:path>
              <a:path w="60325" h="103505">
                <a:moveTo>
                  <a:pt x="49566" y="10477"/>
                </a:moveTo>
                <a:lnTo>
                  <a:pt x="29921" y="10477"/>
                </a:lnTo>
                <a:lnTo>
                  <a:pt x="38406" y="13421"/>
                </a:lnTo>
                <a:lnTo>
                  <a:pt x="43948" y="21693"/>
                </a:lnTo>
                <a:lnTo>
                  <a:pt x="46966" y="34453"/>
                </a:lnTo>
                <a:lnTo>
                  <a:pt x="47879" y="50863"/>
                </a:lnTo>
                <a:lnTo>
                  <a:pt x="46757" y="68134"/>
                </a:lnTo>
                <a:lnTo>
                  <a:pt x="43391" y="81340"/>
                </a:lnTo>
                <a:lnTo>
                  <a:pt x="37779" y="89779"/>
                </a:lnTo>
                <a:lnTo>
                  <a:pt x="29921" y="92748"/>
                </a:lnTo>
                <a:lnTo>
                  <a:pt x="49534" y="92748"/>
                </a:lnTo>
                <a:lnTo>
                  <a:pt x="52114" y="90013"/>
                </a:lnTo>
                <a:lnTo>
                  <a:pt x="52236" y="89779"/>
                </a:lnTo>
                <a:lnTo>
                  <a:pt x="57903" y="73559"/>
                </a:lnTo>
                <a:lnTo>
                  <a:pt x="59842" y="50863"/>
                </a:lnTo>
                <a:lnTo>
                  <a:pt x="57926" y="29660"/>
                </a:lnTo>
                <a:lnTo>
                  <a:pt x="52365" y="13649"/>
                </a:lnTo>
                <a:lnTo>
                  <a:pt x="49566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810667" y="3084690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5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665" y="99882"/>
                </a:lnTo>
                <a:lnTo>
                  <a:pt x="50715" y="92748"/>
                </a:lnTo>
                <a:lnTo>
                  <a:pt x="31419" y="92748"/>
                </a:lnTo>
                <a:lnTo>
                  <a:pt x="23334" y="90013"/>
                </a:lnTo>
                <a:lnTo>
                  <a:pt x="17211" y="82089"/>
                </a:lnTo>
                <a:lnTo>
                  <a:pt x="13331" y="69398"/>
                </a:lnTo>
                <a:lnTo>
                  <a:pt x="11976" y="52362"/>
                </a:lnTo>
                <a:lnTo>
                  <a:pt x="13540" y="34453"/>
                </a:lnTo>
                <a:lnTo>
                  <a:pt x="17768" y="21318"/>
                </a:lnTo>
                <a:lnTo>
                  <a:pt x="23961" y="13233"/>
                </a:lnTo>
                <a:lnTo>
                  <a:pt x="31419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3505">
                <a:moveTo>
                  <a:pt x="50733" y="10477"/>
                </a:moveTo>
                <a:lnTo>
                  <a:pt x="31419" y="10477"/>
                </a:lnTo>
                <a:lnTo>
                  <a:pt x="39272" y="13421"/>
                </a:lnTo>
                <a:lnTo>
                  <a:pt x="44884" y="21693"/>
                </a:lnTo>
                <a:lnTo>
                  <a:pt x="48254" y="34453"/>
                </a:lnTo>
                <a:lnTo>
                  <a:pt x="49377" y="50863"/>
                </a:lnTo>
                <a:lnTo>
                  <a:pt x="48254" y="68134"/>
                </a:lnTo>
                <a:lnTo>
                  <a:pt x="44884" y="81340"/>
                </a:lnTo>
                <a:lnTo>
                  <a:pt x="39272" y="89779"/>
                </a:lnTo>
                <a:lnTo>
                  <a:pt x="31419" y="92748"/>
                </a:lnTo>
                <a:lnTo>
                  <a:pt x="50715" y="92748"/>
                </a:lnTo>
                <a:lnTo>
                  <a:pt x="53418" y="90013"/>
                </a:lnTo>
                <a:lnTo>
                  <a:pt x="53544" y="89779"/>
                </a:lnTo>
                <a:lnTo>
                  <a:pt x="59376" y="73559"/>
                </a:lnTo>
                <a:lnTo>
                  <a:pt x="61341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10275" y="3385375"/>
            <a:ext cx="55880" cy="102235"/>
          </a:xfrm>
          <a:custGeom>
            <a:avLst/>
            <a:gdLst/>
            <a:ahLst/>
            <a:cxnLst/>
            <a:rect l="l" t="t" r="r" b="b"/>
            <a:pathLst>
              <a:path w="55879" h="102235">
                <a:moveTo>
                  <a:pt x="2997" y="85267"/>
                </a:moveTo>
                <a:lnTo>
                  <a:pt x="0" y="95745"/>
                </a:lnTo>
                <a:lnTo>
                  <a:pt x="4495" y="98729"/>
                </a:lnTo>
                <a:lnTo>
                  <a:pt x="11976" y="101727"/>
                </a:lnTo>
                <a:lnTo>
                  <a:pt x="22440" y="101727"/>
                </a:lnTo>
                <a:lnTo>
                  <a:pt x="35792" y="99085"/>
                </a:lnTo>
                <a:lnTo>
                  <a:pt x="46196" y="91816"/>
                </a:lnTo>
                <a:lnTo>
                  <a:pt x="46547" y="91249"/>
                </a:lnTo>
                <a:lnTo>
                  <a:pt x="13461" y="91249"/>
                </a:lnTo>
                <a:lnTo>
                  <a:pt x="5981" y="88265"/>
                </a:lnTo>
                <a:lnTo>
                  <a:pt x="2997" y="85267"/>
                </a:lnTo>
                <a:close/>
              </a:path>
              <a:path w="55879" h="102235">
                <a:moveTo>
                  <a:pt x="47990" y="46380"/>
                </a:moveTo>
                <a:lnTo>
                  <a:pt x="17957" y="46380"/>
                </a:lnTo>
                <a:lnTo>
                  <a:pt x="29501" y="48202"/>
                </a:lnTo>
                <a:lnTo>
                  <a:pt x="37399" y="53108"/>
                </a:lnTo>
                <a:lnTo>
                  <a:pt x="41934" y="60257"/>
                </a:lnTo>
                <a:lnTo>
                  <a:pt x="43383" y="68808"/>
                </a:lnTo>
                <a:lnTo>
                  <a:pt x="41795" y="77999"/>
                </a:lnTo>
                <a:lnTo>
                  <a:pt x="37403" y="85082"/>
                </a:lnTo>
                <a:lnTo>
                  <a:pt x="30765" y="89637"/>
                </a:lnTo>
                <a:lnTo>
                  <a:pt x="22440" y="91249"/>
                </a:lnTo>
                <a:lnTo>
                  <a:pt x="46547" y="91249"/>
                </a:lnTo>
                <a:lnTo>
                  <a:pt x="52951" y="80901"/>
                </a:lnTo>
                <a:lnTo>
                  <a:pt x="55359" y="67322"/>
                </a:lnTo>
                <a:lnTo>
                  <a:pt x="54330" y="58927"/>
                </a:lnTo>
                <a:lnTo>
                  <a:pt x="51619" y="51798"/>
                </a:lnTo>
                <a:lnTo>
                  <a:pt x="47990" y="46380"/>
                </a:lnTo>
                <a:close/>
              </a:path>
              <a:path w="55879" h="102235">
                <a:moveTo>
                  <a:pt x="53860" y="0"/>
                </a:moveTo>
                <a:lnTo>
                  <a:pt x="10477" y="0"/>
                </a:lnTo>
                <a:lnTo>
                  <a:pt x="4495" y="47866"/>
                </a:lnTo>
                <a:lnTo>
                  <a:pt x="8978" y="47866"/>
                </a:lnTo>
                <a:lnTo>
                  <a:pt x="11976" y="46380"/>
                </a:lnTo>
                <a:lnTo>
                  <a:pt x="47990" y="46380"/>
                </a:lnTo>
                <a:lnTo>
                  <a:pt x="47783" y="46071"/>
                </a:lnTo>
                <a:lnTo>
                  <a:pt x="43383" y="41884"/>
                </a:lnTo>
                <a:lnTo>
                  <a:pt x="37401" y="38900"/>
                </a:lnTo>
                <a:lnTo>
                  <a:pt x="33661" y="37401"/>
                </a:lnTo>
                <a:lnTo>
                  <a:pt x="16459" y="37401"/>
                </a:lnTo>
                <a:lnTo>
                  <a:pt x="19456" y="11963"/>
                </a:lnTo>
                <a:lnTo>
                  <a:pt x="53860" y="11963"/>
                </a:lnTo>
                <a:lnTo>
                  <a:pt x="53860" y="0"/>
                </a:lnTo>
                <a:close/>
              </a:path>
              <a:path w="55879" h="102235">
                <a:moveTo>
                  <a:pt x="29921" y="35902"/>
                </a:moveTo>
                <a:lnTo>
                  <a:pt x="20942" y="35902"/>
                </a:lnTo>
                <a:lnTo>
                  <a:pt x="17957" y="37401"/>
                </a:lnTo>
                <a:lnTo>
                  <a:pt x="33661" y="37401"/>
                </a:lnTo>
                <a:lnTo>
                  <a:pt x="29921" y="35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080594" y="3383876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038" y="99671"/>
                </a:lnTo>
                <a:lnTo>
                  <a:pt x="49693" y="92748"/>
                </a:lnTo>
                <a:lnTo>
                  <a:pt x="31419" y="92748"/>
                </a:lnTo>
                <a:lnTo>
                  <a:pt x="23334" y="90013"/>
                </a:lnTo>
                <a:lnTo>
                  <a:pt x="17211" y="82089"/>
                </a:lnTo>
                <a:lnTo>
                  <a:pt x="13331" y="69398"/>
                </a:lnTo>
                <a:lnTo>
                  <a:pt x="11976" y="52362"/>
                </a:lnTo>
                <a:lnTo>
                  <a:pt x="13540" y="34453"/>
                </a:lnTo>
                <a:lnTo>
                  <a:pt x="17768" y="21318"/>
                </a:lnTo>
                <a:lnTo>
                  <a:pt x="23961" y="13233"/>
                </a:lnTo>
                <a:lnTo>
                  <a:pt x="31419" y="10477"/>
                </a:lnTo>
                <a:lnTo>
                  <a:pt x="51167" y="10477"/>
                </a:lnTo>
                <a:lnTo>
                  <a:pt x="44297" y="3318"/>
                </a:lnTo>
                <a:lnTo>
                  <a:pt x="31419" y="0"/>
                </a:lnTo>
                <a:close/>
              </a:path>
              <a:path w="61595" h="103504">
                <a:moveTo>
                  <a:pt x="51167" y="10477"/>
                </a:moveTo>
                <a:lnTo>
                  <a:pt x="31419" y="10477"/>
                </a:lnTo>
                <a:lnTo>
                  <a:pt x="39272" y="13421"/>
                </a:lnTo>
                <a:lnTo>
                  <a:pt x="44884" y="21693"/>
                </a:lnTo>
                <a:lnTo>
                  <a:pt x="48254" y="34453"/>
                </a:lnTo>
                <a:lnTo>
                  <a:pt x="49377" y="50863"/>
                </a:lnTo>
                <a:lnTo>
                  <a:pt x="48254" y="68134"/>
                </a:lnTo>
                <a:lnTo>
                  <a:pt x="44884" y="81340"/>
                </a:lnTo>
                <a:lnTo>
                  <a:pt x="39272" y="89779"/>
                </a:lnTo>
                <a:lnTo>
                  <a:pt x="31419" y="92748"/>
                </a:lnTo>
                <a:lnTo>
                  <a:pt x="49693" y="92748"/>
                </a:lnTo>
                <a:lnTo>
                  <a:pt x="52927" y="89384"/>
                </a:lnTo>
                <a:lnTo>
                  <a:pt x="59167" y="72927"/>
                </a:lnTo>
                <a:lnTo>
                  <a:pt x="61340" y="50863"/>
                </a:lnTo>
                <a:lnTo>
                  <a:pt x="59400" y="29028"/>
                </a:lnTo>
                <a:lnTo>
                  <a:pt x="53671" y="13087"/>
                </a:lnTo>
                <a:lnTo>
                  <a:pt x="5116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152400" y="3383876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4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151" y="74191"/>
                </a:lnTo>
                <a:lnTo>
                  <a:pt x="8231" y="90133"/>
                </a:lnTo>
                <a:lnTo>
                  <a:pt x="17675" y="99905"/>
                </a:lnTo>
                <a:lnTo>
                  <a:pt x="29921" y="103225"/>
                </a:lnTo>
                <a:lnTo>
                  <a:pt x="43038" y="99671"/>
                </a:lnTo>
                <a:lnTo>
                  <a:pt x="49693" y="92748"/>
                </a:lnTo>
                <a:lnTo>
                  <a:pt x="29921" y="92748"/>
                </a:lnTo>
                <a:lnTo>
                  <a:pt x="22702" y="90013"/>
                </a:lnTo>
                <a:lnTo>
                  <a:pt x="17024" y="82089"/>
                </a:lnTo>
                <a:lnTo>
                  <a:pt x="13308" y="69398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591" y="10477"/>
                </a:lnTo>
                <a:lnTo>
                  <a:pt x="43670" y="3318"/>
                </a:lnTo>
                <a:lnTo>
                  <a:pt x="31419" y="0"/>
                </a:lnTo>
                <a:close/>
              </a:path>
              <a:path w="61595" h="103504">
                <a:moveTo>
                  <a:pt x="50591" y="10477"/>
                </a:moveTo>
                <a:lnTo>
                  <a:pt x="29921" y="10477"/>
                </a:lnTo>
                <a:lnTo>
                  <a:pt x="38640" y="13421"/>
                </a:lnTo>
                <a:lnTo>
                  <a:pt x="44697" y="21693"/>
                </a:lnTo>
                <a:lnTo>
                  <a:pt x="48230" y="34453"/>
                </a:lnTo>
                <a:lnTo>
                  <a:pt x="49377" y="50863"/>
                </a:lnTo>
                <a:lnTo>
                  <a:pt x="48230" y="68134"/>
                </a:lnTo>
                <a:lnTo>
                  <a:pt x="44697" y="81340"/>
                </a:lnTo>
                <a:lnTo>
                  <a:pt x="38640" y="89779"/>
                </a:lnTo>
                <a:lnTo>
                  <a:pt x="29921" y="92748"/>
                </a:lnTo>
                <a:lnTo>
                  <a:pt x="49693" y="92748"/>
                </a:lnTo>
                <a:lnTo>
                  <a:pt x="52927" y="89384"/>
                </a:lnTo>
                <a:lnTo>
                  <a:pt x="59167" y="72927"/>
                </a:lnTo>
                <a:lnTo>
                  <a:pt x="61340" y="50863"/>
                </a:lnTo>
                <a:lnTo>
                  <a:pt x="59191" y="29028"/>
                </a:lnTo>
                <a:lnTo>
                  <a:pt x="53114" y="13087"/>
                </a:lnTo>
                <a:lnTo>
                  <a:pt x="50591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10275" y="3680078"/>
            <a:ext cx="991895" cy="1391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10287" y="3974782"/>
            <a:ext cx="62865" cy="111125"/>
          </a:xfrm>
          <a:custGeom>
            <a:avLst/>
            <a:gdLst/>
            <a:ahLst/>
            <a:cxnLst/>
            <a:rect l="l" t="t" r="r" b="b"/>
            <a:pathLst>
              <a:path w="62864" h="111125">
                <a:moveTo>
                  <a:pt x="40386" y="32905"/>
                </a:moveTo>
                <a:lnTo>
                  <a:pt x="29921" y="32905"/>
                </a:lnTo>
                <a:lnTo>
                  <a:pt x="18091" y="35640"/>
                </a:lnTo>
                <a:lnTo>
                  <a:pt x="8226" y="43565"/>
                </a:lnTo>
                <a:lnTo>
                  <a:pt x="1728" y="56260"/>
                </a:lnTo>
                <a:lnTo>
                  <a:pt x="0" y="73304"/>
                </a:lnTo>
                <a:lnTo>
                  <a:pt x="2126" y="88615"/>
                </a:lnTo>
                <a:lnTo>
                  <a:pt x="8039" y="100420"/>
                </a:lnTo>
                <a:lnTo>
                  <a:pt x="17037" y="108017"/>
                </a:lnTo>
                <a:lnTo>
                  <a:pt x="28422" y="110705"/>
                </a:lnTo>
                <a:lnTo>
                  <a:pt x="35922" y="109629"/>
                </a:lnTo>
                <a:lnTo>
                  <a:pt x="42443" y="106587"/>
                </a:lnTo>
                <a:lnTo>
                  <a:pt x="47564" y="101865"/>
                </a:lnTo>
                <a:lnTo>
                  <a:pt x="48446" y="100228"/>
                </a:lnTo>
                <a:lnTo>
                  <a:pt x="31407" y="100228"/>
                </a:lnTo>
                <a:lnTo>
                  <a:pt x="22689" y="97891"/>
                </a:lnTo>
                <a:lnTo>
                  <a:pt x="16637" y="91627"/>
                </a:lnTo>
                <a:lnTo>
                  <a:pt x="13108" y="82558"/>
                </a:lnTo>
                <a:lnTo>
                  <a:pt x="11963" y="71805"/>
                </a:lnTo>
                <a:lnTo>
                  <a:pt x="13319" y="60421"/>
                </a:lnTo>
                <a:lnTo>
                  <a:pt x="17198" y="51422"/>
                </a:lnTo>
                <a:lnTo>
                  <a:pt x="23321" y="45509"/>
                </a:lnTo>
                <a:lnTo>
                  <a:pt x="31407" y="43383"/>
                </a:lnTo>
                <a:lnTo>
                  <a:pt x="49364" y="43383"/>
                </a:lnTo>
                <a:lnTo>
                  <a:pt x="46367" y="38900"/>
                </a:lnTo>
                <a:lnTo>
                  <a:pt x="40386" y="32905"/>
                </a:lnTo>
                <a:close/>
              </a:path>
              <a:path w="62864" h="111125">
                <a:moveTo>
                  <a:pt x="61328" y="95745"/>
                </a:moveTo>
                <a:lnTo>
                  <a:pt x="50863" y="95745"/>
                </a:lnTo>
                <a:lnTo>
                  <a:pt x="52362" y="109207"/>
                </a:lnTo>
                <a:lnTo>
                  <a:pt x="62826" y="109207"/>
                </a:lnTo>
                <a:lnTo>
                  <a:pt x="62826" y="103225"/>
                </a:lnTo>
                <a:lnTo>
                  <a:pt x="61328" y="95745"/>
                </a:lnTo>
                <a:close/>
              </a:path>
              <a:path w="62864" h="111125">
                <a:moveTo>
                  <a:pt x="61328" y="0"/>
                </a:moveTo>
                <a:lnTo>
                  <a:pt x="49364" y="0"/>
                </a:lnTo>
                <a:lnTo>
                  <a:pt x="49364" y="43383"/>
                </a:lnTo>
                <a:lnTo>
                  <a:pt x="40386" y="43383"/>
                </a:lnTo>
                <a:lnTo>
                  <a:pt x="47866" y="50863"/>
                </a:lnTo>
                <a:lnTo>
                  <a:pt x="49364" y="58343"/>
                </a:lnTo>
                <a:lnTo>
                  <a:pt x="49364" y="83769"/>
                </a:lnTo>
                <a:lnTo>
                  <a:pt x="47866" y="94246"/>
                </a:lnTo>
                <a:lnTo>
                  <a:pt x="40386" y="100228"/>
                </a:lnTo>
                <a:lnTo>
                  <a:pt x="48446" y="100228"/>
                </a:lnTo>
                <a:lnTo>
                  <a:pt x="50863" y="95745"/>
                </a:lnTo>
                <a:lnTo>
                  <a:pt x="61328" y="95745"/>
                </a:lnTo>
                <a:lnTo>
                  <a:pt x="61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91072" y="3979278"/>
            <a:ext cx="15240" cy="104775"/>
          </a:xfrm>
          <a:custGeom>
            <a:avLst/>
            <a:gdLst/>
            <a:ahLst/>
            <a:cxnLst/>
            <a:rect l="l" t="t" r="r" b="b"/>
            <a:pathLst>
              <a:path w="15239" h="104775">
                <a:moveTo>
                  <a:pt x="13462" y="29908"/>
                </a:moveTo>
                <a:lnTo>
                  <a:pt x="1498" y="29908"/>
                </a:lnTo>
                <a:lnTo>
                  <a:pt x="1498" y="104711"/>
                </a:lnTo>
                <a:lnTo>
                  <a:pt x="13462" y="104711"/>
                </a:lnTo>
                <a:lnTo>
                  <a:pt x="13462" y="29908"/>
                </a:lnTo>
                <a:close/>
              </a:path>
              <a:path w="15239" h="104775">
                <a:moveTo>
                  <a:pt x="11963" y="0"/>
                </a:moveTo>
                <a:lnTo>
                  <a:pt x="2984" y="0"/>
                </a:lnTo>
                <a:lnTo>
                  <a:pt x="0" y="4483"/>
                </a:lnTo>
                <a:lnTo>
                  <a:pt x="0" y="13462"/>
                </a:lnTo>
                <a:lnTo>
                  <a:pt x="2984" y="17945"/>
                </a:lnTo>
                <a:lnTo>
                  <a:pt x="11963" y="17945"/>
                </a:lnTo>
                <a:lnTo>
                  <a:pt x="14960" y="13462"/>
                </a:lnTo>
                <a:lnTo>
                  <a:pt x="14960" y="4483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120993" y="4007688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4" h="78104">
                <a:moveTo>
                  <a:pt x="2997" y="62826"/>
                </a:moveTo>
                <a:lnTo>
                  <a:pt x="0" y="71805"/>
                </a:lnTo>
                <a:lnTo>
                  <a:pt x="4483" y="74802"/>
                </a:lnTo>
                <a:lnTo>
                  <a:pt x="11963" y="77787"/>
                </a:lnTo>
                <a:lnTo>
                  <a:pt x="19443" y="77787"/>
                </a:lnTo>
                <a:lnTo>
                  <a:pt x="29495" y="76174"/>
                </a:lnTo>
                <a:lnTo>
                  <a:pt x="37023" y="71615"/>
                </a:lnTo>
                <a:lnTo>
                  <a:pt x="39885" y="67322"/>
                </a:lnTo>
                <a:lnTo>
                  <a:pt x="13462" y="67322"/>
                </a:lnTo>
                <a:lnTo>
                  <a:pt x="5981" y="64325"/>
                </a:lnTo>
                <a:lnTo>
                  <a:pt x="2997" y="62826"/>
                </a:lnTo>
                <a:close/>
              </a:path>
              <a:path w="43814" h="78104">
                <a:moveTo>
                  <a:pt x="31419" y="0"/>
                </a:moveTo>
                <a:lnTo>
                  <a:pt x="25438" y="0"/>
                </a:lnTo>
                <a:lnTo>
                  <a:pt x="15386" y="1824"/>
                </a:lnTo>
                <a:lnTo>
                  <a:pt x="7858" y="6734"/>
                </a:lnTo>
                <a:lnTo>
                  <a:pt x="3135" y="13887"/>
                </a:lnTo>
                <a:lnTo>
                  <a:pt x="1498" y="22440"/>
                </a:lnTo>
                <a:lnTo>
                  <a:pt x="2620" y="28659"/>
                </a:lnTo>
                <a:lnTo>
                  <a:pt x="5984" y="34035"/>
                </a:lnTo>
                <a:lnTo>
                  <a:pt x="11592" y="38850"/>
                </a:lnTo>
                <a:lnTo>
                  <a:pt x="19443" y="43383"/>
                </a:lnTo>
                <a:lnTo>
                  <a:pt x="28422" y="46380"/>
                </a:lnTo>
                <a:lnTo>
                  <a:pt x="31419" y="49364"/>
                </a:lnTo>
                <a:lnTo>
                  <a:pt x="31419" y="62826"/>
                </a:lnTo>
                <a:lnTo>
                  <a:pt x="28422" y="67322"/>
                </a:lnTo>
                <a:lnTo>
                  <a:pt x="39885" y="67322"/>
                </a:lnTo>
                <a:lnTo>
                  <a:pt x="41746" y="64532"/>
                </a:lnTo>
                <a:lnTo>
                  <a:pt x="43383" y="55346"/>
                </a:lnTo>
                <a:lnTo>
                  <a:pt x="42261" y="47425"/>
                </a:lnTo>
                <a:lnTo>
                  <a:pt x="38896" y="41325"/>
                </a:lnTo>
                <a:lnTo>
                  <a:pt x="33289" y="36626"/>
                </a:lnTo>
                <a:lnTo>
                  <a:pt x="25438" y="32905"/>
                </a:lnTo>
                <a:lnTo>
                  <a:pt x="17957" y="28422"/>
                </a:lnTo>
                <a:lnTo>
                  <a:pt x="13462" y="26923"/>
                </a:lnTo>
                <a:lnTo>
                  <a:pt x="13462" y="14960"/>
                </a:lnTo>
                <a:lnTo>
                  <a:pt x="17957" y="10477"/>
                </a:lnTo>
                <a:lnTo>
                  <a:pt x="40177" y="10477"/>
                </a:lnTo>
                <a:lnTo>
                  <a:pt x="41884" y="4483"/>
                </a:lnTo>
                <a:lnTo>
                  <a:pt x="37401" y="1498"/>
                </a:lnTo>
                <a:lnTo>
                  <a:pt x="31419" y="0"/>
                </a:lnTo>
                <a:close/>
              </a:path>
              <a:path w="43814" h="78104">
                <a:moveTo>
                  <a:pt x="40177" y="10477"/>
                </a:moveTo>
                <a:lnTo>
                  <a:pt x="31419" y="10477"/>
                </a:lnTo>
                <a:lnTo>
                  <a:pt x="35902" y="11963"/>
                </a:lnTo>
                <a:lnTo>
                  <a:pt x="38900" y="14960"/>
                </a:lnTo>
                <a:lnTo>
                  <a:pt x="40177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180835" y="3974782"/>
            <a:ext cx="55880" cy="109220"/>
          </a:xfrm>
          <a:custGeom>
            <a:avLst/>
            <a:gdLst/>
            <a:ahLst/>
            <a:cxnLst/>
            <a:rect l="l" t="t" r="r" b="b"/>
            <a:pathLst>
              <a:path w="55879" h="109220">
                <a:moveTo>
                  <a:pt x="11963" y="0"/>
                </a:moveTo>
                <a:lnTo>
                  <a:pt x="0" y="0"/>
                </a:lnTo>
                <a:lnTo>
                  <a:pt x="0" y="109207"/>
                </a:lnTo>
                <a:lnTo>
                  <a:pt x="11963" y="109207"/>
                </a:lnTo>
                <a:lnTo>
                  <a:pt x="11963" y="80784"/>
                </a:lnTo>
                <a:lnTo>
                  <a:pt x="17945" y="73304"/>
                </a:lnTo>
                <a:lnTo>
                  <a:pt x="32610" y="73304"/>
                </a:lnTo>
                <a:lnTo>
                  <a:pt x="29763" y="68808"/>
                </a:lnTo>
                <a:lnTo>
                  <a:pt x="11963" y="68808"/>
                </a:lnTo>
                <a:lnTo>
                  <a:pt x="11963" y="0"/>
                </a:lnTo>
                <a:close/>
              </a:path>
              <a:path w="55879" h="109220">
                <a:moveTo>
                  <a:pt x="32610" y="73304"/>
                </a:moveTo>
                <a:lnTo>
                  <a:pt x="17945" y="73304"/>
                </a:lnTo>
                <a:lnTo>
                  <a:pt x="40386" y="109207"/>
                </a:lnTo>
                <a:lnTo>
                  <a:pt x="55346" y="109207"/>
                </a:lnTo>
                <a:lnTo>
                  <a:pt x="32610" y="73304"/>
                </a:lnTo>
                <a:close/>
              </a:path>
              <a:path w="55879" h="109220">
                <a:moveTo>
                  <a:pt x="52362" y="34404"/>
                </a:moveTo>
                <a:lnTo>
                  <a:pt x="37401" y="34404"/>
                </a:lnTo>
                <a:lnTo>
                  <a:pt x="17945" y="59842"/>
                </a:lnTo>
                <a:lnTo>
                  <a:pt x="16446" y="62826"/>
                </a:lnTo>
                <a:lnTo>
                  <a:pt x="13462" y="65824"/>
                </a:lnTo>
                <a:lnTo>
                  <a:pt x="11963" y="68808"/>
                </a:lnTo>
                <a:lnTo>
                  <a:pt x="29763" y="68808"/>
                </a:lnTo>
                <a:lnTo>
                  <a:pt x="26924" y="64325"/>
                </a:lnTo>
                <a:lnTo>
                  <a:pt x="52362" y="3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147280" y="1489998"/>
            <a:ext cx="57150" cy="102235"/>
          </a:xfrm>
          <a:custGeom>
            <a:avLst/>
            <a:gdLst/>
            <a:ahLst/>
            <a:cxnLst/>
            <a:rect l="l" t="t" r="r" b="b"/>
            <a:pathLst>
              <a:path w="57150" h="102234">
                <a:moveTo>
                  <a:pt x="2997" y="85267"/>
                </a:moveTo>
                <a:lnTo>
                  <a:pt x="0" y="95745"/>
                </a:lnTo>
                <a:lnTo>
                  <a:pt x="4495" y="98729"/>
                </a:lnTo>
                <a:lnTo>
                  <a:pt x="13461" y="101727"/>
                </a:lnTo>
                <a:lnTo>
                  <a:pt x="22440" y="101727"/>
                </a:lnTo>
                <a:lnTo>
                  <a:pt x="36026" y="99085"/>
                </a:lnTo>
                <a:lnTo>
                  <a:pt x="46945" y="91816"/>
                </a:lnTo>
                <a:lnTo>
                  <a:pt x="47323" y="91249"/>
                </a:lnTo>
                <a:lnTo>
                  <a:pt x="14960" y="91249"/>
                </a:lnTo>
                <a:lnTo>
                  <a:pt x="7480" y="88265"/>
                </a:lnTo>
                <a:lnTo>
                  <a:pt x="2997" y="85267"/>
                </a:lnTo>
                <a:close/>
              </a:path>
              <a:path w="57150" h="102234">
                <a:moveTo>
                  <a:pt x="53860" y="0"/>
                </a:moveTo>
                <a:lnTo>
                  <a:pt x="11976" y="0"/>
                </a:lnTo>
                <a:lnTo>
                  <a:pt x="5981" y="47866"/>
                </a:lnTo>
                <a:lnTo>
                  <a:pt x="17957" y="47866"/>
                </a:lnTo>
                <a:lnTo>
                  <a:pt x="29501" y="49456"/>
                </a:lnTo>
                <a:lnTo>
                  <a:pt x="37399" y="53851"/>
                </a:lnTo>
                <a:lnTo>
                  <a:pt x="41934" y="60489"/>
                </a:lnTo>
                <a:lnTo>
                  <a:pt x="43383" y="68808"/>
                </a:lnTo>
                <a:lnTo>
                  <a:pt x="41795" y="77999"/>
                </a:lnTo>
                <a:lnTo>
                  <a:pt x="37403" y="85082"/>
                </a:lnTo>
                <a:lnTo>
                  <a:pt x="30765" y="89637"/>
                </a:lnTo>
                <a:lnTo>
                  <a:pt x="22440" y="91249"/>
                </a:lnTo>
                <a:lnTo>
                  <a:pt x="47323" y="91249"/>
                </a:lnTo>
                <a:lnTo>
                  <a:pt x="54216" y="80901"/>
                </a:lnTo>
                <a:lnTo>
                  <a:pt x="56857" y="67322"/>
                </a:lnTo>
                <a:lnTo>
                  <a:pt x="55804" y="58927"/>
                </a:lnTo>
                <a:lnTo>
                  <a:pt x="31419" y="37401"/>
                </a:lnTo>
                <a:lnTo>
                  <a:pt x="16459" y="37401"/>
                </a:lnTo>
                <a:lnTo>
                  <a:pt x="19456" y="11963"/>
                </a:lnTo>
                <a:lnTo>
                  <a:pt x="53860" y="11963"/>
                </a:lnTo>
                <a:lnTo>
                  <a:pt x="5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151776" y="1813129"/>
            <a:ext cx="95885" cy="76835"/>
          </a:xfrm>
          <a:custGeom>
            <a:avLst/>
            <a:gdLst/>
            <a:ahLst/>
            <a:cxnLst/>
            <a:rect l="l" t="t" r="r" b="b"/>
            <a:pathLst>
              <a:path w="95884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26924"/>
                </a:lnTo>
                <a:lnTo>
                  <a:pt x="13462" y="25425"/>
                </a:lnTo>
                <a:lnTo>
                  <a:pt x="14960" y="17945"/>
                </a:lnTo>
                <a:lnTo>
                  <a:pt x="19443" y="13462"/>
                </a:lnTo>
                <a:lnTo>
                  <a:pt x="10477" y="13462"/>
                </a:lnTo>
                <a:lnTo>
                  <a:pt x="10477" y="1485"/>
                </a:lnTo>
                <a:close/>
              </a:path>
              <a:path w="95884" h="76835">
                <a:moveTo>
                  <a:pt x="49867" y="11963"/>
                </a:moveTo>
                <a:lnTo>
                  <a:pt x="37401" y="11963"/>
                </a:lnTo>
                <a:lnTo>
                  <a:pt x="41884" y="19443"/>
                </a:lnTo>
                <a:lnTo>
                  <a:pt x="41884" y="76288"/>
                </a:lnTo>
                <a:lnTo>
                  <a:pt x="53860" y="76288"/>
                </a:lnTo>
                <a:lnTo>
                  <a:pt x="53860" y="25425"/>
                </a:lnTo>
                <a:lnTo>
                  <a:pt x="55359" y="23926"/>
                </a:lnTo>
                <a:lnTo>
                  <a:pt x="56845" y="16446"/>
                </a:lnTo>
                <a:lnTo>
                  <a:pt x="58832" y="14960"/>
                </a:lnTo>
                <a:lnTo>
                  <a:pt x="50863" y="14960"/>
                </a:lnTo>
                <a:lnTo>
                  <a:pt x="49867" y="11963"/>
                </a:lnTo>
                <a:close/>
              </a:path>
              <a:path w="95884" h="76835">
                <a:moveTo>
                  <a:pt x="90688" y="11963"/>
                </a:moveTo>
                <a:lnTo>
                  <a:pt x="68821" y="11963"/>
                </a:lnTo>
                <a:lnTo>
                  <a:pt x="75573" y="13365"/>
                </a:lnTo>
                <a:lnTo>
                  <a:pt x="80225" y="17573"/>
                </a:lnTo>
                <a:lnTo>
                  <a:pt x="82915" y="24586"/>
                </a:lnTo>
                <a:lnTo>
                  <a:pt x="83781" y="34404"/>
                </a:lnTo>
                <a:lnTo>
                  <a:pt x="83781" y="76288"/>
                </a:lnTo>
                <a:lnTo>
                  <a:pt x="95745" y="76288"/>
                </a:lnTo>
                <a:lnTo>
                  <a:pt x="95745" y="32905"/>
                </a:lnTo>
                <a:lnTo>
                  <a:pt x="93501" y="17037"/>
                </a:lnTo>
                <a:lnTo>
                  <a:pt x="90688" y="11963"/>
                </a:lnTo>
                <a:close/>
              </a:path>
              <a:path w="95884" h="76835">
                <a:moveTo>
                  <a:pt x="73304" y="0"/>
                </a:moveTo>
                <a:lnTo>
                  <a:pt x="67322" y="0"/>
                </a:lnTo>
                <a:lnTo>
                  <a:pt x="62839" y="1485"/>
                </a:lnTo>
                <a:lnTo>
                  <a:pt x="53860" y="10464"/>
                </a:lnTo>
                <a:lnTo>
                  <a:pt x="50863" y="14960"/>
                </a:lnTo>
                <a:lnTo>
                  <a:pt x="58832" y="14960"/>
                </a:lnTo>
                <a:lnTo>
                  <a:pt x="62839" y="11963"/>
                </a:lnTo>
                <a:lnTo>
                  <a:pt x="90688" y="11963"/>
                </a:lnTo>
                <a:lnTo>
                  <a:pt x="87891" y="6918"/>
                </a:lnTo>
                <a:lnTo>
                  <a:pt x="80598" y="1566"/>
                </a:lnTo>
                <a:lnTo>
                  <a:pt x="73304" y="0"/>
                </a:lnTo>
                <a:close/>
              </a:path>
              <a:path w="95884" h="76835">
                <a:moveTo>
                  <a:pt x="41884" y="0"/>
                </a:moveTo>
                <a:lnTo>
                  <a:pt x="32918" y="0"/>
                </a:lnTo>
                <a:lnTo>
                  <a:pt x="24990" y="1262"/>
                </a:lnTo>
                <a:lnTo>
                  <a:pt x="18888" y="4487"/>
                </a:lnTo>
                <a:lnTo>
                  <a:pt x="14191" y="8835"/>
                </a:lnTo>
                <a:lnTo>
                  <a:pt x="10477" y="13462"/>
                </a:lnTo>
                <a:lnTo>
                  <a:pt x="19443" y="13462"/>
                </a:lnTo>
                <a:lnTo>
                  <a:pt x="20942" y="11963"/>
                </a:lnTo>
                <a:lnTo>
                  <a:pt x="49867" y="11963"/>
                </a:lnTo>
                <a:lnTo>
                  <a:pt x="47879" y="5981"/>
                </a:lnTo>
                <a:lnTo>
                  <a:pt x="41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262482" y="1813119"/>
            <a:ext cx="53975" cy="78105"/>
          </a:xfrm>
          <a:custGeom>
            <a:avLst/>
            <a:gdLst/>
            <a:ahLst/>
            <a:cxnLst/>
            <a:rect l="l" t="t" r="r" b="b"/>
            <a:pathLst>
              <a:path w="53975" h="78105">
                <a:moveTo>
                  <a:pt x="47644" y="10477"/>
                </a:moveTo>
                <a:lnTo>
                  <a:pt x="38900" y="10477"/>
                </a:lnTo>
                <a:lnTo>
                  <a:pt x="40292" y="20198"/>
                </a:lnTo>
                <a:lnTo>
                  <a:pt x="40398" y="28422"/>
                </a:lnTo>
                <a:lnTo>
                  <a:pt x="23354" y="30340"/>
                </a:lnTo>
                <a:lnTo>
                  <a:pt x="10660" y="35904"/>
                </a:lnTo>
                <a:lnTo>
                  <a:pt x="2735" y="44833"/>
                </a:lnTo>
                <a:lnTo>
                  <a:pt x="0" y="56845"/>
                </a:lnTo>
                <a:lnTo>
                  <a:pt x="1379" y="64539"/>
                </a:lnTo>
                <a:lnTo>
                  <a:pt x="5422" y="71251"/>
                </a:lnTo>
                <a:lnTo>
                  <a:pt x="11990" y="75999"/>
                </a:lnTo>
                <a:lnTo>
                  <a:pt x="20942" y="77800"/>
                </a:lnTo>
                <a:lnTo>
                  <a:pt x="29921" y="77800"/>
                </a:lnTo>
                <a:lnTo>
                  <a:pt x="37401" y="73304"/>
                </a:lnTo>
                <a:lnTo>
                  <a:pt x="39647" y="68821"/>
                </a:lnTo>
                <a:lnTo>
                  <a:pt x="17957" y="68821"/>
                </a:lnTo>
                <a:lnTo>
                  <a:pt x="11963" y="64325"/>
                </a:lnTo>
                <a:lnTo>
                  <a:pt x="11963" y="55359"/>
                </a:lnTo>
                <a:lnTo>
                  <a:pt x="14511" y="46265"/>
                </a:lnTo>
                <a:lnTo>
                  <a:pt x="21128" y="40957"/>
                </a:lnTo>
                <a:lnTo>
                  <a:pt x="30271" y="38735"/>
                </a:lnTo>
                <a:lnTo>
                  <a:pt x="52362" y="38735"/>
                </a:lnTo>
                <a:lnTo>
                  <a:pt x="52263" y="30340"/>
                </a:lnTo>
                <a:lnTo>
                  <a:pt x="51334" y="20198"/>
                </a:lnTo>
                <a:lnTo>
                  <a:pt x="47644" y="10477"/>
                </a:lnTo>
                <a:close/>
              </a:path>
              <a:path w="53975" h="78105">
                <a:moveTo>
                  <a:pt x="52362" y="67322"/>
                </a:moveTo>
                <a:lnTo>
                  <a:pt x="41884" y="67322"/>
                </a:lnTo>
                <a:lnTo>
                  <a:pt x="41884" y="76301"/>
                </a:lnTo>
                <a:lnTo>
                  <a:pt x="53860" y="76301"/>
                </a:lnTo>
                <a:lnTo>
                  <a:pt x="52362" y="71805"/>
                </a:lnTo>
                <a:lnTo>
                  <a:pt x="52362" y="67322"/>
                </a:lnTo>
                <a:close/>
              </a:path>
              <a:path w="53975" h="78105">
                <a:moveTo>
                  <a:pt x="52362" y="38735"/>
                </a:moveTo>
                <a:lnTo>
                  <a:pt x="30271" y="38735"/>
                </a:lnTo>
                <a:lnTo>
                  <a:pt x="40398" y="38900"/>
                </a:lnTo>
                <a:lnTo>
                  <a:pt x="40398" y="55359"/>
                </a:lnTo>
                <a:lnTo>
                  <a:pt x="38900" y="61340"/>
                </a:lnTo>
                <a:lnTo>
                  <a:pt x="32918" y="68821"/>
                </a:lnTo>
                <a:lnTo>
                  <a:pt x="39647" y="68821"/>
                </a:lnTo>
                <a:lnTo>
                  <a:pt x="40398" y="67322"/>
                </a:lnTo>
                <a:lnTo>
                  <a:pt x="52362" y="67322"/>
                </a:lnTo>
                <a:lnTo>
                  <a:pt x="52362" y="38735"/>
                </a:lnTo>
                <a:close/>
              </a:path>
              <a:path w="53975" h="78105">
                <a:moveTo>
                  <a:pt x="26924" y="0"/>
                </a:moveTo>
                <a:lnTo>
                  <a:pt x="17957" y="0"/>
                </a:lnTo>
                <a:lnTo>
                  <a:pt x="10477" y="2997"/>
                </a:lnTo>
                <a:lnTo>
                  <a:pt x="4483" y="7480"/>
                </a:lnTo>
                <a:lnTo>
                  <a:pt x="7480" y="16459"/>
                </a:lnTo>
                <a:lnTo>
                  <a:pt x="11963" y="11976"/>
                </a:lnTo>
                <a:lnTo>
                  <a:pt x="19443" y="10477"/>
                </a:lnTo>
                <a:lnTo>
                  <a:pt x="47644" y="10477"/>
                </a:lnTo>
                <a:lnTo>
                  <a:pt x="47501" y="10099"/>
                </a:lnTo>
                <a:lnTo>
                  <a:pt x="39739" y="2805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329805" y="1813123"/>
            <a:ext cx="62865" cy="109220"/>
          </a:xfrm>
          <a:custGeom>
            <a:avLst/>
            <a:gdLst/>
            <a:ahLst/>
            <a:cxnLst/>
            <a:rect l="l" t="t" r="r" b="b"/>
            <a:pathLst>
              <a:path w="62865" h="109219">
                <a:moveTo>
                  <a:pt x="8978" y="92748"/>
                </a:moveTo>
                <a:lnTo>
                  <a:pt x="5994" y="103225"/>
                </a:lnTo>
                <a:lnTo>
                  <a:pt x="11976" y="106210"/>
                </a:lnTo>
                <a:lnTo>
                  <a:pt x="20954" y="109207"/>
                </a:lnTo>
                <a:lnTo>
                  <a:pt x="28435" y="109207"/>
                </a:lnTo>
                <a:lnTo>
                  <a:pt x="53517" y="98729"/>
                </a:lnTo>
                <a:lnTo>
                  <a:pt x="20954" y="98729"/>
                </a:lnTo>
                <a:lnTo>
                  <a:pt x="13474" y="95745"/>
                </a:lnTo>
                <a:lnTo>
                  <a:pt x="8978" y="92748"/>
                </a:lnTo>
                <a:close/>
              </a:path>
              <a:path w="62865" h="109219">
                <a:moveTo>
                  <a:pt x="62839" y="64325"/>
                </a:moveTo>
                <a:lnTo>
                  <a:pt x="50876" y="64325"/>
                </a:lnTo>
                <a:lnTo>
                  <a:pt x="50876" y="71805"/>
                </a:lnTo>
                <a:lnTo>
                  <a:pt x="49262" y="84215"/>
                </a:lnTo>
                <a:lnTo>
                  <a:pt x="44703" y="92559"/>
                </a:lnTo>
                <a:lnTo>
                  <a:pt x="37620" y="97257"/>
                </a:lnTo>
                <a:lnTo>
                  <a:pt x="28435" y="98729"/>
                </a:lnTo>
                <a:lnTo>
                  <a:pt x="53517" y="98729"/>
                </a:lnTo>
                <a:lnTo>
                  <a:pt x="57154" y="94011"/>
                </a:lnTo>
                <a:lnTo>
                  <a:pt x="60405" y="86393"/>
                </a:lnTo>
                <a:lnTo>
                  <a:pt x="62254" y="77091"/>
                </a:lnTo>
                <a:lnTo>
                  <a:pt x="62839" y="65824"/>
                </a:lnTo>
                <a:lnTo>
                  <a:pt x="62839" y="64325"/>
                </a:lnTo>
                <a:close/>
              </a:path>
              <a:path w="62865" h="109219">
                <a:moveTo>
                  <a:pt x="41897" y="0"/>
                </a:moveTo>
                <a:lnTo>
                  <a:pt x="29921" y="0"/>
                </a:lnTo>
                <a:lnTo>
                  <a:pt x="18934" y="2734"/>
                </a:lnTo>
                <a:lnTo>
                  <a:pt x="9350" y="10658"/>
                </a:lnTo>
                <a:lnTo>
                  <a:pt x="2571" y="23349"/>
                </a:lnTo>
                <a:lnTo>
                  <a:pt x="0" y="40385"/>
                </a:lnTo>
                <a:lnTo>
                  <a:pt x="2128" y="54205"/>
                </a:lnTo>
                <a:lnTo>
                  <a:pt x="8045" y="65639"/>
                </a:lnTo>
                <a:lnTo>
                  <a:pt x="17048" y="73425"/>
                </a:lnTo>
                <a:lnTo>
                  <a:pt x="28435" y="76301"/>
                </a:lnTo>
                <a:lnTo>
                  <a:pt x="38900" y="76301"/>
                </a:lnTo>
                <a:lnTo>
                  <a:pt x="46380" y="70307"/>
                </a:lnTo>
                <a:lnTo>
                  <a:pt x="48626" y="65824"/>
                </a:lnTo>
                <a:lnTo>
                  <a:pt x="32918" y="65824"/>
                </a:lnTo>
                <a:lnTo>
                  <a:pt x="23966" y="63721"/>
                </a:lnTo>
                <a:lnTo>
                  <a:pt x="17398" y="57972"/>
                </a:lnTo>
                <a:lnTo>
                  <a:pt x="13355" y="49418"/>
                </a:lnTo>
                <a:lnTo>
                  <a:pt x="11976" y="38900"/>
                </a:lnTo>
                <a:lnTo>
                  <a:pt x="13565" y="27515"/>
                </a:lnTo>
                <a:lnTo>
                  <a:pt x="17960" y="18516"/>
                </a:lnTo>
                <a:lnTo>
                  <a:pt x="24599" y="12603"/>
                </a:lnTo>
                <a:lnTo>
                  <a:pt x="32918" y="10477"/>
                </a:lnTo>
                <a:lnTo>
                  <a:pt x="49380" y="10477"/>
                </a:lnTo>
                <a:lnTo>
                  <a:pt x="47878" y="7480"/>
                </a:lnTo>
                <a:lnTo>
                  <a:pt x="41897" y="0"/>
                </a:lnTo>
                <a:close/>
              </a:path>
              <a:path w="62865" h="109219">
                <a:moveTo>
                  <a:pt x="49380" y="10477"/>
                </a:moveTo>
                <a:lnTo>
                  <a:pt x="41897" y="10477"/>
                </a:lnTo>
                <a:lnTo>
                  <a:pt x="47878" y="17957"/>
                </a:lnTo>
                <a:lnTo>
                  <a:pt x="49377" y="25438"/>
                </a:lnTo>
                <a:lnTo>
                  <a:pt x="49377" y="26923"/>
                </a:lnTo>
                <a:lnTo>
                  <a:pt x="50876" y="28422"/>
                </a:lnTo>
                <a:lnTo>
                  <a:pt x="50876" y="46380"/>
                </a:lnTo>
                <a:lnTo>
                  <a:pt x="49377" y="49364"/>
                </a:lnTo>
                <a:lnTo>
                  <a:pt x="49377" y="52362"/>
                </a:lnTo>
                <a:lnTo>
                  <a:pt x="46380" y="59842"/>
                </a:lnTo>
                <a:lnTo>
                  <a:pt x="40398" y="65824"/>
                </a:lnTo>
                <a:lnTo>
                  <a:pt x="48626" y="65824"/>
                </a:lnTo>
                <a:lnTo>
                  <a:pt x="49377" y="64325"/>
                </a:lnTo>
                <a:lnTo>
                  <a:pt x="62839" y="64325"/>
                </a:lnTo>
                <a:lnTo>
                  <a:pt x="62839" y="13461"/>
                </a:lnTo>
                <a:lnTo>
                  <a:pt x="50876" y="13461"/>
                </a:lnTo>
                <a:lnTo>
                  <a:pt x="49380" y="10477"/>
                </a:lnTo>
                <a:close/>
              </a:path>
              <a:path w="62865" h="109219">
                <a:moveTo>
                  <a:pt x="62839" y="1498"/>
                </a:moveTo>
                <a:lnTo>
                  <a:pt x="52362" y="1498"/>
                </a:lnTo>
                <a:lnTo>
                  <a:pt x="52362" y="13461"/>
                </a:lnTo>
                <a:lnTo>
                  <a:pt x="62839" y="13461"/>
                </a:lnTo>
                <a:lnTo>
                  <a:pt x="62839" y="1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412088" y="1813129"/>
            <a:ext cx="58419" cy="76835"/>
          </a:xfrm>
          <a:custGeom>
            <a:avLst/>
            <a:gdLst/>
            <a:ahLst/>
            <a:cxnLst/>
            <a:rect l="l" t="t" r="r" b="b"/>
            <a:pathLst>
              <a:path w="58420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29908"/>
                </a:lnTo>
                <a:lnTo>
                  <a:pt x="13462" y="26924"/>
                </a:lnTo>
                <a:lnTo>
                  <a:pt x="13462" y="25425"/>
                </a:lnTo>
                <a:lnTo>
                  <a:pt x="16459" y="17945"/>
                </a:lnTo>
                <a:lnTo>
                  <a:pt x="20942" y="13462"/>
                </a:lnTo>
                <a:lnTo>
                  <a:pt x="11963" y="13462"/>
                </a:lnTo>
                <a:lnTo>
                  <a:pt x="10477" y="1485"/>
                </a:lnTo>
                <a:close/>
              </a:path>
              <a:path w="58420" h="76835">
                <a:moveTo>
                  <a:pt x="53436" y="11963"/>
                </a:moveTo>
                <a:lnTo>
                  <a:pt x="29921" y="11963"/>
                </a:lnTo>
                <a:lnTo>
                  <a:pt x="37305" y="13553"/>
                </a:lnTo>
                <a:lnTo>
                  <a:pt x="41887" y="17948"/>
                </a:lnTo>
                <a:lnTo>
                  <a:pt x="44226" y="24586"/>
                </a:lnTo>
                <a:lnTo>
                  <a:pt x="44763" y="31407"/>
                </a:lnTo>
                <a:lnTo>
                  <a:pt x="44881" y="76288"/>
                </a:lnTo>
                <a:lnTo>
                  <a:pt x="58343" y="76288"/>
                </a:lnTo>
                <a:lnTo>
                  <a:pt x="58343" y="31407"/>
                </a:lnTo>
                <a:lnTo>
                  <a:pt x="55865" y="15773"/>
                </a:lnTo>
                <a:lnTo>
                  <a:pt x="53436" y="11963"/>
                </a:lnTo>
                <a:close/>
              </a:path>
              <a:path w="58420" h="76835">
                <a:moveTo>
                  <a:pt x="34404" y="0"/>
                </a:moveTo>
                <a:lnTo>
                  <a:pt x="26272" y="1262"/>
                </a:lnTo>
                <a:lnTo>
                  <a:pt x="19821" y="4487"/>
                </a:lnTo>
                <a:lnTo>
                  <a:pt x="15051" y="8835"/>
                </a:lnTo>
                <a:lnTo>
                  <a:pt x="11963" y="13462"/>
                </a:lnTo>
                <a:lnTo>
                  <a:pt x="20942" y="13462"/>
                </a:lnTo>
                <a:lnTo>
                  <a:pt x="22440" y="11963"/>
                </a:lnTo>
                <a:lnTo>
                  <a:pt x="53436" y="11963"/>
                </a:lnTo>
                <a:lnTo>
                  <a:pt x="49741" y="6169"/>
                </a:lnTo>
                <a:lnTo>
                  <a:pt x="41932" y="1331"/>
                </a:lnTo>
                <a:lnTo>
                  <a:pt x="344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485392" y="1813126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20" h="78105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196" y="55697"/>
                </a:lnTo>
                <a:lnTo>
                  <a:pt x="8599" y="67502"/>
                </a:lnTo>
                <a:lnTo>
                  <a:pt x="18929" y="75099"/>
                </a:lnTo>
                <a:lnTo>
                  <a:pt x="32905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5346" y="73304"/>
                </a:lnTo>
                <a:lnTo>
                  <a:pt x="53354" y="67310"/>
                </a:lnTo>
                <a:lnTo>
                  <a:pt x="34404" y="67310"/>
                </a:lnTo>
                <a:lnTo>
                  <a:pt x="25850" y="65860"/>
                </a:lnTo>
                <a:lnTo>
                  <a:pt x="18697" y="61326"/>
                </a:lnTo>
                <a:lnTo>
                  <a:pt x="13787" y="53427"/>
                </a:lnTo>
                <a:lnTo>
                  <a:pt x="11963" y="41884"/>
                </a:lnTo>
                <a:lnTo>
                  <a:pt x="58343" y="41884"/>
                </a:lnTo>
                <a:lnTo>
                  <a:pt x="58343" y="35902"/>
                </a:lnTo>
                <a:lnTo>
                  <a:pt x="57867" y="31407"/>
                </a:lnTo>
                <a:lnTo>
                  <a:pt x="11963" y="31407"/>
                </a:lnTo>
                <a:lnTo>
                  <a:pt x="13085" y="24352"/>
                </a:lnTo>
                <a:lnTo>
                  <a:pt x="16451" y="17573"/>
                </a:lnTo>
                <a:lnTo>
                  <a:pt x="22062" y="12476"/>
                </a:lnTo>
                <a:lnTo>
                  <a:pt x="29921" y="10464"/>
                </a:lnTo>
                <a:lnTo>
                  <a:pt x="50978" y="10464"/>
                </a:lnTo>
                <a:lnTo>
                  <a:pt x="44461" y="3505"/>
                </a:lnTo>
                <a:lnTo>
                  <a:pt x="31419" y="0"/>
                </a:lnTo>
                <a:close/>
              </a:path>
              <a:path w="58420" h="78105">
                <a:moveTo>
                  <a:pt x="52362" y="64325"/>
                </a:moveTo>
                <a:lnTo>
                  <a:pt x="43383" y="67310"/>
                </a:lnTo>
                <a:lnTo>
                  <a:pt x="53354" y="67310"/>
                </a:lnTo>
                <a:lnTo>
                  <a:pt x="52362" y="64325"/>
                </a:lnTo>
                <a:close/>
              </a:path>
              <a:path w="58420" h="78105">
                <a:moveTo>
                  <a:pt x="50978" y="10464"/>
                </a:moveTo>
                <a:lnTo>
                  <a:pt x="29921" y="10464"/>
                </a:lnTo>
                <a:lnTo>
                  <a:pt x="38381" y="12686"/>
                </a:lnTo>
                <a:lnTo>
                  <a:pt x="43756" y="18135"/>
                </a:lnTo>
                <a:lnTo>
                  <a:pt x="46328" y="24984"/>
                </a:lnTo>
                <a:lnTo>
                  <a:pt x="46380" y="31407"/>
                </a:lnTo>
                <a:lnTo>
                  <a:pt x="57867" y="31407"/>
                </a:lnTo>
                <a:lnTo>
                  <a:pt x="57081" y="23981"/>
                </a:lnTo>
                <a:lnTo>
                  <a:pt x="52735" y="12341"/>
                </a:lnTo>
                <a:lnTo>
                  <a:pt x="50978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551216" y="1796674"/>
            <a:ext cx="40640" cy="94615"/>
          </a:xfrm>
          <a:custGeom>
            <a:avLst/>
            <a:gdLst/>
            <a:ahLst/>
            <a:cxnLst/>
            <a:rect l="l" t="t" r="r" b="b"/>
            <a:pathLst>
              <a:path w="40640" h="94614">
                <a:moveTo>
                  <a:pt x="22440" y="28422"/>
                </a:moveTo>
                <a:lnTo>
                  <a:pt x="10477" y="28422"/>
                </a:lnTo>
                <a:lnTo>
                  <a:pt x="10477" y="77787"/>
                </a:lnTo>
                <a:lnTo>
                  <a:pt x="11976" y="85267"/>
                </a:lnTo>
                <a:lnTo>
                  <a:pt x="16459" y="88252"/>
                </a:lnTo>
                <a:lnTo>
                  <a:pt x="19456" y="92748"/>
                </a:lnTo>
                <a:lnTo>
                  <a:pt x="23939" y="94246"/>
                </a:lnTo>
                <a:lnTo>
                  <a:pt x="37401" y="94246"/>
                </a:lnTo>
                <a:lnTo>
                  <a:pt x="40398" y="92748"/>
                </a:lnTo>
                <a:lnTo>
                  <a:pt x="39114" y="83769"/>
                </a:lnTo>
                <a:lnTo>
                  <a:pt x="25438" y="83769"/>
                </a:lnTo>
                <a:lnTo>
                  <a:pt x="22440" y="77787"/>
                </a:lnTo>
                <a:lnTo>
                  <a:pt x="22440" y="28422"/>
                </a:lnTo>
                <a:close/>
              </a:path>
              <a:path w="40640" h="94614">
                <a:moveTo>
                  <a:pt x="38900" y="82270"/>
                </a:moveTo>
                <a:lnTo>
                  <a:pt x="37401" y="83769"/>
                </a:lnTo>
                <a:lnTo>
                  <a:pt x="39114" y="83769"/>
                </a:lnTo>
                <a:lnTo>
                  <a:pt x="38900" y="82270"/>
                </a:lnTo>
                <a:close/>
              </a:path>
              <a:path w="40640" h="94614">
                <a:moveTo>
                  <a:pt x="40398" y="17945"/>
                </a:moveTo>
                <a:lnTo>
                  <a:pt x="0" y="17945"/>
                </a:lnTo>
                <a:lnTo>
                  <a:pt x="0" y="28422"/>
                </a:lnTo>
                <a:lnTo>
                  <a:pt x="40398" y="28422"/>
                </a:lnTo>
                <a:lnTo>
                  <a:pt x="40398" y="17945"/>
                </a:lnTo>
                <a:close/>
              </a:path>
              <a:path w="40640" h="94614">
                <a:moveTo>
                  <a:pt x="22440" y="0"/>
                </a:moveTo>
                <a:lnTo>
                  <a:pt x="10477" y="4483"/>
                </a:lnTo>
                <a:lnTo>
                  <a:pt x="10477" y="17945"/>
                </a:lnTo>
                <a:lnTo>
                  <a:pt x="22440" y="17945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603578" y="1786192"/>
            <a:ext cx="15240" cy="103505"/>
          </a:xfrm>
          <a:custGeom>
            <a:avLst/>
            <a:gdLst/>
            <a:ahLst/>
            <a:cxnLst/>
            <a:rect l="l" t="t" r="r" b="b"/>
            <a:pathLst>
              <a:path w="15240" h="103505">
                <a:moveTo>
                  <a:pt x="13461" y="28422"/>
                </a:moveTo>
                <a:lnTo>
                  <a:pt x="1498" y="28422"/>
                </a:lnTo>
                <a:lnTo>
                  <a:pt x="1498" y="103225"/>
                </a:lnTo>
                <a:lnTo>
                  <a:pt x="13461" y="103225"/>
                </a:lnTo>
                <a:lnTo>
                  <a:pt x="13461" y="28422"/>
                </a:lnTo>
                <a:close/>
              </a:path>
              <a:path w="15240" h="103505">
                <a:moveTo>
                  <a:pt x="11963" y="0"/>
                </a:moveTo>
                <a:lnTo>
                  <a:pt x="2984" y="0"/>
                </a:lnTo>
                <a:lnTo>
                  <a:pt x="0" y="2997"/>
                </a:lnTo>
                <a:lnTo>
                  <a:pt x="0" y="11976"/>
                </a:lnTo>
                <a:lnTo>
                  <a:pt x="2984" y="16459"/>
                </a:lnTo>
                <a:lnTo>
                  <a:pt x="11963" y="16459"/>
                </a:lnTo>
                <a:lnTo>
                  <a:pt x="14960" y="11976"/>
                </a:lnTo>
                <a:lnTo>
                  <a:pt x="14960" y="2997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633499" y="1813124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4" h="78105">
                <a:moveTo>
                  <a:pt x="43383" y="0"/>
                </a:moveTo>
                <a:lnTo>
                  <a:pt x="35902" y="0"/>
                </a:lnTo>
                <a:lnTo>
                  <a:pt x="20825" y="2945"/>
                </a:lnTo>
                <a:lnTo>
                  <a:pt x="9536" y="11220"/>
                </a:lnTo>
                <a:lnTo>
                  <a:pt x="2454" y="23981"/>
                </a:lnTo>
                <a:lnTo>
                  <a:pt x="0" y="40385"/>
                </a:lnTo>
                <a:lnTo>
                  <a:pt x="2407" y="55697"/>
                </a:lnTo>
                <a:lnTo>
                  <a:pt x="9161" y="67502"/>
                </a:lnTo>
                <a:lnTo>
                  <a:pt x="19561" y="75099"/>
                </a:lnTo>
                <a:lnTo>
                  <a:pt x="32905" y="77787"/>
                </a:lnTo>
                <a:lnTo>
                  <a:pt x="41884" y="77787"/>
                </a:lnTo>
                <a:lnTo>
                  <a:pt x="49364" y="74802"/>
                </a:lnTo>
                <a:lnTo>
                  <a:pt x="52362" y="73304"/>
                </a:lnTo>
                <a:lnTo>
                  <a:pt x="51363" y="67322"/>
                </a:lnTo>
                <a:lnTo>
                  <a:pt x="35902" y="67322"/>
                </a:lnTo>
                <a:lnTo>
                  <a:pt x="26483" y="65405"/>
                </a:lnTo>
                <a:lnTo>
                  <a:pt x="18884" y="59840"/>
                </a:lnTo>
                <a:lnTo>
                  <a:pt x="13810" y="50911"/>
                </a:lnTo>
                <a:lnTo>
                  <a:pt x="11963" y="38900"/>
                </a:lnTo>
                <a:lnTo>
                  <a:pt x="13600" y="28145"/>
                </a:lnTo>
                <a:lnTo>
                  <a:pt x="18322" y="19072"/>
                </a:lnTo>
                <a:lnTo>
                  <a:pt x="25850" y="12803"/>
                </a:lnTo>
                <a:lnTo>
                  <a:pt x="35902" y="10464"/>
                </a:lnTo>
                <a:lnTo>
                  <a:pt x="50650" y="10464"/>
                </a:lnTo>
                <a:lnTo>
                  <a:pt x="52362" y="4483"/>
                </a:lnTo>
                <a:lnTo>
                  <a:pt x="43383" y="0"/>
                </a:lnTo>
                <a:close/>
              </a:path>
              <a:path w="52704" h="78105">
                <a:moveTo>
                  <a:pt x="50863" y="64325"/>
                </a:moveTo>
                <a:lnTo>
                  <a:pt x="41884" y="67322"/>
                </a:lnTo>
                <a:lnTo>
                  <a:pt x="51363" y="67322"/>
                </a:lnTo>
                <a:lnTo>
                  <a:pt x="50863" y="64325"/>
                </a:lnTo>
                <a:close/>
              </a:path>
              <a:path w="52704" h="78105">
                <a:moveTo>
                  <a:pt x="50650" y="10464"/>
                </a:moveTo>
                <a:lnTo>
                  <a:pt x="41884" y="10464"/>
                </a:lnTo>
                <a:lnTo>
                  <a:pt x="46380" y="13461"/>
                </a:lnTo>
                <a:lnTo>
                  <a:pt x="49364" y="14960"/>
                </a:lnTo>
                <a:lnTo>
                  <a:pt x="50650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724762" y="1780213"/>
            <a:ext cx="62865" cy="111125"/>
          </a:xfrm>
          <a:custGeom>
            <a:avLst/>
            <a:gdLst/>
            <a:ahLst/>
            <a:cxnLst/>
            <a:rect l="l" t="t" r="r" b="b"/>
            <a:pathLst>
              <a:path w="62865" h="111125">
                <a:moveTo>
                  <a:pt x="40385" y="32905"/>
                </a:moveTo>
                <a:lnTo>
                  <a:pt x="29921" y="32905"/>
                </a:lnTo>
                <a:lnTo>
                  <a:pt x="18934" y="35640"/>
                </a:lnTo>
                <a:lnTo>
                  <a:pt x="9350" y="43565"/>
                </a:lnTo>
                <a:lnTo>
                  <a:pt x="2571" y="56260"/>
                </a:lnTo>
                <a:lnTo>
                  <a:pt x="0" y="73304"/>
                </a:lnTo>
                <a:lnTo>
                  <a:pt x="2360" y="88615"/>
                </a:lnTo>
                <a:lnTo>
                  <a:pt x="8788" y="100420"/>
                </a:lnTo>
                <a:lnTo>
                  <a:pt x="18302" y="108017"/>
                </a:lnTo>
                <a:lnTo>
                  <a:pt x="29921" y="110705"/>
                </a:lnTo>
                <a:lnTo>
                  <a:pt x="37210" y="109629"/>
                </a:lnTo>
                <a:lnTo>
                  <a:pt x="43380" y="106587"/>
                </a:lnTo>
                <a:lnTo>
                  <a:pt x="48430" y="101865"/>
                </a:lnTo>
                <a:lnTo>
                  <a:pt x="49482" y="100228"/>
                </a:lnTo>
                <a:lnTo>
                  <a:pt x="32905" y="100228"/>
                </a:lnTo>
                <a:lnTo>
                  <a:pt x="23954" y="98101"/>
                </a:lnTo>
                <a:lnTo>
                  <a:pt x="17386" y="92189"/>
                </a:lnTo>
                <a:lnTo>
                  <a:pt x="13342" y="83190"/>
                </a:lnTo>
                <a:lnTo>
                  <a:pt x="11963" y="71805"/>
                </a:lnTo>
                <a:lnTo>
                  <a:pt x="13342" y="61053"/>
                </a:lnTo>
                <a:lnTo>
                  <a:pt x="17386" y="51984"/>
                </a:lnTo>
                <a:lnTo>
                  <a:pt x="23954" y="45720"/>
                </a:lnTo>
                <a:lnTo>
                  <a:pt x="32905" y="43383"/>
                </a:lnTo>
                <a:lnTo>
                  <a:pt x="50112" y="43383"/>
                </a:lnTo>
                <a:lnTo>
                  <a:pt x="47866" y="38900"/>
                </a:lnTo>
                <a:lnTo>
                  <a:pt x="40385" y="32905"/>
                </a:lnTo>
                <a:close/>
              </a:path>
              <a:path w="62865" h="111125">
                <a:moveTo>
                  <a:pt x="62826" y="95745"/>
                </a:moveTo>
                <a:lnTo>
                  <a:pt x="52362" y="95745"/>
                </a:lnTo>
                <a:lnTo>
                  <a:pt x="52362" y="109207"/>
                </a:lnTo>
                <a:lnTo>
                  <a:pt x="62826" y="109207"/>
                </a:lnTo>
                <a:lnTo>
                  <a:pt x="62826" y="95745"/>
                </a:lnTo>
                <a:close/>
              </a:path>
              <a:path w="62865" h="111125">
                <a:moveTo>
                  <a:pt x="50112" y="43383"/>
                </a:moveTo>
                <a:lnTo>
                  <a:pt x="41884" y="43383"/>
                </a:lnTo>
                <a:lnTo>
                  <a:pt x="47866" y="50863"/>
                </a:lnTo>
                <a:lnTo>
                  <a:pt x="50863" y="59842"/>
                </a:lnTo>
                <a:lnTo>
                  <a:pt x="50863" y="83769"/>
                </a:lnTo>
                <a:lnTo>
                  <a:pt x="47866" y="94246"/>
                </a:lnTo>
                <a:lnTo>
                  <a:pt x="40385" y="100228"/>
                </a:lnTo>
                <a:lnTo>
                  <a:pt x="49482" y="100228"/>
                </a:lnTo>
                <a:lnTo>
                  <a:pt x="52362" y="95745"/>
                </a:lnTo>
                <a:lnTo>
                  <a:pt x="62826" y="95745"/>
                </a:lnTo>
                <a:lnTo>
                  <a:pt x="62826" y="44881"/>
                </a:lnTo>
                <a:lnTo>
                  <a:pt x="50863" y="44881"/>
                </a:lnTo>
                <a:lnTo>
                  <a:pt x="50112" y="43383"/>
                </a:lnTo>
                <a:close/>
              </a:path>
              <a:path w="62865" h="111125">
                <a:moveTo>
                  <a:pt x="62826" y="0"/>
                </a:moveTo>
                <a:lnTo>
                  <a:pt x="50863" y="0"/>
                </a:lnTo>
                <a:lnTo>
                  <a:pt x="50863" y="44881"/>
                </a:lnTo>
                <a:lnTo>
                  <a:pt x="62826" y="44881"/>
                </a:lnTo>
                <a:lnTo>
                  <a:pt x="62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807045" y="1786192"/>
            <a:ext cx="15240" cy="103505"/>
          </a:xfrm>
          <a:custGeom>
            <a:avLst/>
            <a:gdLst/>
            <a:ahLst/>
            <a:cxnLst/>
            <a:rect l="l" t="t" r="r" b="b"/>
            <a:pathLst>
              <a:path w="15240" h="103505">
                <a:moveTo>
                  <a:pt x="13461" y="28422"/>
                </a:moveTo>
                <a:lnTo>
                  <a:pt x="1498" y="28422"/>
                </a:lnTo>
                <a:lnTo>
                  <a:pt x="1498" y="103225"/>
                </a:lnTo>
                <a:lnTo>
                  <a:pt x="13461" y="103225"/>
                </a:lnTo>
                <a:lnTo>
                  <a:pt x="13461" y="28422"/>
                </a:lnTo>
                <a:close/>
              </a:path>
              <a:path w="15240" h="103505">
                <a:moveTo>
                  <a:pt x="11963" y="0"/>
                </a:moveTo>
                <a:lnTo>
                  <a:pt x="2984" y="0"/>
                </a:lnTo>
                <a:lnTo>
                  <a:pt x="0" y="2997"/>
                </a:lnTo>
                <a:lnTo>
                  <a:pt x="0" y="11976"/>
                </a:lnTo>
                <a:lnTo>
                  <a:pt x="2984" y="16459"/>
                </a:lnTo>
                <a:lnTo>
                  <a:pt x="11963" y="16459"/>
                </a:lnTo>
                <a:lnTo>
                  <a:pt x="14960" y="11976"/>
                </a:lnTo>
                <a:lnTo>
                  <a:pt x="14960" y="2997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836966" y="1813121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5" h="78105">
                <a:moveTo>
                  <a:pt x="2997" y="62826"/>
                </a:moveTo>
                <a:lnTo>
                  <a:pt x="0" y="73304"/>
                </a:lnTo>
                <a:lnTo>
                  <a:pt x="4483" y="76301"/>
                </a:lnTo>
                <a:lnTo>
                  <a:pt x="10477" y="77787"/>
                </a:lnTo>
                <a:lnTo>
                  <a:pt x="17957" y="77787"/>
                </a:lnTo>
                <a:lnTo>
                  <a:pt x="28868" y="76175"/>
                </a:lnTo>
                <a:lnTo>
                  <a:pt x="36837" y="71620"/>
                </a:lnTo>
                <a:lnTo>
                  <a:pt x="39802" y="67322"/>
                </a:lnTo>
                <a:lnTo>
                  <a:pt x="11963" y="67322"/>
                </a:lnTo>
                <a:lnTo>
                  <a:pt x="5981" y="65824"/>
                </a:lnTo>
                <a:lnTo>
                  <a:pt x="2997" y="62826"/>
                </a:lnTo>
                <a:close/>
              </a:path>
              <a:path w="43815" h="78105">
                <a:moveTo>
                  <a:pt x="31419" y="0"/>
                </a:moveTo>
                <a:lnTo>
                  <a:pt x="23939" y="0"/>
                </a:lnTo>
                <a:lnTo>
                  <a:pt x="14753" y="1824"/>
                </a:lnTo>
                <a:lnTo>
                  <a:pt x="7670" y="6734"/>
                </a:lnTo>
                <a:lnTo>
                  <a:pt x="3111" y="13887"/>
                </a:lnTo>
                <a:lnTo>
                  <a:pt x="1498" y="22440"/>
                </a:lnTo>
                <a:lnTo>
                  <a:pt x="2620" y="28870"/>
                </a:lnTo>
                <a:lnTo>
                  <a:pt x="5984" y="34597"/>
                </a:lnTo>
                <a:lnTo>
                  <a:pt x="11592" y="39482"/>
                </a:lnTo>
                <a:lnTo>
                  <a:pt x="19443" y="43383"/>
                </a:lnTo>
                <a:lnTo>
                  <a:pt x="28422" y="46380"/>
                </a:lnTo>
                <a:lnTo>
                  <a:pt x="31419" y="50863"/>
                </a:lnTo>
                <a:lnTo>
                  <a:pt x="31419" y="62826"/>
                </a:lnTo>
                <a:lnTo>
                  <a:pt x="26924" y="67322"/>
                </a:lnTo>
                <a:lnTo>
                  <a:pt x="39802" y="67322"/>
                </a:lnTo>
                <a:lnTo>
                  <a:pt x="41723" y="64537"/>
                </a:lnTo>
                <a:lnTo>
                  <a:pt x="43383" y="55346"/>
                </a:lnTo>
                <a:lnTo>
                  <a:pt x="42261" y="48057"/>
                </a:lnTo>
                <a:lnTo>
                  <a:pt x="38896" y="41889"/>
                </a:lnTo>
                <a:lnTo>
                  <a:pt x="33289" y="36842"/>
                </a:lnTo>
                <a:lnTo>
                  <a:pt x="25438" y="32918"/>
                </a:lnTo>
                <a:lnTo>
                  <a:pt x="16459" y="29921"/>
                </a:lnTo>
                <a:lnTo>
                  <a:pt x="13462" y="26923"/>
                </a:lnTo>
                <a:lnTo>
                  <a:pt x="13462" y="14960"/>
                </a:lnTo>
                <a:lnTo>
                  <a:pt x="16459" y="10477"/>
                </a:lnTo>
                <a:lnTo>
                  <a:pt x="38685" y="10477"/>
                </a:lnTo>
                <a:lnTo>
                  <a:pt x="40398" y="4495"/>
                </a:lnTo>
                <a:lnTo>
                  <a:pt x="31419" y="0"/>
                </a:lnTo>
                <a:close/>
              </a:path>
              <a:path w="43815" h="78105">
                <a:moveTo>
                  <a:pt x="38685" y="10477"/>
                </a:moveTo>
                <a:lnTo>
                  <a:pt x="29921" y="10477"/>
                </a:lnTo>
                <a:lnTo>
                  <a:pt x="35902" y="13461"/>
                </a:lnTo>
                <a:lnTo>
                  <a:pt x="37401" y="14960"/>
                </a:lnTo>
                <a:lnTo>
                  <a:pt x="38685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896809" y="1780213"/>
            <a:ext cx="55880" cy="109220"/>
          </a:xfrm>
          <a:custGeom>
            <a:avLst/>
            <a:gdLst/>
            <a:ahLst/>
            <a:cxnLst/>
            <a:rect l="l" t="t" r="r" b="b"/>
            <a:pathLst>
              <a:path w="55879" h="109219">
                <a:moveTo>
                  <a:pt x="11963" y="0"/>
                </a:moveTo>
                <a:lnTo>
                  <a:pt x="0" y="0"/>
                </a:lnTo>
                <a:lnTo>
                  <a:pt x="0" y="109207"/>
                </a:lnTo>
                <a:lnTo>
                  <a:pt x="11963" y="109207"/>
                </a:lnTo>
                <a:lnTo>
                  <a:pt x="11963" y="80784"/>
                </a:lnTo>
                <a:lnTo>
                  <a:pt x="17945" y="73304"/>
                </a:lnTo>
                <a:lnTo>
                  <a:pt x="30584" y="73304"/>
                </a:lnTo>
                <a:lnTo>
                  <a:pt x="27483" y="68808"/>
                </a:lnTo>
                <a:lnTo>
                  <a:pt x="11963" y="68808"/>
                </a:lnTo>
                <a:lnTo>
                  <a:pt x="11963" y="0"/>
                </a:lnTo>
                <a:close/>
              </a:path>
              <a:path w="55879" h="109219">
                <a:moveTo>
                  <a:pt x="30584" y="73304"/>
                </a:moveTo>
                <a:lnTo>
                  <a:pt x="17945" y="73304"/>
                </a:lnTo>
                <a:lnTo>
                  <a:pt x="40386" y="109207"/>
                </a:lnTo>
                <a:lnTo>
                  <a:pt x="55346" y="109207"/>
                </a:lnTo>
                <a:lnTo>
                  <a:pt x="30584" y="73304"/>
                </a:lnTo>
                <a:close/>
              </a:path>
              <a:path w="55879" h="109219">
                <a:moveTo>
                  <a:pt x="52362" y="34404"/>
                </a:moveTo>
                <a:lnTo>
                  <a:pt x="37401" y="34404"/>
                </a:lnTo>
                <a:lnTo>
                  <a:pt x="17945" y="59842"/>
                </a:lnTo>
                <a:lnTo>
                  <a:pt x="14960" y="62826"/>
                </a:lnTo>
                <a:lnTo>
                  <a:pt x="11963" y="68808"/>
                </a:lnTo>
                <a:lnTo>
                  <a:pt x="27483" y="68808"/>
                </a:lnTo>
                <a:lnTo>
                  <a:pt x="25425" y="65824"/>
                </a:lnTo>
                <a:lnTo>
                  <a:pt x="52362" y="3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150277" y="2106329"/>
            <a:ext cx="64769" cy="82550"/>
          </a:xfrm>
          <a:custGeom>
            <a:avLst/>
            <a:gdLst/>
            <a:ahLst/>
            <a:cxnLst/>
            <a:rect l="l" t="t" r="r" b="b"/>
            <a:pathLst>
              <a:path w="64770" h="82550">
                <a:moveTo>
                  <a:pt x="64325" y="0"/>
                </a:moveTo>
                <a:lnTo>
                  <a:pt x="0" y="37401"/>
                </a:lnTo>
                <a:lnTo>
                  <a:pt x="0" y="44881"/>
                </a:lnTo>
                <a:lnTo>
                  <a:pt x="64325" y="82283"/>
                </a:lnTo>
                <a:lnTo>
                  <a:pt x="64325" y="71805"/>
                </a:lnTo>
                <a:lnTo>
                  <a:pt x="10477" y="41884"/>
                </a:lnTo>
                <a:lnTo>
                  <a:pt x="64325" y="10477"/>
                </a:lnTo>
                <a:lnTo>
                  <a:pt x="64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268464" y="2088381"/>
            <a:ext cx="30480" cy="100330"/>
          </a:xfrm>
          <a:custGeom>
            <a:avLst/>
            <a:gdLst/>
            <a:ahLst/>
            <a:cxnLst/>
            <a:rect l="l" t="t" r="r" b="b"/>
            <a:pathLst>
              <a:path w="30479" h="100330">
                <a:moveTo>
                  <a:pt x="29921" y="13461"/>
                </a:moveTo>
                <a:lnTo>
                  <a:pt x="17957" y="13461"/>
                </a:lnTo>
                <a:lnTo>
                  <a:pt x="17957" y="100228"/>
                </a:lnTo>
                <a:lnTo>
                  <a:pt x="29921" y="100228"/>
                </a:lnTo>
                <a:lnTo>
                  <a:pt x="29921" y="13461"/>
                </a:lnTo>
                <a:close/>
              </a:path>
              <a:path w="30479" h="100330">
                <a:moveTo>
                  <a:pt x="29921" y="0"/>
                </a:moveTo>
                <a:lnTo>
                  <a:pt x="19456" y="0"/>
                </a:lnTo>
                <a:lnTo>
                  <a:pt x="0" y="11963"/>
                </a:lnTo>
                <a:lnTo>
                  <a:pt x="2997" y="22440"/>
                </a:lnTo>
                <a:lnTo>
                  <a:pt x="17957" y="13461"/>
                </a:lnTo>
                <a:lnTo>
                  <a:pt x="29921" y="13461"/>
                </a:lnTo>
                <a:lnTo>
                  <a:pt x="29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329805" y="2086884"/>
            <a:ext cx="61594" cy="103505"/>
          </a:xfrm>
          <a:custGeom>
            <a:avLst/>
            <a:gdLst/>
            <a:ahLst/>
            <a:cxnLst/>
            <a:rect l="l" t="t" r="r" b="b"/>
            <a:pathLst>
              <a:path w="61595" h="103505">
                <a:moveTo>
                  <a:pt x="31419" y="0"/>
                </a:moveTo>
                <a:lnTo>
                  <a:pt x="2384" y="29660"/>
                </a:lnTo>
                <a:lnTo>
                  <a:pt x="0" y="52362"/>
                </a:lnTo>
                <a:lnTo>
                  <a:pt x="2992" y="74191"/>
                </a:lnTo>
                <a:lnTo>
                  <a:pt x="9350" y="90133"/>
                </a:lnTo>
                <a:lnTo>
                  <a:pt x="18513" y="99905"/>
                </a:lnTo>
                <a:lnTo>
                  <a:pt x="29921" y="103225"/>
                </a:lnTo>
                <a:lnTo>
                  <a:pt x="43665" y="99882"/>
                </a:lnTo>
                <a:lnTo>
                  <a:pt x="50715" y="92748"/>
                </a:lnTo>
                <a:lnTo>
                  <a:pt x="31419" y="92748"/>
                </a:lnTo>
                <a:lnTo>
                  <a:pt x="23566" y="90013"/>
                </a:lnTo>
                <a:lnTo>
                  <a:pt x="17954" y="82089"/>
                </a:lnTo>
                <a:lnTo>
                  <a:pt x="14585" y="69398"/>
                </a:lnTo>
                <a:lnTo>
                  <a:pt x="13462" y="52362"/>
                </a:lnTo>
                <a:lnTo>
                  <a:pt x="14794" y="34453"/>
                </a:lnTo>
                <a:lnTo>
                  <a:pt x="18511" y="21318"/>
                </a:lnTo>
                <a:lnTo>
                  <a:pt x="24193" y="13233"/>
                </a:lnTo>
                <a:lnTo>
                  <a:pt x="31419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3505">
                <a:moveTo>
                  <a:pt x="50733" y="10477"/>
                </a:moveTo>
                <a:lnTo>
                  <a:pt x="31419" y="10477"/>
                </a:lnTo>
                <a:lnTo>
                  <a:pt x="39272" y="13421"/>
                </a:lnTo>
                <a:lnTo>
                  <a:pt x="44884" y="21693"/>
                </a:lnTo>
                <a:lnTo>
                  <a:pt x="48254" y="34453"/>
                </a:lnTo>
                <a:lnTo>
                  <a:pt x="49377" y="50863"/>
                </a:lnTo>
                <a:lnTo>
                  <a:pt x="48254" y="68134"/>
                </a:lnTo>
                <a:lnTo>
                  <a:pt x="44884" y="81340"/>
                </a:lnTo>
                <a:lnTo>
                  <a:pt x="39272" y="89779"/>
                </a:lnTo>
                <a:lnTo>
                  <a:pt x="31419" y="92748"/>
                </a:lnTo>
                <a:lnTo>
                  <a:pt x="50715" y="92748"/>
                </a:lnTo>
                <a:lnTo>
                  <a:pt x="53418" y="90013"/>
                </a:lnTo>
                <a:lnTo>
                  <a:pt x="53544" y="89779"/>
                </a:lnTo>
                <a:lnTo>
                  <a:pt x="59376" y="73559"/>
                </a:lnTo>
                <a:lnTo>
                  <a:pt x="61341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460703" y="2095861"/>
            <a:ext cx="0" cy="93345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0"/>
                </a:moveTo>
                <a:lnTo>
                  <a:pt x="0" y="92748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425550" y="20906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307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506334" y="2083898"/>
            <a:ext cx="58419" cy="106680"/>
          </a:xfrm>
          <a:custGeom>
            <a:avLst/>
            <a:gdLst/>
            <a:ahLst/>
            <a:cxnLst/>
            <a:rect l="l" t="t" r="r" b="b"/>
            <a:pathLst>
              <a:path w="58420" h="106680">
                <a:moveTo>
                  <a:pt x="20942" y="0"/>
                </a:moveTo>
                <a:lnTo>
                  <a:pt x="13462" y="0"/>
                </a:lnTo>
                <a:lnTo>
                  <a:pt x="4483" y="1485"/>
                </a:lnTo>
                <a:lnTo>
                  <a:pt x="0" y="2984"/>
                </a:lnTo>
                <a:lnTo>
                  <a:pt x="0" y="104711"/>
                </a:lnTo>
                <a:lnTo>
                  <a:pt x="2997" y="104711"/>
                </a:lnTo>
                <a:lnTo>
                  <a:pt x="10477" y="106210"/>
                </a:lnTo>
                <a:lnTo>
                  <a:pt x="17957" y="106210"/>
                </a:lnTo>
                <a:lnTo>
                  <a:pt x="28358" y="105624"/>
                </a:lnTo>
                <a:lnTo>
                  <a:pt x="37215" y="103776"/>
                </a:lnTo>
                <a:lnTo>
                  <a:pt x="44670" y="100525"/>
                </a:lnTo>
                <a:lnTo>
                  <a:pt x="50863" y="95732"/>
                </a:lnTo>
                <a:lnTo>
                  <a:pt x="13462" y="95732"/>
                </a:lnTo>
                <a:lnTo>
                  <a:pt x="11963" y="94234"/>
                </a:lnTo>
                <a:lnTo>
                  <a:pt x="11963" y="55346"/>
                </a:lnTo>
                <a:lnTo>
                  <a:pt x="49234" y="55346"/>
                </a:lnTo>
                <a:lnTo>
                  <a:pt x="45726" y="52492"/>
                </a:lnTo>
                <a:lnTo>
                  <a:pt x="38900" y="49364"/>
                </a:lnTo>
                <a:lnTo>
                  <a:pt x="45886" y="45201"/>
                </a:lnTo>
                <a:lnTo>
                  <a:pt x="46195" y="44869"/>
                </a:lnTo>
                <a:lnTo>
                  <a:pt x="11963" y="44869"/>
                </a:lnTo>
                <a:lnTo>
                  <a:pt x="11963" y="11963"/>
                </a:lnTo>
                <a:lnTo>
                  <a:pt x="13462" y="10464"/>
                </a:lnTo>
                <a:lnTo>
                  <a:pt x="50863" y="10464"/>
                </a:lnTo>
                <a:lnTo>
                  <a:pt x="47879" y="7480"/>
                </a:lnTo>
                <a:lnTo>
                  <a:pt x="43034" y="4414"/>
                </a:lnTo>
                <a:lnTo>
                  <a:pt x="37211" y="2054"/>
                </a:lnTo>
                <a:lnTo>
                  <a:pt x="29987" y="536"/>
                </a:lnTo>
                <a:lnTo>
                  <a:pt x="20942" y="0"/>
                </a:lnTo>
                <a:close/>
              </a:path>
              <a:path w="58420" h="106680">
                <a:moveTo>
                  <a:pt x="49234" y="55346"/>
                </a:moveTo>
                <a:lnTo>
                  <a:pt x="20942" y="55346"/>
                </a:lnTo>
                <a:lnTo>
                  <a:pt x="30596" y="56491"/>
                </a:lnTo>
                <a:lnTo>
                  <a:pt x="38709" y="60020"/>
                </a:lnTo>
                <a:lnTo>
                  <a:pt x="44298" y="66072"/>
                </a:lnTo>
                <a:lnTo>
                  <a:pt x="46380" y="74790"/>
                </a:lnTo>
                <a:lnTo>
                  <a:pt x="44322" y="84374"/>
                </a:lnTo>
                <a:lnTo>
                  <a:pt x="38896" y="90871"/>
                </a:lnTo>
                <a:lnTo>
                  <a:pt x="31228" y="94564"/>
                </a:lnTo>
                <a:lnTo>
                  <a:pt x="22440" y="95732"/>
                </a:lnTo>
                <a:lnTo>
                  <a:pt x="50863" y="95732"/>
                </a:lnTo>
                <a:lnTo>
                  <a:pt x="55359" y="91249"/>
                </a:lnTo>
                <a:lnTo>
                  <a:pt x="58343" y="83769"/>
                </a:lnTo>
                <a:lnTo>
                  <a:pt x="58343" y="74790"/>
                </a:lnTo>
                <a:lnTo>
                  <a:pt x="56568" y="64925"/>
                </a:lnTo>
                <a:lnTo>
                  <a:pt x="51989" y="57586"/>
                </a:lnTo>
                <a:lnTo>
                  <a:pt x="49234" y="55346"/>
                </a:lnTo>
                <a:close/>
              </a:path>
              <a:path w="58420" h="106680">
                <a:moveTo>
                  <a:pt x="50863" y="10464"/>
                </a:moveTo>
                <a:lnTo>
                  <a:pt x="22440" y="10464"/>
                </a:lnTo>
                <a:lnTo>
                  <a:pt x="30760" y="11352"/>
                </a:lnTo>
                <a:lnTo>
                  <a:pt x="37398" y="14203"/>
                </a:lnTo>
                <a:lnTo>
                  <a:pt x="41793" y="19299"/>
                </a:lnTo>
                <a:lnTo>
                  <a:pt x="43383" y="26924"/>
                </a:lnTo>
                <a:lnTo>
                  <a:pt x="42004" y="34142"/>
                </a:lnTo>
                <a:lnTo>
                  <a:pt x="37960" y="39820"/>
                </a:lnTo>
                <a:lnTo>
                  <a:pt x="31392" y="43536"/>
                </a:lnTo>
                <a:lnTo>
                  <a:pt x="22440" y="44869"/>
                </a:lnTo>
                <a:lnTo>
                  <a:pt x="46195" y="44869"/>
                </a:lnTo>
                <a:lnTo>
                  <a:pt x="51053" y="39638"/>
                </a:lnTo>
                <a:lnTo>
                  <a:pt x="54259" y="32953"/>
                </a:lnTo>
                <a:lnTo>
                  <a:pt x="55359" y="25425"/>
                </a:lnTo>
                <a:lnTo>
                  <a:pt x="55359" y="17945"/>
                </a:lnTo>
                <a:lnTo>
                  <a:pt x="52362" y="11963"/>
                </a:lnTo>
                <a:lnTo>
                  <a:pt x="50863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151776" y="2411511"/>
            <a:ext cx="95885" cy="76835"/>
          </a:xfrm>
          <a:custGeom>
            <a:avLst/>
            <a:gdLst/>
            <a:ahLst/>
            <a:cxnLst/>
            <a:rect l="l" t="t" r="r" b="b"/>
            <a:pathLst>
              <a:path w="95884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26924"/>
                </a:lnTo>
                <a:lnTo>
                  <a:pt x="13462" y="23926"/>
                </a:lnTo>
                <a:lnTo>
                  <a:pt x="14960" y="17945"/>
                </a:lnTo>
                <a:lnTo>
                  <a:pt x="18545" y="13462"/>
                </a:lnTo>
                <a:lnTo>
                  <a:pt x="10477" y="13462"/>
                </a:lnTo>
                <a:lnTo>
                  <a:pt x="10477" y="1485"/>
                </a:lnTo>
                <a:close/>
              </a:path>
              <a:path w="95884" h="76835">
                <a:moveTo>
                  <a:pt x="49369" y="10464"/>
                </a:moveTo>
                <a:lnTo>
                  <a:pt x="37401" y="10464"/>
                </a:lnTo>
                <a:lnTo>
                  <a:pt x="41884" y="19443"/>
                </a:lnTo>
                <a:lnTo>
                  <a:pt x="41884" y="76288"/>
                </a:lnTo>
                <a:lnTo>
                  <a:pt x="53860" y="76288"/>
                </a:lnTo>
                <a:lnTo>
                  <a:pt x="53860" y="25425"/>
                </a:lnTo>
                <a:lnTo>
                  <a:pt x="55359" y="22428"/>
                </a:lnTo>
                <a:lnTo>
                  <a:pt x="56845" y="16446"/>
                </a:lnTo>
                <a:lnTo>
                  <a:pt x="58334" y="14960"/>
                </a:lnTo>
                <a:lnTo>
                  <a:pt x="50863" y="14960"/>
                </a:lnTo>
                <a:lnTo>
                  <a:pt x="49369" y="10464"/>
                </a:lnTo>
                <a:close/>
              </a:path>
              <a:path w="95884" h="76835">
                <a:moveTo>
                  <a:pt x="90185" y="10464"/>
                </a:moveTo>
                <a:lnTo>
                  <a:pt x="68821" y="10464"/>
                </a:lnTo>
                <a:lnTo>
                  <a:pt x="75573" y="12101"/>
                </a:lnTo>
                <a:lnTo>
                  <a:pt x="80225" y="16824"/>
                </a:lnTo>
                <a:lnTo>
                  <a:pt x="82915" y="24352"/>
                </a:lnTo>
                <a:lnTo>
                  <a:pt x="83781" y="34404"/>
                </a:lnTo>
                <a:lnTo>
                  <a:pt x="83781" y="76288"/>
                </a:lnTo>
                <a:lnTo>
                  <a:pt x="95745" y="76288"/>
                </a:lnTo>
                <a:lnTo>
                  <a:pt x="95745" y="32905"/>
                </a:lnTo>
                <a:lnTo>
                  <a:pt x="93501" y="16405"/>
                </a:lnTo>
                <a:lnTo>
                  <a:pt x="90185" y="10464"/>
                </a:lnTo>
                <a:close/>
              </a:path>
              <a:path w="95884" h="76835">
                <a:moveTo>
                  <a:pt x="73304" y="0"/>
                </a:moveTo>
                <a:lnTo>
                  <a:pt x="67322" y="0"/>
                </a:lnTo>
                <a:lnTo>
                  <a:pt x="62839" y="1485"/>
                </a:lnTo>
                <a:lnTo>
                  <a:pt x="58343" y="4483"/>
                </a:lnTo>
                <a:lnTo>
                  <a:pt x="56845" y="7480"/>
                </a:lnTo>
                <a:lnTo>
                  <a:pt x="53860" y="10464"/>
                </a:lnTo>
                <a:lnTo>
                  <a:pt x="50863" y="14960"/>
                </a:lnTo>
                <a:lnTo>
                  <a:pt x="58334" y="14960"/>
                </a:lnTo>
                <a:lnTo>
                  <a:pt x="62839" y="10464"/>
                </a:lnTo>
                <a:lnTo>
                  <a:pt x="90185" y="10464"/>
                </a:lnTo>
                <a:lnTo>
                  <a:pt x="87891" y="6356"/>
                </a:lnTo>
                <a:lnTo>
                  <a:pt x="80598" y="1355"/>
                </a:lnTo>
                <a:lnTo>
                  <a:pt x="73304" y="0"/>
                </a:lnTo>
                <a:close/>
              </a:path>
              <a:path w="95884" h="76835">
                <a:moveTo>
                  <a:pt x="41884" y="0"/>
                </a:moveTo>
                <a:lnTo>
                  <a:pt x="32918" y="0"/>
                </a:lnTo>
                <a:lnTo>
                  <a:pt x="24990" y="1051"/>
                </a:lnTo>
                <a:lnTo>
                  <a:pt x="18888" y="3925"/>
                </a:lnTo>
                <a:lnTo>
                  <a:pt x="14191" y="8202"/>
                </a:lnTo>
                <a:lnTo>
                  <a:pt x="10477" y="13462"/>
                </a:lnTo>
                <a:lnTo>
                  <a:pt x="18545" y="13462"/>
                </a:lnTo>
                <a:lnTo>
                  <a:pt x="20942" y="10464"/>
                </a:lnTo>
                <a:lnTo>
                  <a:pt x="49369" y="10464"/>
                </a:lnTo>
                <a:lnTo>
                  <a:pt x="47879" y="5981"/>
                </a:lnTo>
                <a:lnTo>
                  <a:pt x="41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262482" y="2411505"/>
            <a:ext cx="53975" cy="78105"/>
          </a:xfrm>
          <a:custGeom>
            <a:avLst/>
            <a:gdLst/>
            <a:ahLst/>
            <a:cxnLst/>
            <a:rect l="l" t="t" r="r" b="b"/>
            <a:pathLst>
              <a:path w="53975" h="78105">
                <a:moveTo>
                  <a:pt x="47075" y="8978"/>
                </a:moveTo>
                <a:lnTo>
                  <a:pt x="38900" y="8978"/>
                </a:lnTo>
                <a:lnTo>
                  <a:pt x="40398" y="20942"/>
                </a:lnTo>
                <a:lnTo>
                  <a:pt x="40398" y="28422"/>
                </a:lnTo>
                <a:lnTo>
                  <a:pt x="23354" y="30340"/>
                </a:lnTo>
                <a:lnTo>
                  <a:pt x="10660" y="35904"/>
                </a:lnTo>
                <a:lnTo>
                  <a:pt x="2735" y="44833"/>
                </a:lnTo>
                <a:lnTo>
                  <a:pt x="0" y="56845"/>
                </a:lnTo>
                <a:lnTo>
                  <a:pt x="1379" y="64537"/>
                </a:lnTo>
                <a:lnTo>
                  <a:pt x="5422" y="71245"/>
                </a:lnTo>
                <a:lnTo>
                  <a:pt x="11990" y="75988"/>
                </a:lnTo>
                <a:lnTo>
                  <a:pt x="20942" y="77787"/>
                </a:lnTo>
                <a:lnTo>
                  <a:pt x="29921" y="77787"/>
                </a:lnTo>
                <a:lnTo>
                  <a:pt x="37401" y="71805"/>
                </a:lnTo>
                <a:lnTo>
                  <a:pt x="40398" y="67322"/>
                </a:lnTo>
                <a:lnTo>
                  <a:pt x="17957" y="67322"/>
                </a:lnTo>
                <a:lnTo>
                  <a:pt x="11963" y="64325"/>
                </a:lnTo>
                <a:lnTo>
                  <a:pt x="11963" y="55346"/>
                </a:lnTo>
                <a:lnTo>
                  <a:pt x="14511" y="46236"/>
                </a:lnTo>
                <a:lnTo>
                  <a:pt x="21128" y="40768"/>
                </a:lnTo>
                <a:lnTo>
                  <a:pt x="30271" y="38103"/>
                </a:lnTo>
                <a:lnTo>
                  <a:pt x="40398" y="37401"/>
                </a:lnTo>
                <a:lnTo>
                  <a:pt x="52362" y="37401"/>
                </a:lnTo>
                <a:lnTo>
                  <a:pt x="52362" y="29921"/>
                </a:lnTo>
                <a:lnTo>
                  <a:pt x="51334" y="18934"/>
                </a:lnTo>
                <a:lnTo>
                  <a:pt x="47501" y="9350"/>
                </a:lnTo>
                <a:lnTo>
                  <a:pt x="47075" y="8978"/>
                </a:lnTo>
                <a:close/>
              </a:path>
              <a:path w="53975" h="78105">
                <a:moveTo>
                  <a:pt x="52362" y="37401"/>
                </a:moveTo>
                <a:lnTo>
                  <a:pt x="40398" y="37401"/>
                </a:lnTo>
                <a:lnTo>
                  <a:pt x="40398" y="55346"/>
                </a:lnTo>
                <a:lnTo>
                  <a:pt x="38900" y="61340"/>
                </a:lnTo>
                <a:lnTo>
                  <a:pt x="32918" y="67322"/>
                </a:lnTo>
                <a:lnTo>
                  <a:pt x="41884" y="67322"/>
                </a:lnTo>
                <a:lnTo>
                  <a:pt x="41884" y="76301"/>
                </a:lnTo>
                <a:lnTo>
                  <a:pt x="53860" y="76301"/>
                </a:lnTo>
                <a:lnTo>
                  <a:pt x="52362" y="70307"/>
                </a:lnTo>
                <a:lnTo>
                  <a:pt x="52362" y="37401"/>
                </a:lnTo>
                <a:close/>
              </a:path>
              <a:path w="53975" h="78105">
                <a:moveTo>
                  <a:pt x="26924" y="0"/>
                </a:moveTo>
                <a:lnTo>
                  <a:pt x="17957" y="0"/>
                </a:lnTo>
                <a:lnTo>
                  <a:pt x="10477" y="2997"/>
                </a:lnTo>
                <a:lnTo>
                  <a:pt x="4483" y="5981"/>
                </a:lnTo>
                <a:lnTo>
                  <a:pt x="7480" y="14960"/>
                </a:lnTo>
                <a:lnTo>
                  <a:pt x="11963" y="11976"/>
                </a:lnTo>
                <a:lnTo>
                  <a:pt x="19443" y="10477"/>
                </a:lnTo>
                <a:lnTo>
                  <a:pt x="25438" y="10477"/>
                </a:lnTo>
                <a:lnTo>
                  <a:pt x="38900" y="8978"/>
                </a:lnTo>
                <a:lnTo>
                  <a:pt x="47075" y="8978"/>
                </a:lnTo>
                <a:lnTo>
                  <a:pt x="39739" y="2571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329805" y="2411505"/>
            <a:ext cx="62865" cy="107950"/>
          </a:xfrm>
          <a:custGeom>
            <a:avLst/>
            <a:gdLst/>
            <a:ahLst/>
            <a:cxnLst/>
            <a:rect l="l" t="t" r="r" b="b"/>
            <a:pathLst>
              <a:path w="62865" h="107950">
                <a:moveTo>
                  <a:pt x="8978" y="91249"/>
                </a:moveTo>
                <a:lnTo>
                  <a:pt x="5994" y="101726"/>
                </a:lnTo>
                <a:lnTo>
                  <a:pt x="11976" y="106210"/>
                </a:lnTo>
                <a:lnTo>
                  <a:pt x="20954" y="107708"/>
                </a:lnTo>
                <a:lnTo>
                  <a:pt x="28435" y="107708"/>
                </a:lnTo>
                <a:lnTo>
                  <a:pt x="53687" y="97243"/>
                </a:lnTo>
                <a:lnTo>
                  <a:pt x="20954" y="97243"/>
                </a:lnTo>
                <a:lnTo>
                  <a:pt x="13474" y="94246"/>
                </a:lnTo>
                <a:lnTo>
                  <a:pt x="8978" y="91249"/>
                </a:lnTo>
                <a:close/>
              </a:path>
              <a:path w="62865" h="107950">
                <a:moveTo>
                  <a:pt x="62839" y="62826"/>
                </a:moveTo>
                <a:lnTo>
                  <a:pt x="50876" y="62826"/>
                </a:lnTo>
                <a:lnTo>
                  <a:pt x="50876" y="71805"/>
                </a:lnTo>
                <a:lnTo>
                  <a:pt x="49262" y="83356"/>
                </a:lnTo>
                <a:lnTo>
                  <a:pt x="44703" y="91259"/>
                </a:lnTo>
                <a:lnTo>
                  <a:pt x="37620" y="95794"/>
                </a:lnTo>
                <a:lnTo>
                  <a:pt x="28435" y="97243"/>
                </a:lnTo>
                <a:lnTo>
                  <a:pt x="53687" y="97243"/>
                </a:lnTo>
                <a:lnTo>
                  <a:pt x="57154" y="93355"/>
                </a:lnTo>
                <a:lnTo>
                  <a:pt x="60405" y="86018"/>
                </a:lnTo>
                <a:lnTo>
                  <a:pt x="62254" y="76435"/>
                </a:lnTo>
                <a:lnTo>
                  <a:pt x="62767" y="65824"/>
                </a:lnTo>
                <a:lnTo>
                  <a:pt x="62839" y="62826"/>
                </a:lnTo>
                <a:close/>
              </a:path>
              <a:path w="62865" h="107950">
                <a:moveTo>
                  <a:pt x="41897" y="0"/>
                </a:moveTo>
                <a:lnTo>
                  <a:pt x="29921" y="0"/>
                </a:lnTo>
                <a:lnTo>
                  <a:pt x="18934" y="2500"/>
                </a:lnTo>
                <a:lnTo>
                  <a:pt x="9350" y="9910"/>
                </a:lnTo>
                <a:lnTo>
                  <a:pt x="2571" y="22090"/>
                </a:lnTo>
                <a:lnTo>
                  <a:pt x="0" y="38900"/>
                </a:lnTo>
                <a:lnTo>
                  <a:pt x="2128" y="53579"/>
                </a:lnTo>
                <a:lnTo>
                  <a:pt x="8045" y="65454"/>
                </a:lnTo>
                <a:lnTo>
                  <a:pt x="17048" y="73402"/>
                </a:lnTo>
                <a:lnTo>
                  <a:pt x="28435" y="76301"/>
                </a:lnTo>
                <a:lnTo>
                  <a:pt x="38900" y="76301"/>
                </a:lnTo>
                <a:lnTo>
                  <a:pt x="46380" y="70307"/>
                </a:lnTo>
                <a:lnTo>
                  <a:pt x="48176" y="65824"/>
                </a:lnTo>
                <a:lnTo>
                  <a:pt x="32918" y="65824"/>
                </a:lnTo>
                <a:lnTo>
                  <a:pt x="23966" y="63721"/>
                </a:lnTo>
                <a:lnTo>
                  <a:pt x="17398" y="57972"/>
                </a:lnTo>
                <a:lnTo>
                  <a:pt x="13355" y="49418"/>
                </a:lnTo>
                <a:lnTo>
                  <a:pt x="11976" y="38900"/>
                </a:lnTo>
                <a:lnTo>
                  <a:pt x="13565" y="26883"/>
                </a:lnTo>
                <a:lnTo>
                  <a:pt x="17960" y="17954"/>
                </a:lnTo>
                <a:lnTo>
                  <a:pt x="24599" y="12393"/>
                </a:lnTo>
                <a:lnTo>
                  <a:pt x="32918" y="10477"/>
                </a:lnTo>
                <a:lnTo>
                  <a:pt x="50131" y="10477"/>
                </a:lnTo>
                <a:lnTo>
                  <a:pt x="47878" y="5981"/>
                </a:lnTo>
                <a:lnTo>
                  <a:pt x="41897" y="0"/>
                </a:lnTo>
                <a:close/>
              </a:path>
              <a:path w="62865" h="107950">
                <a:moveTo>
                  <a:pt x="50131" y="10477"/>
                </a:moveTo>
                <a:lnTo>
                  <a:pt x="41897" y="10477"/>
                </a:lnTo>
                <a:lnTo>
                  <a:pt x="47878" y="16459"/>
                </a:lnTo>
                <a:lnTo>
                  <a:pt x="49377" y="25438"/>
                </a:lnTo>
                <a:lnTo>
                  <a:pt x="49377" y="26923"/>
                </a:lnTo>
                <a:lnTo>
                  <a:pt x="50876" y="28422"/>
                </a:lnTo>
                <a:lnTo>
                  <a:pt x="50876" y="46380"/>
                </a:lnTo>
                <a:lnTo>
                  <a:pt x="49377" y="49364"/>
                </a:lnTo>
                <a:lnTo>
                  <a:pt x="49377" y="50863"/>
                </a:lnTo>
                <a:lnTo>
                  <a:pt x="46380" y="59842"/>
                </a:lnTo>
                <a:lnTo>
                  <a:pt x="40398" y="65824"/>
                </a:lnTo>
                <a:lnTo>
                  <a:pt x="48176" y="65824"/>
                </a:lnTo>
                <a:lnTo>
                  <a:pt x="49377" y="62826"/>
                </a:lnTo>
                <a:lnTo>
                  <a:pt x="62839" y="62826"/>
                </a:lnTo>
                <a:lnTo>
                  <a:pt x="62839" y="11963"/>
                </a:lnTo>
                <a:lnTo>
                  <a:pt x="50876" y="11963"/>
                </a:lnTo>
                <a:lnTo>
                  <a:pt x="50131" y="10477"/>
                </a:lnTo>
                <a:close/>
              </a:path>
              <a:path w="62865" h="107950">
                <a:moveTo>
                  <a:pt x="62839" y="1498"/>
                </a:moveTo>
                <a:lnTo>
                  <a:pt x="52362" y="1498"/>
                </a:lnTo>
                <a:lnTo>
                  <a:pt x="52362" y="11963"/>
                </a:lnTo>
                <a:lnTo>
                  <a:pt x="62839" y="11963"/>
                </a:lnTo>
                <a:lnTo>
                  <a:pt x="62839" y="1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412088" y="2411511"/>
            <a:ext cx="58419" cy="76835"/>
          </a:xfrm>
          <a:custGeom>
            <a:avLst/>
            <a:gdLst/>
            <a:ahLst/>
            <a:cxnLst/>
            <a:rect l="l" t="t" r="r" b="b"/>
            <a:pathLst>
              <a:path w="58420" h="76835">
                <a:moveTo>
                  <a:pt x="10477" y="1485"/>
                </a:moveTo>
                <a:lnTo>
                  <a:pt x="0" y="1485"/>
                </a:lnTo>
                <a:lnTo>
                  <a:pt x="0" y="76288"/>
                </a:lnTo>
                <a:lnTo>
                  <a:pt x="11963" y="76288"/>
                </a:lnTo>
                <a:lnTo>
                  <a:pt x="11963" y="28422"/>
                </a:lnTo>
                <a:lnTo>
                  <a:pt x="13462" y="26924"/>
                </a:lnTo>
                <a:lnTo>
                  <a:pt x="13462" y="25425"/>
                </a:lnTo>
                <a:lnTo>
                  <a:pt x="16459" y="17945"/>
                </a:lnTo>
                <a:lnTo>
                  <a:pt x="20044" y="13462"/>
                </a:lnTo>
                <a:lnTo>
                  <a:pt x="11963" y="13462"/>
                </a:lnTo>
                <a:lnTo>
                  <a:pt x="10477" y="1485"/>
                </a:lnTo>
                <a:close/>
              </a:path>
              <a:path w="58420" h="76835">
                <a:moveTo>
                  <a:pt x="52480" y="10464"/>
                </a:moveTo>
                <a:lnTo>
                  <a:pt x="29921" y="10464"/>
                </a:lnTo>
                <a:lnTo>
                  <a:pt x="37305" y="12288"/>
                </a:lnTo>
                <a:lnTo>
                  <a:pt x="41887" y="17198"/>
                </a:lnTo>
                <a:lnTo>
                  <a:pt x="44226" y="24352"/>
                </a:lnTo>
                <a:lnTo>
                  <a:pt x="44766" y="31407"/>
                </a:lnTo>
                <a:lnTo>
                  <a:pt x="44881" y="76288"/>
                </a:lnTo>
                <a:lnTo>
                  <a:pt x="58343" y="76288"/>
                </a:lnTo>
                <a:lnTo>
                  <a:pt x="58343" y="31407"/>
                </a:lnTo>
                <a:lnTo>
                  <a:pt x="55865" y="15773"/>
                </a:lnTo>
                <a:lnTo>
                  <a:pt x="52480" y="10464"/>
                </a:lnTo>
                <a:close/>
              </a:path>
              <a:path w="58420" h="76835">
                <a:moveTo>
                  <a:pt x="34404" y="0"/>
                </a:moveTo>
                <a:lnTo>
                  <a:pt x="26272" y="1262"/>
                </a:lnTo>
                <a:lnTo>
                  <a:pt x="19821" y="4487"/>
                </a:lnTo>
                <a:lnTo>
                  <a:pt x="15051" y="8835"/>
                </a:lnTo>
                <a:lnTo>
                  <a:pt x="11963" y="13462"/>
                </a:lnTo>
                <a:lnTo>
                  <a:pt x="20044" y="13462"/>
                </a:lnTo>
                <a:lnTo>
                  <a:pt x="22440" y="10464"/>
                </a:lnTo>
                <a:lnTo>
                  <a:pt x="52480" y="10464"/>
                </a:lnTo>
                <a:lnTo>
                  <a:pt x="49741" y="6169"/>
                </a:lnTo>
                <a:lnTo>
                  <a:pt x="41932" y="1331"/>
                </a:lnTo>
                <a:lnTo>
                  <a:pt x="344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485392" y="2411509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20" h="78105">
                <a:moveTo>
                  <a:pt x="31419" y="0"/>
                </a:moveTo>
                <a:lnTo>
                  <a:pt x="18302" y="3154"/>
                </a:lnTo>
                <a:lnTo>
                  <a:pt x="8413" y="11777"/>
                </a:lnTo>
                <a:lnTo>
                  <a:pt x="2173" y="24608"/>
                </a:lnTo>
                <a:lnTo>
                  <a:pt x="0" y="40386"/>
                </a:lnTo>
                <a:lnTo>
                  <a:pt x="2196" y="55697"/>
                </a:lnTo>
                <a:lnTo>
                  <a:pt x="8599" y="67502"/>
                </a:lnTo>
                <a:lnTo>
                  <a:pt x="18929" y="75099"/>
                </a:lnTo>
                <a:lnTo>
                  <a:pt x="32905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5346" y="73304"/>
                </a:lnTo>
                <a:lnTo>
                  <a:pt x="53639" y="67310"/>
                </a:lnTo>
                <a:lnTo>
                  <a:pt x="34404" y="67310"/>
                </a:lnTo>
                <a:lnTo>
                  <a:pt x="25850" y="65860"/>
                </a:lnTo>
                <a:lnTo>
                  <a:pt x="18697" y="61326"/>
                </a:lnTo>
                <a:lnTo>
                  <a:pt x="13787" y="53427"/>
                </a:lnTo>
                <a:lnTo>
                  <a:pt x="11963" y="41884"/>
                </a:lnTo>
                <a:lnTo>
                  <a:pt x="58343" y="41884"/>
                </a:lnTo>
                <a:lnTo>
                  <a:pt x="58343" y="34404"/>
                </a:lnTo>
                <a:lnTo>
                  <a:pt x="58001" y="31407"/>
                </a:lnTo>
                <a:lnTo>
                  <a:pt x="11963" y="31407"/>
                </a:lnTo>
                <a:lnTo>
                  <a:pt x="13085" y="24120"/>
                </a:lnTo>
                <a:lnTo>
                  <a:pt x="16451" y="16830"/>
                </a:lnTo>
                <a:lnTo>
                  <a:pt x="22062" y="11222"/>
                </a:lnTo>
                <a:lnTo>
                  <a:pt x="29921" y="8978"/>
                </a:lnTo>
                <a:lnTo>
                  <a:pt x="49705" y="8978"/>
                </a:lnTo>
                <a:lnTo>
                  <a:pt x="44461" y="3482"/>
                </a:lnTo>
                <a:lnTo>
                  <a:pt x="31419" y="0"/>
                </a:lnTo>
                <a:close/>
              </a:path>
              <a:path w="58420" h="78105">
                <a:moveTo>
                  <a:pt x="52362" y="62826"/>
                </a:moveTo>
                <a:lnTo>
                  <a:pt x="47866" y="65824"/>
                </a:lnTo>
                <a:lnTo>
                  <a:pt x="43383" y="67310"/>
                </a:lnTo>
                <a:lnTo>
                  <a:pt x="53639" y="67310"/>
                </a:lnTo>
                <a:lnTo>
                  <a:pt x="52362" y="62826"/>
                </a:lnTo>
                <a:close/>
              </a:path>
              <a:path w="58420" h="78105">
                <a:moveTo>
                  <a:pt x="49705" y="8978"/>
                </a:moveTo>
                <a:lnTo>
                  <a:pt x="29921" y="8978"/>
                </a:lnTo>
                <a:lnTo>
                  <a:pt x="38381" y="11222"/>
                </a:lnTo>
                <a:lnTo>
                  <a:pt x="43756" y="16830"/>
                </a:lnTo>
                <a:lnTo>
                  <a:pt x="46328" y="24120"/>
                </a:lnTo>
                <a:lnTo>
                  <a:pt x="46380" y="31407"/>
                </a:lnTo>
                <a:lnTo>
                  <a:pt x="58001" y="31407"/>
                </a:lnTo>
                <a:lnTo>
                  <a:pt x="57081" y="23349"/>
                </a:lnTo>
                <a:lnTo>
                  <a:pt x="52735" y="12153"/>
                </a:lnTo>
                <a:lnTo>
                  <a:pt x="49705" y="8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551216" y="2395056"/>
            <a:ext cx="40640" cy="94615"/>
          </a:xfrm>
          <a:custGeom>
            <a:avLst/>
            <a:gdLst/>
            <a:ahLst/>
            <a:cxnLst/>
            <a:rect l="l" t="t" r="r" b="b"/>
            <a:pathLst>
              <a:path w="40640" h="94614">
                <a:moveTo>
                  <a:pt x="22440" y="28422"/>
                </a:moveTo>
                <a:lnTo>
                  <a:pt x="10477" y="28422"/>
                </a:lnTo>
                <a:lnTo>
                  <a:pt x="10477" y="77787"/>
                </a:lnTo>
                <a:lnTo>
                  <a:pt x="11976" y="83769"/>
                </a:lnTo>
                <a:lnTo>
                  <a:pt x="19456" y="91249"/>
                </a:lnTo>
                <a:lnTo>
                  <a:pt x="23939" y="94246"/>
                </a:lnTo>
                <a:lnTo>
                  <a:pt x="34417" y="94246"/>
                </a:lnTo>
                <a:lnTo>
                  <a:pt x="37401" y="92748"/>
                </a:lnTo>
                <a:lnTo>
                  <a:pt x="40398" y="92748"/>
                </a:lnTo>
                <a:lnTo>
                  <a:pt x="38900" y="82270"/>
                </a:lnTo>
                <a:lnTo>
                  <a:pt x="25438" y="82270"/>
                </a:lnTo>
                <a:lnTo>
                  <a:pt x="22440" y="77787"/>
                </a:lnTo>
                <a:lnTo>
                  <a:pt x="22440" y="28422"/>
                </a:lnTo>
                <a:close/>
              </a:path>
              <a:path w="40640" h="94614">
                <a:moveTo>
                  <a:pt x="40398" y="17945"/>
                </a:moveTo>
                <a:lnTo>
                  <a:pt x="0" y="17945"/>
                </a:lnTo>
                <a:lnTo>
                  <a:pt x="0" y="28422"/>
                </a:lnTo>
                <a:lnTo>
                  <a:pt x="40398" y="28422"/>
                </a:lnTo>
                <a:lnTo>
                  <a:pt x="40398" y="17945"/>
                </a:lnTo>
                <a:close/>
              </a:path>
              <a:path w="40640" h="94614">
                <a:moveTo>
                  <a:pt x="22440" y="0"/>
                </a:moveTo>
                <a:lnTo>
                  <a:pt x="10477" y="4483"/>
                </a:lnTo>
                <a:lnTo>
                  <a:pt x="10477" y="17945"/>
                </a:lnTo>
                <a:lnTo>
                  <a:pt x="22440" y="17945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603578" y="2383089"/>
            <a:ext cx="15240" cy="104775"/>
          </a:xfrm>
          <a:custGeom>
            <a:avLst/>
            <a:gdLst/>
            <a:ahLst/>
            <a:cxnLst/>
            <a:rect l="l" t="t" r="r" b="b"/>
            <a:pathLst>
              <a:path w="15240" h="104775">
                <a:moveTo>
                  <a:pt x="13461" y="29908"/>
                </a:moveTo>
                <a:lnTo>
                  <a:pt x="1498" y="29908"/>
                </a:lnTo>
                <a:lnTo>
                  <a:pt x="1498" y="104711"/>
                </a:lnTo>
                <a:lnTo>
                  <a:pt x="13461" y="104711"/>
                </a:lnTo>
                <a:lnTo>
                  <a:pt x="13461" y="29908"/>
                </a:lnTo>
                <a:close/>
              </a:path>
              <a:path w="15240" h="104775">
                <a:moveTo>
                  <a:pt x="11963" y="0"/>
                </a:moveTo>
                <a:lnTo>
                  <a:pt x="2984" y="0"/>
                </a:lnTo>
                <a:lnTo>
                  <a:pt x="0" y="4483"/>
                </a:lnTo>
                <a:lnTo>
                  <a:pt x="0" y="13462"/>
                </a:lnTo>
                <a:lnTo>
                  <a:pt x="2984" y="16446"/>
                </a:lnTo>
                <a:lnTo>
                  <a:pt x="11963" y="16446"/>
                </a:lnTo>
                <a:lnTo>
                  <a:pt x="14960" y="13462"/>
                </a:lnTo>
                <a:lnTo>
                  <a:pt x="14960" y="4483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633499" y="2411510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4" h="78105">
                <a:moveTo>
                  <a:pt x="43383" y="0"/>
                </a:moveTo>
                <a:lnTo>
                  <a:pt x="35902" y="0"/>
                </a:lnTo>
                <a:lnTo>
                  <a:pt x="20825" y="2920"/>
                </a:lnTo>
                <a:lnTo>
                  <a:pt x="9536" y="11028"/>
                </a:lnTo>
                <a:lnTo>
                  <a:pt x="2454" y="23343"/>
                </a:lnTo>
                <a:lnTo>
                  <a:pt x="0" y="38887"/>
                </a:lnTo>
                <a:lnTo>
                  <a:pt x="2407" y="55065"/>
                </a:lnTo>
                <a:lnTo>
                  <a:pt x="9161" y="67314"/>
                </a:lnTo>
                <a:lnTo>
                  <a:pt x="19561" y="75075"/>
                </a:lnTo>
                <a:lnTo>
                  <a:pt x="32905" y="77787"/>
                </a:lnTo>
                <a:lnTo>
                  <a:pt x="41884" y="77787"/>
                </a:lnTo>
                <a:lnTo>
                  <a:pt x="49364" y="74790"/>
                </a:lnTo>
                <a:lnTo>
                  <a:pt x="52362" y="73304"/>
                </a:lnTo>
                <a:lnTo>
                  <a:pt x="51504" y="67310"/>
                </a:lnTo>
                <a:lnTo>
                  <a:pt x="35902" y="67310"/>
                </a:lnTo>
                <a:lnTo>
                  <a:pt x="26483" y="65394"/>
                </a:lnTo>
                <a:lnTo>
                  <a:pt x="18884" y="59832"/>
                </a:lnTo>
                <a:lnTo>
                  <a:pt x="13810" y="50904"/>
                </a:lnTo>
                <a:lnTo>
                  <a:pt x="11963" y="38887"/>
                </a:lnTo>
                <a:lnTo>
                  <a:pt x="13600" y="28134"/>
                </a:lnTo>
                <a:lnTo>
                  <a:pt x="18322" y="19065"/>
                </a:lnTo>
                <a:lnTo>
                  <a:pt x="25850" y="12801"/>
                </a:lnTo>
                <a:lnTo>
                  <a:pt x="35902" y="10464"/>
                </a:lnTo>
                <a:lnTo>
                  <a:pt x="50365" y="10464"/>
                </a:lnTo>
                <a:lnTo>
                  <a:pt x="52362" y="4483"/>
                </a:lnTo>
                <a:lnTo>
                  <a:pt x="49364" y="1498"/>
                </a:lnTo>
                <a:lnTo>
                  <a:pt x="43383" y="0"/>
                </a:lnTo>
                <a:close/>
              </a:path>
              <a:path w="52704" h="78105">
                <a:moveTo>
                  <a:pt x="50863" y="62826"/>
                </a:moveTo>
                <a:lnTo>
                  <a:pt x="46380" y="64325"/>
                </a:lnTo>
                <a:lnTo>
                  <a:pt x="41884" y="67310"/>
                </a:lnTo>
                <a:lnTo>
                  <a:pt x="51504" y="67310"/>
                </a:lnTo>
                <a:lnTo>
                  <a:pt x="50863" y="62826"/>
                </a:lnTo>
                <a:close/>
              </a:path>
              <a:path w="52704" h="78105">
                <a:moveTo>
                  <a:pt x="50365" y="10464"/>
                </a:moveTo>
                <a:lnTo>
                  <a:pt x="41884" y="10464"/>
                </a:lnTo>
                <a:lnTo>
                  <a:pt x="46380" y="11963"/>
                </a:lnTo>
                <a:lnTo>
                  <a:pt x="49364" y="13462"/>
                </a:lnTo>
                <a:lnTo>
                  <a:pt x="50365" y="1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724762" y="2378595"/>
            <a:ext cx="62865" cy="111125"/>
          </a:xfrm>
          <a:custGeom>
            <a:avLst/>
            <a:gdLst/>
            <a:ahLst/>
            <a:cxnLst/>
            <a:rect l="l" t="t" r="r" b="b"/>
            <a:pathLst>
              <a:path w="62865" h="111125">
                <a:moveTo>
                  <a:pt x="40385" y="32905"/>
                </a:moveTo>
                <a:lnTo>
                  <a:pt x="29921" y="32905"/>
                </a:lnTo>
                <a:lnTo>
                  <a:pt x="18934" y="35640"/>
                </a:lnTo>
                <a:lnTo>
                  <a:pt x="9350" y="43565"/>
                </a:lnTo>
                <a:lnTo>
                  <a:pt x="2571" y="56260"/>
                </a:lnTo>
                <a:lnTo>
                  <a:pt x="0" y="73304"/>
                </a:lnTo>
                <a:lnTo>
                  <a:pt x="2360" y="88615"/>
                </a:lnTo>
                <a:lnTo>
                  <a:pt x="8788" y="100420"/>
                </a:lnTo>
                <a:lnTo>
                  <a:pt x="18302" y="108017"/>
                </a:lnTo>
                <a:lnTo>
                  <a:pt x="29921" y="110705"/>
                </a:lnTo>
                <a:lnTo>
                  <a:pt x="37210" y="109629"/>
                </a:lnTo>
                <a:lnTo>
                  <a:pt x="43380" y="106587"/>
                </a:lnTo>
                <a:lnTo>
                  <a:pt x="48430" y="101865"/>
                </a:lnTo>
                <a:lnTo>
                  <a:pt x="49482" y="100228"/>
                </a:lnTo>
                <a:lnTo>
                  <a:pt x="32905" y="100228"/>
                </a:lnTo>
                <a:lnTo>
                  <a:pt x="23954" y="97891"/>
                </a:lnTo>
                <a:lnTo>
                  <a:pt x="17386" y="91627"/>
                </a:lnTo>
                <a:lnTo>
                  <a:pt x="13342" y="82558"/>
                </a:lnTo>
                <a:lnTo>
                  <a:pt x="11963" y="71805"/>
                </a:lnTo>
                <a:lnTo>
                  <a:pt x="13342" y="60421"/>
                </a:lnTo>
                <a:lnTo>
                  <a:pt x="17386" y="51422"/>
                </a:lnTo>
                <a:lnTo>
                  <a:pt x="23954" y="45509"/>
                </a:lnTo>
                <a:lnTo>
                  <a:pt x="32905" y="43383"/>
                </a:lnTo>
                <a:lnTo>
                  <a:pt x="50863" y="43383"/>
                </a:lnTo>
                <a:lnTo>
                  <a:pt x="47866" y="38900"/>
                </a:lnTo>
                <a:lnTo>
                  <a:pt x="40385" y="32905"/>
                </a:lnTo>
                <a:close/>
              </a:path>
              <a:path w="62865" h="111125">
                <a:moveTo>
                  <a:pt x="62826" y="95745"/>
                </a:moveTo>
                <a:lnTo>
                  <a:pt x="52362" y="95745"/>
                </a:lnTo>
                <a:lnTo>
                  <a:pt x="52362" y="109207"/>
                </a:lnTo>
                <a:lnTo>
                  <a:pt x="62826" y="109207"/>
                </a:lnTo>
                <a:lnTo>
                  <a:pt x="62826" y="95745"/>
                </a:lnTo>
                <a:close/>
              </a:path>
              <a:path w="62865" h="111125">
                <a:moveTo>
                  <a:pt x="62826" y="0"/>
                </a:moveTo>
                <a:lnTo>
                  <a:pt x="50863" y="0"/>
                </a:lnTo>
                <a:lnTo>
                  <a:pt x="50863" y="43383"/>
                </a:lnTo>
                <a:lnTo>
                  <a:pt x="41884" y="43383"/>
                </a:lnTo>
                <a:lnTo>
                  <a:pt x="47866" y="50863"/>
                </a:lnTo>
                <a:lnTo>
                  <a:pt x="50863" y="58343"/>
                </a:lnTo>
                <a:lnTo>
                  <a:pt x="50863" y="83769"/>
                </a:lnTo>
                <a:lnTo>
                  <a:pt x="47866" y="92748"/>
                </a:lnTo>
                <a:lnTo>
                  <a:pt x="40385" y="100228"/>
                </a:lnTo>
                <a:lnTo>
                  <a:pt x="49482" y="100228"/>
                </a:lnTo>
                <a:lnTo>
                  <a:pt x="52362" y="95745"/>
                </a:lnTo>
                <a:lnTo>
                  <a:pt x="62826" y="95745"/>
                </a:lnTo>
                <a:lnTo>
                  <a:pt x="62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807045" y="2383089"/>
            <a:ext cx="15240" cy="104775"/>
          </a:xfrm>
          <a:custGeom>
            <a:avLst/>
            <a:gdLst/>
            <a:ahLst/>
            <a:cxnLst/>
            <a:rect l="l" t="t" r="r" b="b"/>
            <a:pathLst>
              <a:path w="15240" h="104775">
                <a:moveTo>
                  <a:pt x="13461" y="29908"/>
                </a:moveTo>
                <a:lnTo>
                  <a:pt x="1498" y="29908"/>
                </a:lnTo>
                <a:lnTo>
                  <a:pt x="1498" y="104711"/>
                </a:lnTo>
                <a:lnTo>
                  <a:pt x="13461" y="104711"/>
                </a:lnTo>
                <a:lnTo>
                  <a:pt x="13461" y="29908"/>
                </a:lnTo>
                <a:close/>
              </a:path>
              <a:path w="15240" h="104775">
                <a:moveTo>
                  <a:pt x="11963" y="0"/>
                </a:moveTo>
                <a:lnTo>
                  <a:pt x="2984" y="0"/>
                </a:lnTo>
                <a:lnTo>
                  <a:pt x="0" y="4483"/>
                </a:lnTo>
                <a:lnTo>
                  <a:pt x="0" y="13462"/>
                </a:lnTo>
                <a:lnTo>
                  <a:pt x="2984" y="16446"/>
                </a:lnTo>
                <a:lnTo>
                  <a:pt x="11963" y="16446"/>
                </a:lnTo>
                <a:lnTo>
                  <a:pt x="14960" y="13462"/>
                </a:lnTo>
                <a:lnTo>
                  <a:pt x="14960" y="4483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836966" y="2411505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5" h="78105">
                <a:moveTo>
                  <a:pt x="2997" y="62826"/>
                </a:moveTo>
                <a:lnTo>
                  <a:pt x="0" y="71805"/>
                </a:lnTo>
                <a:lnTo>
                  <a:pt x="4483" y="74802"/>
                </a:lnTo>
                <a:lnTo>
                  <a:pt x="10477" y="77787"/>
                </a:lnTo>
                <a:lnTo>
                  <a:pt x="17957" y="77787"/>
                </a:lnTo>
                <a:lnTo>
                  <a:pt x="28868" y="76174"/>
                </a:lnTo>
                <a:lnTo>
                  <a:pt x="36837" y="71615"/>
                </a:lnTo>
                <a:lnTo>
                  <a:pt x="39798" y="67322"/>
                </a:lnTo>
                <a:lnTo>
                  <a:pt x="11963" y="67322"/>
                </a:lnTo>
                <a:lnTo>
                  <a:pt x="2997" y="62826"/>
                </a:lnTo>
                <a:close/>
              </a:path>
              <a:path w="43815" h="78105">
                <a:moveTo>
                  <a:pt x="31419" y="0"/>
                </a:moveTo>
                <a:lnTo>
                  <a:pt x="23939" y="0"/>
                </a:lnTo>
                <a:lnTo>
                  <a:pt x="14753" y="1613"/>
                </a:lnTo>
                <a:lnTo>
                  <a:pt x="7670" y="6172"/>
                </a:lnTo>
                <a:lnTo>
                  <a:pt x="3111" y="13255"/>
                </a:lnTo>
                <a:lnTo>
                  <a:pt x="1498" y="22440"/>
                </a:lnTo>
                <a:lnTo>
                  <a:pt x="2620" y="28659"/>
                </a:lnTo>
                <a:lnTo>
                  <a:pt x="5984" y="34035"/>
                </a:lnTo>
                <a:lnTo>
                  <a:pt x="11592" y="38850"/>
                </a:lnTo>
                <a:lnTo>
                  <a:pt x="19443" y="43383"/>
                </a:lnTo>
                <a:lnTo>
                  <a:pt x="28422" y="46380"/>
                </a:lnTo>
                <a:lnTo>
                  <a:pt x="31419" y="49364"/>
                </a:lnTo>
                <a:lnTo>
                  <a:pt x="31419" y="62826"/>
                </a:lnTo>
                <a:lnTo>
                  <a:pt x="26924" y="67322"/>
                </a:lnTo>
                <a:lnTo>
                  <a:pt x="39798" y="67322"/>
                </a:lnTo>
                <a:lnTo>
                  <a:pt x="41723" y="64532"/>
                </a:lnTo>
                <a:lnTo>
                  <a:pt x="43383" y="55346"/>
                </a:lnTo>
                <a:lnTo>
                  <a:pt x="42261" y="47425"/>
                </a:lnTo>
                <a:lnTo>
                  <a:pt x="38896" y="41325"/>
                </a:lnTo>
                <a:lnTo>
                  <a:pt x="33289" y="36626"/>
                </a:lnTo>
                <a:lnTo>
                  <a:pt x="25438" y="32905"/>
                </a:lnTo>
                <a:lnTo>
                  <a:pt x="13462" y="26923"/>
                </a:lnTo>
                <a:lnTo>
                  <a:pt x="13462" y="14960"/>
                </a:lnTo>
                <a:lnTo>
                  <a:pt x="16459" y="10477"/>
                </a:lnTo>
                <a:lnTo>
                  <a:pt x="38683" y="10477"/>
                </a:lnTo>
                <a:lnTo>
                  <a:pt x="40398" y="4483"/>
                </a:lnTo>
                <a:lnTo>
                  <a:pt x="37401" y="1498"/>
                </a:lnTo>
                <a:lnTo>
                  <a:pt x="31419" y="0"/>
                </a:lnTo>
                <a:close/>
              </a:path>
              <a:path w="43815" h="78105">
                <a:moveTo>
                  <a:pt x="38683" y="10477"/>
                </a:moveTo>
                <a:lnTo>
                  <a:pt x="29921" y="10477"/>
                </a:lnTo>
                <a:lnTo>
                  <a:pt x="35902" y="11963"/>
                </a:lnTo>
                <a:lnTo>
                  <a:pt x="37401" y="14960"/>
                </a:lnTo>
                <a:lnTo>
                  <a:pt x="3868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896821" y="2378593"/>
            <a:ext cx="55880" cy="109220"/>
          </a:xfrm>
          <a:custGeom>
            <a:avLst/>
            <a:gdLst/>
            <a:ahLst/>
            <a:cxnLst/>
            <a:rect l="l" t="t" r="r" b="b"/>
            <a:pathLst>
              <a:path w="55879" h="109219">
                <a:moveTo>
                  <a:pt x="11963" y="0"/>
                </a:moveTo>
                <a:lnTo>
                  <a:pt x="0" y="0"/>
                </a:lnTo>
                <a:lnTo>
                  <a:pt x="0" y="109207"/>
                </a:lnTo>
                <a:lnTo>
                  <a:pt x="11963" y="109207"/>
                </a:lnTo>
                <a:lnTo>
                  <a:pt x="11963" y="80784"/>
                </a:lnTo>
                <a:lnTo>
                  <a:pt x="17945" y="73304"/>
                </a:lnTo>
                <a:lnTo>
                  <a:pt x="31411" y="73304"/>
                </a:lnTo>
                <a:lnTo>
                  <a:pt x="28414" y="68808"/>
                </a:lnTo>
                <a:lnTo>
                  <a:pt x="11963" y="68808"/>
                </a:lnTo>
                <a:lnTo>
                  <a:pt x="11963" y="0"/>
                </a:lnTo>
                <a:close/>
              </a:path>
              <a:path w="55879" h="109219">
                <a:moveTo>
                  <a:pt x="31411" y="73304"/>
                </a:moveTo>
                <a:lnTo>
                  <a:pt x="17945" y="73304"/>
                </a:lnTo>
                <a:lnTo>
                  <a:pt x="40386" y="109207"/>
                </a:lnTo>
                <a:lnTo>
                  <a:pt x="55346" y="109207"/>
                </a:lnTo>
                <a:lnTo>
                  <a:pt x="31411" y="73304"/>
                </a:lnTo>
                <a:close/>
              </a:path>
              <a:path w="55879" h="109219">
                <a:moveTo>
                  <a:pt x="52362" y="34404"/>
                </a:moveTo>
                <a:lnTo>
                  <a:pt x="37401" y="34404"/>
                </a:lnTo>
                <a:lnTo>
                  <a:pt x="17945" y="59842"/>
                </a:lnTo>
                <a:lnTo>
                  <a:pt x="14960" y="62826"/>
                </a:lnTo>
                <a:lnTo>
                  <a:pt x="11963" y="68808"/>
                </a:lnTo>
                <a:lnTo>
                  <a:pt x="28414" y="68808"/>
                </a:lnTo>
                <a:lnTo>
                  <a:pt x="25425" y="64325"/>
                </a:lnTo>
                <a:lnTo>
                  <a:pt x="52362" y="3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147280" y="3086176"/>
            <a:ext cx="57150" cy="102235"/>
          </a:xfrm>
          <a:custGeom>
            <a:avLst/>
            <a:gdLst/>
            <a:ahLst/>
            <a:cxnLst/>
            <a:rect l="l" t="t" r="r" b="b"/>
            <a:pathLst>
              <a:path w="57150" h="102235">
                <a:moveTo>
                  <a:pt x="2997" y="85267"/>
                </a:moveTo>
                <a:lnTo>
                  <a:pt x="0" y="95745"/>
                </a:lnTo>
                <a:lnTo>
                  <a:pt x="4495" y="98729"/>
                </a:lnTo>
                <a:lnTo>
                  <a:pt x="13461" y="101727"/>
                </a:lnTo>
                <a:lnTo>
                  <a:pt x="22440" y="101727"/>
                </a:lnTo>
                <a:lnTo>
                  <a:pt x="36026" y="99085"/>
                </a:lnTo>
                <a:lnTo>
                  <a:pt x="46945" y="91816"/>
                </a:lnTo>
                <a:lnTo>
                  <a:pt x="48312" y="89763"/>
                </a:lnTo>
                <a:lnTo>
                  <a:pt x="14960" y="89763"/>
                </a:lnTo>
                <a:lnTo>
                  <a:pt x="7480" y="86766"/>
                </a:lnTo>
                <a:lnTo>
                  <a:pt x="2997" y="85267"/>
                </a:lnTo>
                <a:close/>
              </a:path>
              <a:path w="57150" h="102235">
                <a:moveTo>
                  <a:pt x="49056" y="46380"/>
                </a:moveTo>
                <a:lnTo>
                  <a:pt x="17957" y="46380"/>
                </a:lnTo>
                <a:lnTo>
                  <a:pt x="29501" y="47991"/>
                </a:lnTo>
                <a:lnTo>
                  <a:pt x="37399" y="52546"/>
                </a:lnTo>
                <a:lnTo>
                  <a:pt x="41934" y="59624"/>
                </a:lnTo>
                <a:lnTo>
                  <a:pt x="43383" y="68808"/>
                </a:lnTo>
                <a:lnTo>
                  <a:pt x="41795" y="77767"/>
                </a:lnTo>
                <a:lnTo>
                  <a:pt x="37403" y="84339"/>
                </a:lnTo>
                <a:lnTo>
                  <a:pt x="30765" y="88384"/>
                </a:lnTo>
                <a:lnTo>
                  <a:pt x="22440" y="89763"/>
                </a:lnTo>
                <a:lnTo>
                  <a:pt x="48312" y="89763"/>
                </a:lnTo>
                <a:lnTo>
                  <a:pt x="54216" y="80901"/>
                </a:lnTo>
                <a:lnTo>
                  <a:pt x="56857" y="67322"/>
                </a:lnTo>
                <a:lnTo>
                  <a:pt x="55804" y="58300"/>
                </a:lnTo>
                <a:lnTo>
                  <a:pt x="52925" y="51241"/>
                </a:lnTo>
                <a:lnTo>
                  <a:pt x="49056" y="46380"/>
                </a:lnTo>
                <a:close/>
              </a:path>
              <a:path w="57150" h="102235">
                <a:moveTo>
                  <a:pt x="53860" y="0"/>
                </a:moveTo>
                <a:lnTo>
                  <a:pt x="11976" y="0"/>
                </a:lnTo>
                <a:lnTo>
                  <a:pt x="5981" y="47866"/>
                </a:lnTo>
                <a:lnTo>
                  <a:pt x="8978" y="46380"/>
                </a:lnTo>
                <a:lnTo>
                  <a:pt x="49056" y="46380"/>
                </a:lnTo>
                <a:lnTo>
                  <a:pt x="48644" y="45862"/>
                </a:lnTo>
                <a:lnTo>
                  <a:pt x="37401" y="37401"/>
                </a:lnTo>
                <a:lnTo>
                  <a:pt x="31419" y="35902"/>
                </a:lnTo>
                <a:lnTo>
                  <a:pt x="16459" y="35902"/>
                </a:lnTo>
                <a:lnTo>
                  <a:pt x="19456" y="10477"/>
                </a:lnTo>
                <a:lnTo>
                  <a:pt x="53860" y="10477"/>
                </a:lnTo>
                <a:lnTo>
                  <a:pt x="5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214603" y="3166960"/>
            <a:ext cx="22860" cy="37465"/>
          </a:xfrm>
          <a:custGeom>
            <a:avLst/>
            <a:gdLst/>
            <a:ahLst/>
            <a:cxnLst/>
            <a:rect l="l" t="t" r="r" b="b"/>
            <a:pathLst>
              <a:path w="22859" h="37464">
                <a:moveTo>
                  <a:pt x="22440" y="0"/>
                </a:moveTo>
                <a:lnTo>
                  <a:pt x="8978" y="1498"/>
                </a:lnTo>
                <a:lnTo>
                  <a:pt x="7365" y="10265"/>
                </a:lnTo>
                <a:lnTo>
                  <a:pt x="5051" y="20012"/>
                </a:lnTo>
                <a:lnTo>
                  <a:pt x="2456" y="29477"/>
                </a:lnTo>
                <a:lnTo>
                  <a:pt x="0" y="37401"/>
                </a:lnTo>
                <a:lnTo>
                  <a:pt x="8978" y="37401"/>
                </a:lnTo>
                <a:lnTo>
                  <a:pt x="12553" y="30085"/>
                </a:lnTo>
                <a:lnTo>
                  <a:pt x="16271" y="20386"/>
                </a:lnTo>
                <a:lnTo>
                  <a:pt x="19708" y="9844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246022" y="3083191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2918" y="0"/>
                </a:moveTo>
                <a:lnTo>
                  <a:pt x="19572" y="3552"/>
                </a:lnTo>
                <a:lnTo>
                  <a:pt x="9167" y="13836"/>
                </a:lnTo>
                <a:lnTo>
                  <a:pt x="2409" y="30293"/>
                </a:lnTo>
                <a:lnTo>
                  <a:pt x="0" y="52362"/>
                </a:lnTo>
                <a:lnTo>
                  <a:pt x="3018" y="74423"/>
                </a:lnTo>
                <a:lnTo>
                  <a:pt x="9542" y="90876"/>
                </a:lnTo>
                <a:lnTo>
                  <a:pt x="19150" y="101159"/>
                </a:lnTo>
                <a:lnTo>
                  <a:pt x="31419" y="104711"/>
                </a:lnTo>
                <a:lnTo>
                  <a:pt x="44303" y="101135"/>
                </a:lnTo>
                <a:lnTo>
                  <a:pt x="50484" y="94246"/>
                </a:lnTo>
                <a:lnTo>
                  <a:pt x="31419" y="94246"/>
                </a:lnTo>
                <a:lnTo>
                  <a:pt x="24201" y="91488"/>
                </a:lnTo>
                <a:lnTo>
                  <a:pt x="18522" y="83400"/>
                </a:lnTo>
                <a:lnTo>
                  <a:pt x="14807" y="70265"/>
                </a:lnTo>
                <a:lnTo>
                  <a:pt x="13474" y="52362"/>
                </a:lnTo>
                <a:lnTo>
                  <a:pt x="14807" y="34453"/>
                </a:lnTo>
                <a:lnTo>
                  <a:pt x="18522" y="21318"/>
                </a:lnTo>
                <a:lnTo>
                  <a:pt x="24201" y="13233"/>
                </a:lnTo>
                <a:lnTo>
                  <a:pt x="31419" y="10477"/>
                </a:lnTo>
                <a:lnTo>
                  <a:pt x="51065" y="10477"/>
                </a:lnTo>
                <a:lnTo>
                  <a:pt x="44935" y="3529"/>
                </a:lnTo>
                <a:lnTo>
                  <a:pt x="32918" y="0"/>
                </a:lnTo>
                <a:close/>
              </a:path>
              <a:path w="61595" h="104775">
                <a:moveTo>
                  <a:pt x="51065" y="10477"/>
                </a:moveTo>
                <a:lnTo>
                  <a:pt x="31419" y="10477"/>
                </a:lnTo>
                <a:lnTo>
                  <a:pt x="39904" y="13444"/>
                </a:lnTo>
                <a:lnTo>
                  <a:pt x="45446" y="21880"/>
                </a:lnTo>
                <a:lnTo>
                  <a:pt x="48464" y="35085"/>
                </a:lnTo>
                <a:lnTo>
                  <a:pt x="49377" y="52362"/>
                </a:lnTo>
                <a:lnTo>
                  <a:pt x="48255" y="69632"/>
                </a:lnTo>
                <a:lnTo>
                  <a:pt x="44889" y="82838"/>
                </a:lnTo>
                <a:lnTo>
                  <a:pt x="39278" y="91277"/>
                </a:lnTo>
                <a:lnTo>
                  <a:pt x="31419" y="94246"/>
                </a:lnTo>
                <a:lnTo>
                  <a:pt x="50484" y="94246"/>
                </a:lnTo>
                <a:lnTo>
                  <a:pt x="53676" y="90689"/>
                </a:lnTo>
                <a:lnTo>
                  <a:pt x="59401" y="73791"/>
                </a:lnTo>
                <a:lnTo>
                  <a:pt x="61340" y="50863"/>
                </a:lnTo>
                <a:lnTo>
                  <a:pt x="59425" y="29660"/>
                </a:lnTo>
                <a:lnTo>
                  <a:pt x="53863" y="13649"/>
                </a:lnTo>
                <a:lnTo>
                  <a:pt x="51065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317828" y="3083191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31419" y="94246"/>
                </a:lnTo>
                <a:lnTo>
                  <a:pt x="23334" y="91488"/>
                </a:lnTo>
                <a:lnTo>
                  <a:pt x="17211" y="83400"/>
                </a:lnTo>
                <a:lnTo>
                  <a:pt x="13331" y="70265"/>
                </a:lnTo>
                <a:lnTo>
                  <a:pt x="11976" y="52362"/>
                </a:lnTo>
                <a:lnTo>
                  <a:pt x="13540" y="34453"/>
                </a:lnTo>
                <a:lnTo>
                  <a:pt x="17768" y="21318"/>
                </a:lnTo>
                <a:lnTo>
                  <a:pt x="23961" y="13233"/>
                </a:lnTo>
                <a:lnTo>
                  <a:pt x="31419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733" y="10477"/>
                </a:moveTo>
                <a:lnTo>
                  <a:pt x="31419" y="10477"/>
                </a:lnTo>
                <a:lnTo>
                  <a:pt x="39272" y="13444"/>
                </a:lnTo>
                <a:lnTo>
                  <a:pt x="44884" y="21880"/>
                </a:lnTo>
                <a:lnTo>
                  <a:pt x="48254" y="35085"/>
                </a:lnTo>
                <a:lnTo>
                  <a:pt x="49377" y="52362"/>
                </a:lnTo>
                <a:lnTo>
                  <a:pt x="48254" y="69632"/>
                </a:lnTo>
                <a:lnTo>
                  <a:pt x="44884" y="82838"/>
                </a:lnTo>
                <a:lnTo>
                  <a:pt x="39272" y="91277"/>
                </a:lnTo>
                <a:lnTo>
                  <a:pt x="31419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1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389647" y="3083191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29921" y="94246"/>
                </a:lnTo>
                <a:lnTo>
                  <a:pt x="22702" y="91488"/>
                </a:lnTo>
                <a:lnTo>
                  <a:pt x="17024" y="83400"/>
                </a:lnTo>
                <a:lnTo>
                  <a:pt x="13308" y="70265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733" y="10477"/>
                </a:moveTo>
                <a:lnTo>
                  <a:pt x="29921" y="10477"/>
                </a:lnTo>
                <a:lnTo>
                  <a:pt x="38640" y="13444"/>
                </a:lnTo>
                <a:lnTo>
                  <a:pt x="44697" y="21880"/>
                </a:lnTo>
                <a:lnTo>
                  <a:pt x="48230" y="35085"/>
                </a:lnTo>
                <a:lnTo>
                  <a:pt x="49377" y="52362"/>
                </a:lnTo>
                <a:lnTo>
                  <a:pt x="48230" y="69632"/>
                </a:lnTo>
                <a:lnTo>
                  <a:pt x="44697" y="82838"/>
                </a:lnTo>
                <a:lnTo>
                  <a:pt x="38640" y="91277"/>
                </a:lnTo>
                <a:lnTo>
                  <a:pt x="29921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1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458456" y="3166960"/>
            <a:ext cx="20955" cy="37465"/>
          </a:xfrm>
          <a:custGeom>
            <a:avLst/>
            <a:gdLst/>
            <a:ahLst/>
            <a:cxnLst/>
            <a:rect l="l" t="t" r="r" b="b"/>
            <a:pathLst>
              <a:path w="20954" h="37464">
                <a:moveTo>
                  <a:pt x="20942" y="0"/>
                </a:moveTo>
                <a:lnTo>
                  <a:pt x="7480" y="1498"/>
                </a:lnTo>
                <a:lnTo>
                  <a:pt x="6100" y="10265"/>
                </a:lnTo>
                <a:lnTo>
                  <a:pt x="4219" y="20386"/>
                </a:lnTo>
                <a:lnTo>
                  <a:pt x="2222" y="29477"/>
                </a:lnTo>
                <a:lnTo>
                  <a:pt x="0" y="37401"/>
                </a:lnTo>
                <a:lnTo>
                  <a:pt x="8978" y="37401"/>
                </a:lnTo>
                <a:lnTo>
                  <a:pt x="11692" y="30085"/>
                </a:lnTo>
                <a:lnTo>
                  <a:pt x="15081" y="20012"/>
                </a:lnTo>
                <a:lnTo>
                  <a:pt x="18235" y="9844"/>
                </a:lnTo>
                <a:lnTo>
                  <a:pt x="20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489876" y="3083191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29921" y="94246"/>
                </a:lnTo>
                <a:lnTo>
                  <a:pt x="22702" y="91488"/>
                </a:lnTo>
                <a:lnTo>
                  <a:pt x="17024" y="83400"/>
                </a:lnTo>
                <a:lnTo>
                  <a:pt x="13308" y="70265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733" y="10477"/>
                </a:moveTo>
                <a:lnTo>
                  <a:pt x="29921" y="10477"/>
                </a:lnTo>
                <a:lnTo>
                  <a:pt x="38640" y="13444"/>
                </a:lnTo>
                <a:lnTo>
                  <a:pt x="44697" y="21880"/>
                </a:lnTo>
                <a:lnTo>
                  <a:pt x="48230" y="35085"/>
                </a:lnTo>
                <a:lnTo>
                  <a:pt x="49377" y="52362"/>
                </a:lnTo>
                <a:lnTo>
                  <a:pt x="48230" y="69632"/>
                </a:lnTo>
                <a:lnTo>
                  <a:pt x="44697" y="82838"/>
                </a:lnTo>
                <a:lnTo>
                  <a:pt x="38640" y="91277"/>
                </a:lnTo>
                <a:lnTo>
                  <a:pt x="29921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1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561694" y="3083191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307" y="3552"/>
                </a:lnTo>
                <a:lnTo>
                  <a:pt x="8418" y="13836"/>
                </a:lnTo>
                <a:lnTo>
                  <a:pt x="2175" y="30293"/>
                </a:lnTo>
                <a:lnTo>
                  <a:pt x="0" y="52362"/>
                </a:lnTo>
                <a:lnTo>
                  <a:pt x="2151" y="74423"/>
                </a:lnTo>
                <a:lnTo>
                  <a:pt x="8231" y="90876"/>
                </a:lnTo>
                <a:lnTo>
                  <a:pt x="17675" y="101159"/>
                </a:lnTo>
                <a:lnTo>
                  <a:pt x="29921" y="104711"/>
                </a:lnTo>
                <a:lnTo>
                  <a:pt x="43038" y="101135"/>
                </a:lnTo>
                <a:lnTo>
                  <a:pt x="49559" y="94246"/>
                </a:lnTo>
                <a:lnTo>
                  <a:pt x="29921" y="94246"/>
                </a:lnTo>
                <a:lnTo>
                  <a:pt x="22702" y="91488"/>
                </a:lnTo>
                <a:lnTo>
                  <a:pt x="17024" y="83400"/>
                </a:lnTo>
                <a:lnTo>
                  <a:pt x="13308" y="70265"/>
                </a:lnTo>
                <a:lnTo>
                  <a:pt x="11976" y="52362"/>
                </a:lnTo>
                <a:lnTo>
                  <a:pt x="13308" y="34453"/>
                </a:lnTo>
                <a:lnTo>
                  <a:pt x="17024" y="21318"/>
                </a:lnTo>
                <a:lnTo>
                  <a:pt x="22702" y="13233"/>
                </a:lnTo>
                <a:lnTo>
                  <a:pt x="29921" y="10477"/>
                </a:lnTo>
                <a:lnTo>
                  <a:pt x="50154" y="10477"/>
                </a:lnTo>
                <a:lnTo>
                  <a:pt x="43670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154" y="10477"/>
                </a:moveTo>
                <a:lnTo>
                  <a:pt x="29921" y="10477"/>
                </a:lnTo>
                <a:lnTo>
                  <a:pt x="38406" y="13444"/>
                </a:lnTo>
                <a:lnTo>
                  <a:pt x="43948" y="21880"/>
                </a:lnTo>
                <a:lnTo>
                  <a:pt x="46966" y="35085"/>
                </a:lnTo>
                <a:lnTo>
                  <a:pt x="47879" y="52362"/>
                </a:lnTo>
                <a:lnTo>
                  <a:pt x="46757" y="69632"/>
                </a:lnTo>
                <a:lnTo>
                  <a:pt x="43391" y="82838"/>
                </a:lnTo>
                <a:lnTo>
                  <a:pt x="37779" y="91277"/>
                </a:lnTo>
                <a:lnTo>
                  <a:pt x="29921" y="94246"/>
                </a:lnTo>
                <a:lnTo>
                  <a:pt x="49559" y="94246"/>
                </a:lnTo>
                <a:lnTo>
                  <a:pt x="52927" y="90689"/>
                </a:lnTo>
                <a:lnTo>
                  <a:pt x="59167" y="73791"/>
                </a:lnTo>
                <a:lnTo>
                  <a:pt x="61341" y="50863"/>
                </a:lnTo>
                <a:lnTo>
                  <a:pt x="59191" y="29660"/>
                </a:lnTo>
                <a:lnTo>
                  <a:pt x="53114" y="13649"/>
                </a:lnTo>
                <a:lnTo>
                  <a:pt x="50154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632001" y="3083191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360" y="74423"/>
                </a:lnTo>
                <a:lnTo>
                  <a:pt x="8788" y="90876"/>
                </a:lnTo>
                <a:lnTo>
                  <a:pt x="18302" y="101159"/>
                </a:lnTo>
                <a:lnTo>
                  <a:pt x="29921" y="104711"/>
                </a:lnTo>
                <a:lnTo>
                  <a:pt x="43665" y="101135"/>
                </a:lnTo>
                <a:lnTo>
                  <a:pt x="50140" y="94246"/>
                </a:lnTo>
                <a:lnTo>
                  <a:pt x="31419" y="94246"/>
                </a:lnTo>
                <a:lnTo>
                  <a:pt x="23566" y="91488"/>
                </a:lnTo>
                <a:lnTo>
                  <a:pt x="17954" y="83400"/>
                </a:lnTo>
                <a:lnTo>
                  <a:pt x="14585" y="70265"/>
                </a:lnTo>
                <a:lnTo>
                  <a:pt x="13462" y="52362"/>
                </a:lnTo>
                <a:lnTo>
                  <a:pt x="14794" y="34453"/>
                </a:lnTo>
                <a:lnTo>
                  <a:pt x="18511" y="21318"/>
                </a:lnTo>
                <a:lnTo>
                  <a:pt x="24193" y="13233"/>
                </a:lnTo>
                <a:lnTo>
                  <a:pt x="31419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733" y="10477"/>
                </a:moveTo>
                <a:lnTo>
                  <a:pt x="31419" y="10477"/>
                </a:lnTo>
                <a:lnTo>
                  <a:pt x="39272" y="13444"/>
                </a:lnTo>
                <a:lnTo>
                  <a:pt x="44884" y="21880"/>
                </a:lnTo>
                <a:lnTo>
                  <a:pt x="48254" y="35085"/>
                </a:lnTo>
                <a:lnTo>
                  <a:pt x="49377" y="52362"/>
                </a:lnTo>
                <a:lnTo>
                  <a:pt x="48254" y="69632"/>
                </a:lnTo>
                <a:lnTo>
                  <a:pt x="44884" y="82838"/>
                </a:lnTo>
                <a:lnTo>
                  <a:pt x="39272" y="91277"/>
                </a:lnTo>
                <a:lnTo>
                  <a:pt x="31419" y="94246"/>
                </a:lnTo>
                <a:lnTo>
                  <a:pt x="50140" y="94246"/>
                </a:lnTo>
                <a:lnTo>
                  <a:pt x="53484" y="90689"/>
                </a:lnTo>
                <a:lnTo>
                  <a:pt x="59376" y="73791"/>
                </a:lnTo>
                <a:lnTo>
                  <a:pt x="61341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147280" y="3382378"/>
            <a:ext cx="58419" cy="102235"/>
          </a:xfrm>
          <a:custGeom>
            <a:avLst/>
            <a:gdLst/>
            <a:ahLst/>
            <a:cxnLst/>
            <a:rect l="l" t="t" r="r" b="b"/>
            <a:pathLst>
              <a:path w="58420" h="102235">
                <a:moveTo>
                  <a:pt x="50456" y="11963"/>
                </a:moveTo>
                <a:lnTo>
                  <a:pt x="25425" y="11963"/>
                </a:lnTo>
                <a:lnTo>
                  <a:pt x="33915" y="13530"/>
                </a:lnTo>
                <a:lnTo>
                  <a:pt x="39457" y="17762"/>
                </a:lnTo>
                <a:lnTo>
                  <a:pt x="42472" y="23959"/>
                </a:lnTo>
                <a:lnTo>
                  <a:pt x="43383" y="31419"/>
                </a:lnTo>
                <a:lnTo>
                  <a:pt x="41395" y="42546"/>
                </a:lnTo>
                <a:lnTo>
                  <a:pt x="35339" y="54233"/>
                </a:lnTo>
                <a:lnTo>
                  <a:pt x="25075" y="67604"/>
                </a:lnTo>
                <a:lnTo>
                  <a:pt x="10464" y="83781"/>
                </a:lnTo>
                <a:lnTo>
                  <a:pt x="0" y="94246"/>
                </a:lnTo>
                <a:lnTo>
                  <a:pt x="0" y="101726"/>
                </a:lnTo>
                <a:lnTo>
                  <a:pt x="58343" y="101726"/>
                </a:lnTo>
                <a:lnTo>
                  <a:pt x="58343" y="91249"/>
                </a:lnTo>
                <a:lnTo>
                  <a:pt x="17945" y="91249"/>
                </a:lnTo>
                <a:lnTo>
                  <a:pt x="25425" y="83781"/>
                </a:lnTo>
                <a:lnTo>
                  <a:pt x="37676" y="69049"/>
                </a:lnTo>
                <a:lnTo>
                  <a:pt x="47120" y="55722"/>
                </a:lnTo>
                <a:lnTo>
                  <a:pt x="53196" y="42960"/>
                </a:lnTo>
                <a:lnTo>
                  <a:pt x="55346" y="29921"/>
                </a:lnTo>
                <a:lnTo>
                  <a:pt x="53873" y="18934"/>
                </a:lnTo>
                <a:lnTo>
                  <a:pt x="50456" y="11963"/>
                </a:lnTo>
                <a:close/>
              </a:path>
              <a:path w="58420" h="102235">
                <a:moveTo>
                  <a:pt x="28422" y="0"/>
                </a:moveTo>
                <a:lnTo>
                  <a:pt x="20870" y="795"/>
                </a:lnTo>
                <a:lnTo>
                  <a:pt x="14022" y="2995"/>
                </a:lnTo>
                <a:lnTo>
                  <a:pt x="8014" y="6316"/>
                </a:lnTo>
                <a:lnTo>
                  <a:pt x="2984" y="10477"/>
                </a:lnTo>
                <a:lnTo>
                  <a:pt x="7480" y="20942"/>
                </a:lnTo>
                <a:lnTo>
                  <a:pt x="10464" y="16459"/>
                </a:lnTo>
                <a:lnTo>
                  <a:pt x="17945" y="11963"/>
                </a:lnTo>
                <a:lnTo>
                  <a:pt x="50456" y="11963"/>
                </a:lnTo>
                <a:lnTo>
                  <a:pt x="49175" y="9350"/>
                </a:lnTo>
                <a:lnTo>
                  <a:pt x="40832" y="2571"/>
                </a:lnTo>
                <a:lnTo>
                  <a:pt x="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217600" y="3382378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360" y="74423"/>
                </a:lnTo>
                <a:lnTo>
                  <a:pt x="8788" y="90876"/>
                </a:lnTo>
                <a:lnTo>
                  <a:pt x="18302" y="101159"/>
                </a:lnTo>
                <a:lnTo>
                  <a:pt x="29921" y="104711"/>
                </a:lnTo>
                <a:lnTo>
                  <a:pt x="43665" y="101135"/>
                </a:lnTo>
                <a:lnTo>
                  <a:pt x="50140" y="94246"/>
                </a:lnTo>
                <a:lnTo>
                  <a:pt x="31419" y="94246"/>
                </a:lnTo>
                <a:lnTo>
                  <a:pt x="23566" y="91488"/>
                </a:lnTo>
                <a:lnTo>
                  <a:pt x="17954" y="83400"/>
                </a:lnTo>
                <a:lnTo>
                  <a:pt x="14585" y="70265"/>
                </a:lnTo>
                <a:lnTo>
                  <a:pt x="13462" y="52362"/>
                </a:lnTo>
                <a:lnTo>
                  <a:pt x="14794" y="34453"/>
                </a:lnTo>
                <a:lnTo>
                  <a:pt x="18511" y="21318"/>
                </a:lnTo>
                <a:lnTo>
                  <a:pt x="24193" y="13233"/>
                </a:lnTo>
                <a:lnTo>
                  <a:pt x="31419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733" y="10477"/>
                </a:moveTo>
                <a:lnTo>
                  <a:pt x="31419" y="10477"/>
                </a:lnTo>
                <a:lnTo>
                  <a:pt x="39272" y="13444"/>
                </a:lnTo>
                <a:lnTo>
                  <a:pt x="44884" y="21880"/>
                </a:lnTo>
                <a:lnTo>
                  <a:pt x="48254" y="35085"/>
                </a:lnTo>
                <a:lnTo>
                  <a:pt x="49377" y="52362"/>
                </a:lnTo>
                <a:lnTo>
                  <a:pt x="48254" y="69632"/>
                </a:lnTo>
                <a:lnTo>
                  <a:pt x="44884" y="82838"/>
                </a:lnTo>
                <a:lnTo>
                  <a:pt x="39272" y="91277"/>
                </a:lnTo>
                <a:lnTo>
                  <a:pt x="31419" y="94246"/>
                </a:lnTo>
                <a:lnTo>
                  <a:pt x="50140" y="94246"/>
                </a:lnTo>
                <a:lnTo>
                  <a:pt x="53484" y="90689"/>
                </a:lnTo>
                <a:lnTo>
                  <a:pt x="59376" y="73791"/>
                </a:lnTo>
                <a:lnTo>
                  <a:pt x="61341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317841" y="344297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04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400111" y="3385375"/>
            <a:ext cx="30480" cy="99060"/>
          </a:xfrm>
          <a:custGeom>
            <a:avLst/>
            <a:gdLst/>
            <a:ahLst/>
            <a:cxnLst/>
            <a:rect l="l" t="t" r="r" b="b"/>
            <a:pathLst>
              <a:path w="30479" h="99060">
                <a:moveTo>
                  <a:pt x="29921" y="11963"/>
                </a:moveTo>
                <a:lnTo>
                  <a:pt x="17957" y="11963"/>
                </a:lnTo>
                <a:lnTo>
                  <a:pt x="17957" y="98729"/>
                </a:lnTo>
                <a:lnTo>
                  <a:pt x="29921" y="98729"/>
                </a:lnTo>
                <a:lnTo>
                  <a:pt x="29921" y="11963"/>
                </a:lnTo>
                <a:close/>
              </a:path>
              <a:path w="30479" h="99060">
                <a:moveTo>
                  <a:pt x="29921" y="0"/>
                </a:moveTo>
                <a:lnTo>
                  <a:pt x="19456" y="0"/>
                </a:lnTo>
                <a:lnTo>
                  <a:pt x="0" y="10464"/>
                </a:lnTo>
                <a:lnTo>
                  <a:pt x="2997" y="20942"/>
                </a:lnTo>
                <a:lnTo>
                  <a:pt x="17957" y="11963"/>
                </a:lnTo>
                <a:lnTo>
                  <a:pt x="29921" y="11963"/>
                </a:lnTo>
                <a:lnTo>
                  <a:pt x="29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462951" y="3385375"/>
            <a:ext cx="57150" cy="102235"/>
          </a:xfrm>
          <a:custGeom>
            <a:avLst/>
            <a:gdLst/>
            <a:ahLst/>
            <a:cxnLst/>
            <a:rect l="l" t="t" r="r" b="b"/>
            <a:pathLst>
              <a:path w="57150" h="102235">
                <a:moveTo>
                  <a:pt x="2997" y="85267"/>
                </a:moveTo>
                <a:lnTo>
                  <a:pt x="0" y="95745"/>
                </a:lnTo>
                <a:lnTo>
                  <a:pt x="4495" y="98729"/>
                </a:lnTo>
                <a:lnTo>
                  <a:pt x="13461" y="101727"/>
                </a:lnTo>
                <a:lnTo>
                  <a:pt x="22440" y="101727"/>
                </a:lnTo>
                <a:lnTo>
                  <a:pt x="36026" y="99085"/>
                </a:lnTo>
                <a:lnTo>
                  <a:pt x="46945" y="91816"/>
                </a:lnTo>
                <a:lnTo>
                  <a:pt x="48312" y="89763"/>
                </a:lnTo>
                <a:lnTo>
                  <a:pt x="14960" y="89763"/>
                </a:lnTo>
                <a:lnTo>
                  <a:pt x="7480" y="86766"/>
                </a:lnTo>
                <a:lnTo>
                  <a:pt x="2997" y="85267"/>
                </a:lnTo>
                <a:close/>
              </a:path>
              <a:path w="57150" h="102235">
                <a:moveTo>
                  <a:pt x="49056" y="46380"/>
                </a:moveTo>
                <a:lnTo>
                  <a:pt x="17957" y="46380"/>
                </a:lnTo>
                <a:lnTo>
                  <a:pt x="29501" y="47991"/>
                </a:lnTo>
                <a:lnTo>
                  <a:pt x="37399" y="52546"/>
                </a:lnTo>
                <a:lnTo>
                  <a:pt x="41934" y="59624"/>
                </a:lnTo>
                <a:lnTo>
                  <a:pt x="43383" y="68808"/>
                </a:lnTo>
                <a:lnTo>
                  <a:pt x="41795" y="77767"/>
                </a:lnTo>
                <a:lnTo>
                  <a:pt x="37403" y="84339"/>
                </a:lnTo>
                <a:lnTo>
                  <a:pt x="30765" y="88384"/>
                </a:lnTo>
                <a:lnTo>
                  <a:pt x="22440" y="89763"/>
                </a:lnTo>
                <a:lnTo>
                  <a:pt x="48312" y="89763"/>
                </a:lnTo>
                <a:lnTo>
                  <a:pt x="54216" y="80901"/>
                </a:lnTo>
                <a:lnTo>
                  <a:pt x="56857" y="67322"/>
                </a:lnTo>
                <a:lnTo>
                  <a:pt x="55804" y="58300"/>
                </a:lnTo>
                <a:lnTo>
                  <a:pt x="52925" y="51241"/>
                </a:lnTo>
                <a:lnTo>
                  <a:pt x="49056" y="46380"/>
                </a:lnTo>
                <a:close/>
              </a:path>
              <a:path w="57150" h="102235">
                <a:moveTo>
                  <a:pt x="53860" y="0"/>
                </a:moveTo>
                <a:lnTo>
                  <a:pt x="11976" y="0"/>
                </a:lnTo>
                <a:lnTo>
                  <a:pt x="5981" y="47866"/>
                </a:lnTo>
                <a:lnTo>
                  <a:pt x="8978" y="46380"/>
                </a:lnTo>
                <a:lnTo>
                  <a:pt x="49056" y="46380"/>
                </a:lnTo>
                <a:lnTo>
                  <a:pt x="48644" y="45862"/>
                </a:lnTo>
                <a:lnTo>
                  <a:pt x="37401" y="37401"/>
                </a:lnTo>
                <a:lnTo>
                  <a:pt x="31419" y="35902"/>
                </a:lnTo>
                <a:lnTo>
                  <a:pt x="16459" y="35902"/>
                </a:lnTo>
                <a:lnTo>
                  <a:pt x="19456" y="10477"/>
                </a:lnTo>
                <a:lnTo>
                  <a:pt x="53860" y="10477"/>
                </a:lnTo>
                <a:lnTo>
                  <a:pt x="5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533258" y="3382378"/>
            <a:ext cx="61594" cy="104775"/>
          </a:xfrm>
          <a:custGeom>
            <a:avLst/>
            <a:gdLst/>
            <a:ahLst/>
            <a:cxnLst/>
            <a:rect l="l" t="t" r="r" b="b"/>
            <a:pathLst>
              <a:path w="61595" h="104775">
                <a:moveTo>
                  <a:pt x="31419" y="0"/>
                </a:moveTo>
                <a:lnTo>
                  <a:pt x="18934" y="3552"/>
                </a:lnTo>
                <a:lnTo>
                  <a:pt x="8975" y="13836"/>
                </a:lnTo>
                <a:lnTo>
                  <a:pt x="2384" y="30293"/>
                </a:lnTo>
                <a:lnTo>
                  <a:pt x="0" y="52362"/>
                </a:lnTo>
                <a:lnTo>
                  <a:pt x="2992" y="74423"/>
                </a:lnTo>
                <a:lnTo>
                  <a:pt x="9350" y="90876"/>
                </a:lnTo>
                <a:lnTo>
                  <a:pt x="18513" y="101159"/>
                </a:lnTo>
                <a:lnTo>
                  <a:pt x="29921" y="104711"/>
                </a:lnTo>
                <a:lnTo>
                  <a:pt x="43665" y="101135"/>
                </a:lnTo>
                <a:lnTo>
                  <a:pt x="50140" y="94246"/>
                </a:lnTo>
                <a:lnTo>
                  <a:pt x="31419" y="94246"/>
                </a:lnTo>
                <a:lnTo>
                  <a:pt x="23566" y="91488"/>
                </a:lnTo>
                <a:lnTo>
                  <a:pt x="17954" y="83400"/>
                </a:lnTo>
                <a:lnTo>
                  <a:pt x="14585" y="70265"/>
                </a:lnTo>
                <a:lnTo>
                  <a:pt x="13462" y="52362"/>
                </a:lnTo>
                <a:lnTo>
                  <a:pt x="14794" y="34453"/>
                </a:lnTo>
                <a:lnTo>
                  <a:pt x="18511" y="21318"/>
                </a:lnTo>
                <a:lnTo>
                  <a:pt x="24193" y="13233"/>
                </a:lnTo>
                <a:lnTo>
                  <a:pt x="31419" y="10477"/>
                </a:lnTo>
                <a:lnTo>
                  <a:pt x="50733" y="10477"/>
                </a:lnTo>
                <a:lnTo>
                  <a:pt x="44297" y="3529"/>
                </a:lnTo>
                <a:lnTo>
                  <a:pt x="31419" y="0"/>
                </a:lnTo>
                <a:close/>
              </a:path>
              <a:path w="61595" h="104775">
                <a:moveTo>
                  <a:pt x="50733" y="10477"/>
                </a:moveTo>
                <a:lnTo>
                  <a:pt x="31419" y="10477"/>
                </a:lnTo>
                <a:lnTo>
                  <a:pt x="39272" y="13444"/>
                </a:lnTo>
                <a:lnTo>
                  <a:pt x="44884" y="21880"/>
                </a:lnTo>
                <a:lnTo>
                  <a:pt x="48254" y="35085"/>
                </a:lnTo>
                <a:lnTo>
                  <a:pt x="49377" y="52362"/>
                </a:lnTo>
                <a:lnTo>
                  <a:pt x="48254" y="69632"/>
                </a:lnTo>
                <a:lnTo>
                  <a:pt x="44884" y="82838"/>
                </a:lnTo>
                <a:lnTo>
                  <a:pt x="39272" y="91277"/>
                </a:lnTo>
                <a:lnTo>
                  <a:pt x="31419" y="94246"/>
                </a:lnTo>
                <a:lnTo>
                  <a:pt x="50140" y="94246"/>
                </a:lnTo>
                <a:lnTo>
                  <a:pt x="53484" y="90689"/>
                </a:lnTo>
                <a:lnTo>
                  <a:pt x="59376" y="73791"/>
                </a:lnTo>
                <a:lnTo>
                  <a:pt x="61341" y="50863"/>
                </a:lnTo>
                <a:lnTo>
                  <a:pt x="59400" y="29660"/>
                </a:lnTo>
                <a:lnTo>
                  <a:pt x="53671" y="13649"/>
                </a:lnTo>
                <a:lnTo>
                  <a:pt x="50733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147280" y="3680078"/>
            <a:ext cx="993381" cy="1376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147280" y="3973283"/>
            <a:ext cx="62865" cy="112395"/>
          </a:xfrm>
          <a:custGeom>
            <a:avLst/>
            <a:gdLst/>
            <a:ahLst/>
            <a:cxnLst/>
            <a:rect l="l" t="t" r="r" b="b"/>
            <a:pathLst>
              <a:path w="62865" h="112395">
                <a:moveTo>
                  <a:pt x="40385" y="34404"/>
                </a:moveTo>
                <a:lnTo>
                  <a:pt x="29921" y="34404"/>
                </a:lnTo>
                <a:lnTo>
                  <a:pt x="18302" y="37115"/>
                </a:lnTo>
                <a:lnTo>
                  <a:pt x="8785" y="44881"/>
                </a:lnTo>
                <a:lnTo>
                  <a:pt x="2360" y="57126"/>
                </a:lnTo>
                <a:lnTo>
                  <a:pt x="0" y="73304"/>
                </a:lnTo>
                <a:lnTo>
                  <a:pt x="2126" y="88847"/>
                </a:lnTo>
                <a:lnTo>
                  <a:pt x="8039" y="101163"/>
                </a:lnTo>
                <a:lnTo>
                  <a:pt x="17037" y="109271"/>
                </a:lnTo>
                <a:lnTo>
                  <a:pt x="28422" y="112191"/>
                </a:lnTo>
                <a:lnTo>
                  <a:pt x="35927" y="110906"/>
                </a:lnTo>
                <a:lnTo>
                  <a:pt x="42448" y="107516"/>
                </a:lnTo>
                <a:lnTo>
                  <a:pt x="47566" y="102724"/>
                </a:lnTo>
                <a:lnTo>
                  <a:pt x="49064" y="100228"/>
                </a:lnTo>
                <a:lnTo>
                  <a:pt x="31419" y="100228"/>
                </a:lnTo>
                <a:lnTo>
                  <a:pt x="23327" y="98125"/>
                </a:lnTo>
                <a:lnTo>
                  <a:pt x="17200" y="92376"/>
                </a:lnTo>
                <a:lnTo>
                  <a:pt x="13319" y="83822"/>
                </a:lnTo>
                <a:lnTo>
                  <a:pt x="11963" y="73304"/>
                </a:lnTo>
                <a:lnTo>
                  <a:pt x="13319" y="61919"/>
                </a:lnTo>
                <a:lnTo>
                  <a:pt x="17200" y="52920"/>
                </a:lnTo>
                <a:lnTo>
                  <a:pt x="23327" y="47008"/>
                </a:lnTo>
                <a:lnTo>
                  <a:pt x="31419" y="44881"/>
                </a:lnTo>
                <a:lnTo>
                  <a:pt x="49364" y="44881"/>
                </a:lnTo>
                <a:lnTo>
                  <a:pt x="46380" y="38900"/>
                </a:lnTo>
                <a:lnTo>
                  <a:pt x="40385" y="34404"/>
                </a:lnTo>
                <a:close/>
              </a:path>
              <a:path w="62865" h="112395">
                <a:moveTo>
                  <a:pt x="62826" y="97231"/>
                </a:moveTo>
                <a:lnTo>
                  <a:pt x="50863" y="97231"/>
                </a:lnTo>
                <a:lnTo>
                  <a:pt x="52362" y="109207"/>
                </a:lnTo>
                <a:lnTo>
                  <a:pt x="62826" y="109207"/>
                </a:lnTo>
                <a:lnTo>
                  <a:pt x="62826" y="97231"/>
                </a:lnTo>
                <a:close/>
              </a:path>
              <a:path w="62865" h="112395">
                <a:moveTo>
                  <a:pt x="62826" y="0"/>
                </a:moveTo>
                <a:lnTo>
                  <a:pt x="50863" y="0"/>
                </a:lnTo>
                <a:lnTo>
                  <a:pt x="50863" y="44881"/>
                </a:lnTo>
                <a:lnTo>
                  <a:pt x="41884" y="44881"/>
                </a:lnTo>
                <a:lnTo>
                  <a:pt x="47866" y="50863"/>
                </a:lnTo>
                <a:lnTo>
                  <a:pt x="49364" y="59842"/>
                </a:lnTo>
                <a:lnTo>
                  <a:pt x="49364" y="61328"/>
                </a:lnTo>
                <a:lnTo>
                  <a:pt x="50863" y="64325"/>
                </a:lnTo>
                <a:lnTo>
                  <a:pt x="50863" y="80784"/>
                </a:lnTo>
                <a:lnTo>
                  <a:pt x="49364" y="82283"/>
                </a:lnTo>
                <a:lnTo>
                  <a:pt x="49357" y="83822"/>
                </a:lnTo>
                <a:lnTo>
                  <a:pt x="47866" y="94246"/>
                </a:lnTo>
                <a:lnTo>
                  <a:pt x="40385" y="100228"/>
                </a:lnTo>
                <a:lnTo>
                  <a:pt x="49064" y="100228"/>
                </a:lnTo>
                <a:lnTo>
                  <a:pt x="50863" y="97231"/>
                </a:lnTo>
                <a:lnTo>
                  <a:pt x="62826" y="97231"/>
                </a:lnTo>
                <a:lnTo>
                  <a:pt x="62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228078" y="3979265"/>
            <a:ext cx="15240" cy="103505"/>
          </a:xfrm>
          <a:custGeom>
            <a:avLst/>
            <a:gdLst/>
            <a:ahLst/>
            <a:cxnLst/>
            <a:rect l="l" t="t" r="r" b="b"/>
            <a:pathLst>
              <a:path w="15240" h="103504">
                <a:moveTo>
                  <a:pt x="14960" y="29921"/>
                </a:moveTo>
                <a:lnTo>
                  <a:pt x="1498" y="29921"/>
                </a:lnTo>
                <a:lnTo>
                  <a:pt x="1498" y="103225"/>
                </a:lnTo>
                <a:lnTo>
                  <a:pt x="14960" y="103225"/>
                </a:lnTo>
                <a:lnTo>
                  <a:pt x="14960" y="29921"/>
                </a:lnTo>
                <a:close/>
              </a:path>
              <a:path w="15240" h="103504">
                <a:moveTo>
                  <a:pt x="11963" y="0"/>
                </a:moveTo>
                <a:lnTo>
                  <a:pt x="2997" y="0"/>
                </a:lnTo>
                <a:lnTo>
                  <a:pt x="0" y="4495"/>
                </a:lnTo>
                <a:lnTo>
                  <a:pt x="0" y="13474"/>
                </a:lnTo>
                <a:lnTo>
                  <a:pt x="2997" y="16459"/>
                </a:lnTo>
                <a:lnTo>
                  <a:pt x="13461" y="16459"/>
                </a:lnTo>
                <a:lnTo>
                  <a:pt x="14960" y="13474"/>
                </a:lnTo>
                <a:lnTo>
                  <a:pt x="14960" y="2997"/>
                </a:lnTo>
                <a:lnTo>
                  <a:pt x="11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257986" y="4007688"/>
            <a:ext cx="43815" cy="78105"/>
          </a:xfrm>
          <a:custGeom>
            <a:avLst/>
            <a:gdLst/>
            <a:ahLst/>
            <a:cxnLst/>
            <a:rect l="l" t="t" r="r" b="b"/>
            <a:pathLst>
              <a:path w="43815" h="78104">
                <a:moveTo>
                  <a:pt x="2997" y="61328"/>
                </a:moveTo>
                <a:lnTo>
                  <a:pt x="0" y="71805"/>
                </a:lnTo>
                <a:lnTo>
                  <a:pt x="4483" y="74802"/>
                </a:lnTo>
                <a:lnTo>
                  <a:pt x="11963" y="77787"/>
                </a:lnTo>
                <a:lnTo>
                  <a:pt x="19443" y="77787"/>
                </a:lnTo>
                <a:lnTo>
                  <a:pt x="29495" y="75965"/>
                </a:lnTo>
                <a:lnTo>
                  <a:pt x="37023" y="71058"/>
                </a:lnTo>
                <a:lnTo>
                  <a:pt x="39490" y="67322"/>
                </a:lnTo>
                <a:lnTo>
                  <a:pt x="13462" y="67322"/>
                </a:lnTo>
                <a:lnTo>
                  <a:pt x="7480" y="64325"/>
                </a:lnTo>
                <a:lnTo>
                  <a:pt x="2997" y="61328"/>
                </a:lnTo>
                <a:close/>
              </a:path>
              <a:path w="43815" h="78104">
                <a:moveTo>
                  <a:pt x="31419" y="0"/>
                </a:moveTo>
                <a:lnTo>
                  <a:pt x="25438" y="0"/>
                </a:lnTo>
                <a:lnTo>
                  <a:pt x="15386" y="1589"/>
                </a:lnTo>
                <a:lnTo>
                  <a:pt x="7858" y="5984"/>
                </a:lnTo>
                <a:lnTo>
                  <a:pt x="3135" y="12623"/>
                </a:lnTo>
                <a:lnTo>
                  <a:pt x="1498" y="20942"/>
                </a:lnTo>
                <a:lnTo>
                  <a:pt x="2620" y="27372"/>
                </a:lnTo>
                <a:lnTo>
                  <a:pt x="5984" y="33099"/>
                </a:lnTo>
                <a:lnTo>
                  <a:pt x="11592" y="37983"/>
                </a:lnTo>
                <a:lnTo>
                  <a:pt x="28422" y="46380"/>
                </a:lnTo>
                <a:lnTo>
                  <a:pt x="32918" y="49364"/>
                </a:lnTo>
                <a:lnTo>
                  <a:pt x="32918" y="62826"/>
                </a:lnTo>
                <a:lnTo>
                  <a:pt x="28422" y="67322"/>
                </a:lnTo>
                <a:lnTo>
                  <a:pt x="39490" y="67322"/>
                </a:lnTo>
                <a:lnTo>
                  <a:pt x="41746" y="63905"/>
                </a:lnTo>
                <a:lnTo>
                  <a:pt x="43383" y="55346"/>
                </a:lnTo>
                <a:lnTo>
                  <a:pt x="42284" y="47425"/>
                </a:lnTo>
                <a:lnTo>
                  <a:pt x="39082" y="41325"/>
                </a:lnTo>
                <a:lnTo>
                  <a:pt x="33915" y="36626"/>
                </a:lnTo>
                <a:lnTo>
                  <a:pt x="26924" y="32905"/>
                </a:lnTo>
                <a:lnTo>
                  <a:pt x="17957" y="28422"/>
                </a:lnTo>
                <a:lnTo>
                  <a:pt x="13462" y="25425"/>
                </a:lnTo>
                <a:lnTo>
                  <a:pt x="13462" y="13461"/>
                </a:lnTo>
                <a:lnTo>
                  <a:pt x="17957" y="8978"/>
                </a:lnTo>
                <a:lnTo>
                  <a:pt x="40390" y="8978"/>
                </a:lnTo>
                <a:lnTo>
                  <a:pt x="41884" y="4483"/>
                </a:lnTo>
                <a:lnTo>
                  <a:pt x="37401" y="1498"/>
                </a:lnTo>
                <a:lnTo>
                  <a:pt x="31419" y="0"/>
                </a:lnTo>
                <a:close/>
              </a:path>
              <a:path w="43815" h="78104">
                <a:moveTo>
                  <a:pt x="40390" y="8978"/>
                </a:moveTo>
                <a:lnTo>
                  <a:pt x="31419" y="8978"/>
                </a:lnTo>
                <a:lnTo>
                  <a:pt x="35902" y="11963"/>
                </a:lnTo>
                <a:lnTo>
                  <a:pt x="38900" y="13461"/>
                </a:lnTo>
                <a:lnTo>
                  <a:pt x="40390" y="8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317841" y="3973283"/>
            <a:ext cx="57150" cy="109220"/>
          </a:xfrm>
          <a:custGeom>
            <a:avLst/>
            <a:gdLst/>
            <a:ahLst/>
            <a:cxnLst/>
            <a:rect l="l" t="t" r="r" b="b"/>
            <a:pathLst>
              <a:path w="57150" h="109220">
                <a:moveTo>
                  <a:pt x="11963" y="0"/>
                </a:moveTo>
                <a:lnTo>
                  <a:pt x="0" y="0"/>
                </a:lnTo>
                <a:lnTo>
                  <a:pt x="0" y="109207"/>
                </a:lnTo>
                <a:lnTo>
                  <a:pt x="11963" y="109207"/>
                </a:lnTo>
                <a:lnTo>
                  <a:pt x="11963" y="82283"/>
                </a:lnTo>
                <a:lnTo>
                  <a:pt x="17945" y="74803"/>
                </a:lnTo>
                <a:lnTo>
                  <a:pt x="33116" y="74803"/>
                </a:lnTo>
                <a:lnTo>
                  <a:pt x="30015" y="70307"/>
                </a:lnTo>
                <a:lnTo>
                  <a:pt x="11963" y="70307"/>
                </a:lnTo>
                <a:lnTo>
                  <a:pt x="11963" y="0"/>
                </a:lnTo>
                <a:close/>
              </a:path>
              <a:path w="57150" h="109220">
                <a:moveTo>
                  <a:pt x="33116" y="74803"/>
                </a:moveTo>
                <a:lnTo>
                  <a:pt x="17945" y="74803"/>
                </a:lnTo>
                <a:lnTo>
                  <a:pt x="41884" y="109207"/>
                </a:lnTo>
                <a:lnTo>
                  <a:pt x="56845" y="109207"/>
                </a:lnTo>
                <a:lnTo>
                  <a:pt x="33116" y="74803"/>
                </a:lnTo>
                <a:close/>
              </a:path>
              <a:path w="57150" h="109220">
                <a:moveTo>
                  <a:pt x="52362" y="35902"/>
                </a:moveTo>
                <a:lnTo>
                  <a:pt x="37401" y="35902"/>
                </a:lnTo>
                <a:lnTo>
                  <a:pt x="17945" y="61328"/>
                </a:lnTo>
                <a:lnTo>
                  <a:pt x="16446" y="64325"/>
                </a:lnTo>
                <a:lnTo>
                  <a:pt x="13462" y="67322"/>
                </a:lnTo>
                <a:lnTo>
                  <a:pt x="11963" y="70307"/>
                </a:lnTo>
                <a:lnTo>
                  <a:pt x="30015" y="70307"/>
                </a:lnTo>
                <a:lnTo>
                  <a:pt x="26924" y="65824"/>
                </a:lnTo>
                <a:lnTo>
                  <a:pt x="52362" y="35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407592" y="4007688"/>
            <a:ext cx="66040" cy="78105"/>
          </a:xfrm>
          <a:custGeom>
            <a:avLst/>
            <a:gdLst/>
            <a:ahLst/>
            <a:cxnLst/>
            <a:rect l="l" t="t" r="r" b="b"/>
            <a:pathLst>
              <a:path w="66040" h="78104">
                <a:moveTo>
                  <a:pt x="32918" y="0"/>
                </a:moveTo>
                <a:lnTo>
                  <a:pt x="20198" y="2500"/>
                </a:lnTo>
                <a:lnTo>
                  <a:pt x="9725" y="9910"/>
                </a:lnTo>
                <a:lnTo>
                  <a:pt x="2618" y="22090"/>
                </a:lnTo>
                <a:lnTo>
                  <a:pt x="0" y="38900"/>
                </a:lnTo>
                <a:lnTo>
                  <a:pt x="2618" y="55070"/>
                </a:lnTo>
                <a:lnTo>
                  <a:pt x="9733" y="67322"/>
                </a:lnTo>
                <a:lnTo>
                  <a:pt x="20198" y="75076"/>
                </a:lnTo>
                <a:lnTo>
                  <a:pt x="32918" y="77787"/>
                </a:lnTo>
                <a:lnTo>
                  <a:pt x="44373" y="75474"/>
                </a:lnTo>
                <a:lnTo>
                  <a:pt x="54987" y="68252"/>
                </a:lnTo>
                <a:lnTo>
                  <a:pt x="55566" y="67322"/>
                </a:lnTo>
                <a:lnTo>
                  <a:pt x="32893" y="67316"/>
                </a:lnTo>
                <a:lnTo>
                  <a:pt x="24599" y="65194"/>
                </a:lnTo>
                <a:lnTo>
                  <a:pt x="17960" y="59278"/>
                </a:lnTo>
                <a:lnTo>
                  <a:pt x="13565" y="50279"/>
                </a:lnTo>
                <a:lnTo>
                  <a:pt x="11976" y="38900"/>
                </a:lnTo>
                <a:lnTo>
                  <a:pt x="13357" y="27908"/>
                </a:lnTo>
                <a:lnTo>
                  <a:pt x="17398" y="18329"/>
                </a:lnTo>
                <a:lnTo>
                  <a:pt x="23966" y="11550"/>
                </a:lnTo>
                <a:lnTo>
                  <a:pt x="32918" y="8978"/>
                </a:lnTo>
                <a:lnTo>
                  <a:pt x="54879" y="8978"/>
                </a:lnTo>
                <a:lnTo>
                  <a:pt x="46264" y="2688"/>
                </a:lnTo>
                <a:lnTo>
                  <a:pt x="32918" y="0"/>
                </a:lnTo>
                <a:close/>
              </a:path>
              <a:path w="66040" h="78104">
                <a:moveTo>
                  <a:pt x="54879" y="8978"/>
                </a:moveTo>
                <a:lnTo>
                  <a:pt x="32918" y="8978"/>
                </a:lnTo>
                <a:lnTo>
                  <a:pt x="42502" y="11735"/>
                </a:lnTo>
                <a:lnTo>
                  <a:pt x="48999" y="18699"/>
                </a:lnTo>
                <a:lnTo>
                  <a:pt x="52692" y="27913"/>
                </a:lnTo>
                <a:lnTo>
                  <a:pt x="53860" y="37401"/>
                </a:lnTo>
                <a:lnTo>
                  <a:pt x="52270" y="49647"/>
                </a:lnTo>
                <a:lnTo>
                  <a:pt x="47875" y="59091"/>
                </a:lnTo>
                <a:lnTo>
                  <a:pt x="41237" y="65171"/>
                </a:lnTo>
                <a:lnTo>
                  <a:pt x="32918" y="67322"/>
                </a:lnTo>
                <a:lnTo>
                  <a:pt x="55570" y="67316"/>
                </a:lnTo>
                <a:lnTo>
                  <a:pt x="62797" y="55702"/>
                </a:lnTo>
                <a:lnTo>
                  <a:pt x="65836" y="37401"/>
                </a:lnTo>
                <a:lnTo>
                  <a:pt x="63427" y="22090"/>
                </a:lnTo>
                <a:lnTo>
                  <a:pt x="56668" y="10285"/>
                </a:lnTo>
                <a:lnTo>
                  <a:pt x="54879" y="8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488390" y="4007688"/>
            <a:ext cx="34925" cy="74930"/>
          </a:xfrm>
          <a:custGeom>
            <a:avLst/>
            <a:gdLst/>
            <a:ahLst/>
            <a:cxnLst/>
            <a:rect l="l" t="t" r="r" b="b"/>
            <a:pathLst>
              <a:path w="34925" h="74929">
                <a:moveTo>
                  <a:pt x="10477" y="1498"/>
                </a:moveTo>
                <a:lnTo>
                  <a:pt x="0" y="1498"/>
                </a:lnTo>
                <a:lnTo>
                  <a:pt x="0" y="74802"/>
                </a:lnTo>
                <a:lnTo>
                  <a:pt x="13462" y="74802"/>
                </a:lnTo>
                <a:lnTo>
                  <a:pt x="13462" y="29921"/>
                </a:lnTo>
                <a:lnTo>
                  <a:pt x="14960" y="19456"/>
                </a:lnTo>
                <a:lnTo>
                  <a:pt x="17357" y="16459"/>
                </a:lnTo>
                <a:lnTo>
                  <a:pt x="11963" y="16459"/>
                </a:lnTo>
                <a:lnTo>
                  <a:pt x="10477" y="1498"/>
                </a:lnTo>
                <a:close/>
              </a:path>
              <a:path w="34925" h="74929">
                <a:moveTo>
                  <a:pt x="34404" y="0"/>
                </a:moveTo>
                <a:lnTo>
                  <a:pt x="22440" y="0"/>
                </a:lnTo>
                <a:lnTo>
                  <a:pt x="14960" y="5994"/>
                </a:lnTo>
                <a:lnTo>
                  <a:pt x="11963" y="16459"/>
                </a:lnTo>
                <a:lnTo>
                  <a:pt x="17357" y="16459"/>
                </a:lnTo>
                <a:lnTo>
                  <a:pt x="20942" y="11976"/>
                </a:lnTo>
                <a:lnTo>
                  <a:pt x="34404" y="11976"/>
                </a:lnTo>
                <a:lnTo>
                  <a:pt x="344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555700" y="3991228"/>
            <a:ext cx="40640" cy="94615"/>
          </a:xfrm>
          <a:custGeom>
            <a:avLst/>
            <a:gdLst/>
            <a:ahLst/>
            <a:cxnLst/>
            <a:rect l="l" t="t" r="r" b="b"/>
            <a:pathLst>
              <a:path w="40640" h="94614">
                <a:moveTo>
                  <a:pt x="22440" y="28422"/>
                </a:moveTo>
                <a:lnTo>
                  <a:pt x="10477" y="28422"/>
                </a:lnTo>
                <a:lnTo>
                  <a:pt x="10477" y="77800"/>
                </a:lnTo>
                <a:lnTo>
                  <a:pt x="11976" y="83781"/>
                </a:lnTo>
                <a:lnTo>
                  <a:pt x="16459" y="88265"/>
                </a:lnTo>
                <a:lnTo>
                  <a:pt x="17957" y="91262"/>
                </a:lnTo>
                <a:lnTo>
                  <a:pt x="23939" y="94246"/>
                </a:lnTo>
                <a:lnTo>
                  <a:pt x="32918" y="94246"/>
                </a:lnTo>
                <a:lnTo>
                  <a:pt x="37401" y="92760"/>
                </a:lnTo>
                <a:lnTo>
                  <a:pt x="40398" y="91262"/>
                </a:lnTo>
                <a:lnTo>
                  <a:pt x="39114" y="82283"/>
                </a:lnTo>
                <a:lnTo>
                  <a:pt x="25438" y="82283"/>
                </a:lnTo>
                <a:lnTo>
                  <a:pt x="22440" y="77800"/>
                </a:lnTo>
                <a:lnTo>
                  <a:pt x="22440" y="28422"/>
                </a:lnTo>
                <a:close/>
              </a:path>
              <a:path w="40640" h="94614">
                <a:moveTo>
                  <a:pt x="38900" y="80784"/>
                </a:moveTo>
                <a:lnTo>
                  <a:pt x="37401" y="82283"/>
                </a:lnTo>
                <a:lnTo>
                  <a:pt x="39114" y="82283"/>
                </a:lnTo>
                <a:lnTo>
                  <a:pt x="38900" y="80784"/>
                </a:lnTo>
                <a:close/>
              </a:path>
              <a:path w="40640" h="94614">
                <a:moveTo>
                  <a:pt x="40398" y="17957"/>
                </a:moveTo>
                <a:lnTo>
                  <a:pt x="0" y="17957"/>
                </a:lnTo>
                <a:lnTo>
                  <a:pt x="0" y="28422"/>
                </a:lnTo>
                <a:lnTo>
                  <a:pt x="40398" y="28422"/>
                </a:lnTo>
                <a:lnTo>
                  <a:pt x="40398" y="17957"/>
                </a:lnTo>
                <a:close/>
              </a:path>
              <a:path w="40640" h="94614">
                <a:moveTo>
                  <a:pt x="22440" y="0"/>
                </a:moveTo>
                <a:lnTo>
                  <a:pt x="10477" y="2997"/>
                </a:lnTo>
                <a:lnTo>
                  <a:pt x="10477" y="17957"/>
                </a:lnTo>
                <a:lnTo>
                  <a:pt x="22440" y="17957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605077" y="4007688"/>
            <a:ext cx="52705" cy="78105"/>
          </a:xfrm>
          <a:custGeom>
            <a:avLst/>
            <a:gdLst/>
            <a:ahLst/>
            <a:cxnLst/>
            <a:rect l="l" t="t" r="r" b="b"/>
            <a:pathLst>
              <a:path w="52704" h="78104">
                <a:moveTo>
                  <a:pt x="46510" y="8978"/>
                </a:moveTo>
                <a:lnTo>
                  <a:pt x="38900" y="8978"/>
                </a:lnTo>
                <a:lnTo>
                  <a:pt x="40398" y="20942"/>
                </a:lnTo>
                <a:lnTo>
                  <a:pt x="40398" y="28422"/>
                </a:lnTo>
                <a:lnTo>
                  <a:pt x="22722" y="30105"/>
                </a:lnTo>
                <a:lnTo>
                  <a:pt x="10098" y="35155"/>
                </a:lnTo>
                <a:lnTo>
                  <a:pt x="2524" y="43569"/>
                </a:lnTo>
                <a:lnTo>
                  <a:pt x="0" y="55346"/>
                </a:lnTo>
                <a:lnTo>
                  <a:pt x="1144" y="63905"/>
                </a:lnTo>
                <a:lnTo>
                  <a:pt x="4673" y="71058"/>
                </a:lnTo>
                <a:lnTo>
                  <a:pt x="10726" y="75965"/>
                </a:lnTo>
                <a:lnTo>
                  <a:pt x="19443" y="77787"/>
                </a:lnTo>
                <a:lnTo>
                  <a:pt x="29921" y="77787"/>
                </a:lnTo>
                <a:lnTo>
                  <a:pt x="37401" y="71805"/>
                </a:lnTo>
                <a:lnTo>
                  <a:pt x="39647" y="67322"/>
                </a:lnTo>
                <a:lnTo>
                  <a:pt x="16459" y="67322"/>
                </a:lnTo>
                <a:lnTo>
                  <a:pt x="11963" y="62826"/>
                </a:lnTo>
                <a:lnTo>
                  <a:pt x="11963" y="53860"/>
                </a:lnTo>
                <a:lnTo>
                  <a:pt x="14511" y="45609"/>
                </a:lnTo>
                <a:lnTo>
                  <a:pt x="21128" y="40582"/>
                </a:lnTo>
                <a:lnTo>
                  <a:pt x="30271" y="38080"/>
                </a:lnTo>
                <a:lnTo>
                  <a:pt x="40398" y="37401"/>
                </a:lnTo>
                <a:lnTo>
                  <a:pt x="52362" y="37401"/>
                </a:lnTo>
                <a:lnTo>
                  <a:pt x="52362" y="29921"/>
                </a:lnTo>
                <a:lnTo>
                  <a:pt x="51123" y="18934"/>
                </a:lnTo>
                <a:lnTo>
                  <a:pt x="46939" y="9350"/>
                </a:lnTo>
                <a:lnTo>
                  <a:pt x="46510" y="8978"/>
                </a:lnTo>
                <a:close/>
              </a:path>
              <a:path w="52704" h="78104">
                <a:moveTo>
                  <a:pt x="52362" y="65824"/>
                </a:moveTo>
                <a:lnTo>
                  <a:pt x="41884" y="65824"/>
                </a:lnTo>
                <a:lnTo>
                  <a:pt x="41884" y="74802"/>
                </a:lnTo>
                <a:lnTo>
                  <a:pt x="52362" y="74802"/>
                </a:lnTo>
                <a:lnTo>
                  <a:pt x="52362" y="65824"/>
                </a:lnTo>
                <a:close/>
              </a:path>
              <a:path w="52704" h="78104">
                <a:moveTo>
                  <a:pt x="52362" y="37401"/>
                </a:moveTo>
                <a:lnTo>
                  <a:pt x="40398" y="37401"/>
                </a:lnTo>
                <a:lnTo>
                  <a:pt x="40398" y="55346"/>
                </a:lnTo>
                <a:lnTo>
                  <a:pt x="37401" y="61340"/>
                </a:lnTo>
                <a:lnTo>
                  <a:pt x="31419" y="67322"/>
                </a:lnTo>
                <a:lnTo>
                  <a:pt x="39647" y="67322"/>
                </a:lnTo>
                <a:lnTo>
                  <a:pt x="40398" y="65824"/>
                </a:lnTo>
                <a:lnTo>
                  <a:pt x="52362" y="65824"/>
                </a:lnTo>
                <a:lnTo>
                  <a:pt x="52362" y="37401"/>
                </a:lnTo>
                <a:close/>
              </a:path>
              <a:path w="52704" h="78104">
                <a:moveTo>
                  <a:pt x="26924" y="0"/>
                </a:moveTo>
                <a:lnTo>
                  <a:pt x="17957" y="0"/>
                </a:lnTo>
                <a:lnTo>
                  <a:pt x="10477" y="1498"/>
                </a:lnTo>
                <a:lnTo>
                  <a:pt x="4483" y="5981"/>
                </a:lnTo>
                <a:lnTo>
                  <a:pt x="7480" y="14960"/>
                </a:lnTo>
                <a:lnTo>
                  <a:pt x="11963" y="11976"/>
                </a:lnTo>
                <a:lnTo>
                  <a:pt x="17957" y="8978"/>
                </a:lnTo>
                <a:lnTo>
                  <a:pt x="46510" y="8978"/>
                </a:lnTo>
                <a:lnTo>
                  <a:pt x="39106" y="2571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676883" y="4007700"/>
            <a:ext cx="64769" cy="106680"/>
          </a:xfrm>
          <a:custGeom>
            <a:avLst/>
            <a:gdLst/>
            <a:ahLst/>
            <a:cxnLst/>
            <a:rect l="l" t="t" r="r" b="b"/>
            <a:pathLst>
              <a:path w="64770" h="106679">
                <a:moveTo>
                  <a:pt x="10477" y="1498"/>
                </a:moveTo>
                <a:lnTo>
                  <a:pt x="0" y="1498"/>
                </a:lnTo>
                <a:lnTo>
                  <a:pt x="0" y="106210"/>
                </a:lnTo>
                <a:lnTo>
                  <a:pt x="11963" y="106210"/>
                </a:lnTo>
                <a:lnTo>
                  <a:pt x="11963" y="65824"/>
                </a:lnTo>
                <a:lnTo>
                  <a:pt x="20955" y="65824"/>
                </a:lnTo>
                <a:lnTo>
                  <a:pt x="14960" y="59829"/>
                </a:lnTo>
                <a:lnTo>
                  <a:pt x="13462" y="50863"/>
                </a:lnTo>
                <a:lnTo>
                  <a:pt x="11963" y="49364"/>
                </a:lnTo>
                <a:lnTo>
                  <a:pt x="11963" y="28422"/>
                </a:lnTo>
                <a:lnTo>
                  <a:pt x="13462" y="26923"/>
                </a:lnTo>
                <a:lnTo>
                  <a:pt x="14960" y="16446"/>
                </a:lnTo>
                <a:lnTo>
                  <a:pt x="19440" y="13461"/>
                </a:lnTo>
                <a:lnTo>
                  <a:pt x="10477" y="13461"/>
                </a:lnTo>
                <a:lnTo>
                  <a:pt x="10477" y="1498"/>
                </a:lnTo>
                <a:close/>
              </a:path>
              <a:path w="64770" h="106679">
                <a:moveTo>
                  <a:pt x="20955" y="65824"/>
                </a:moveTo>
                <a:lnTo>
                  <a:pt x="11963" y="65824"/>
                </a:lnTo>
                <a:lnTo>
                  <a:pt x="16459" y="73304"/>
                </a:lnTo>
                <a:lnTo>
                  <a:pt x="23939" y="77787"/>
                </a:lnTo>
                <a:lnTo>
                  <a:pt x="32918" y="77787"/>
                </a:lnTo>
                <a:lnTo>
                  <a:pt x="44764" y="75263"/>
                </a:lnTo>
                <a:lnTo>
                  <a:pt x="54789" y="67691"/>
                </a:lnTo>
                <a:lnTo>
                  <a:pt x="54998" y="67309"/>
                </a:lnTo>
                <a:lnTo>
                  <a:pt x="22440" y="67309"/>
                </a:lnTo>
                <a:lnTo>
                  <a:pt x="20955" y="65824"/>
                </a:lnTo>
                <a:close/>
              </a:path>
              <a:path w="64770" h="106679">
                <a:moveTo>
                  <a:pt x="56376" y="10464"/>
                </a:moveTo>
                <a:lnTo>
                  <a:pt x="31419" y="10464"/>
                </a:lnTo>
                <a:lnTo>
                  <a:pt x="40137" y="12569"/>
                </a:lnTo>
                <a:lnTo>
                  <a:pt x="46189" y="18322"/>
                </a:lnTo>
                <a:lnTo>
                  <a:pt x="49723" y="26923"/>
                </a:lnTo>
                <a:lnTo>
                  <a:pt x="50863" y="37401"/>
                </a:lnTo>
                <a:lnTo>
                  <a:pt x="49507" y="49645"/>
                </a:lnTo>
                <a:lnTo>
                  <a:pt x="45627" y="59085"/>
                </a:lnTo>
                <a:lnTo>
                  <a:pt x="39504" y="65160"/>
                </a:lnTo>
                <a:lnTo>
                  <a:pt x="31419" y="67309"/>
                </a:lnTo>
                <a:lnTo>
                  <a:pt x="54998" y="67309"/>
                </a:lnTo>
                <a:lnTo>
                  <a:pt x="61730" y="55070"/>
                </a:lnTo>
                <a:lnTo>
                  <a:pt x="64325" y="37401"/>
                </a:lnTo>
                <a:lnTo>
                  <a:pt x="62199" y="22090"/>
                </a:lnTo>
                <a:lnTo>
                  <a:pt x="56376" y="10464"/>
                </a:lnTo>
                <a:close/>
              </a:path>
              <a:path w="64770" h="106679">
                <a:moveTo>
                  <a:pt x="35902" y="0"/>
                </a:moveTo>
                <a:lnTo>
                  <a:pt x="27747" y="840"/>
                </a:lnTo>
                <a:lnTo>
                  <a:pt x="21132" y="3363"/>
                </a:lnTo>
                <a:lnTo>
                  <a:pt x="15918" y="7570"/>
                </a:lnTo>
                <a:lnTo>
                  <a:pt x="11963" y="13461"/>
                </a:lnTo>
                <a:lnTo>
                  <a:pt x="19440" y="13461"/>
                </a:lnTo>
                <a:lnTo>
                  <a:pt x="23939" y="10464"/>
                </a:lnTo>
                <a:lnTo>
                  <a:pt x="56376" y="10464"/>
                </a:lnTo>
                <a:lnTo>
                  <a:pt x="56286" y="10285"/>
                </a:lnTo>
                <a:lnTo>
                  <a:pt x="47287" y="2688"/>
                </a:lnTo>
                <a:lnTo>
                  <a:pt x="35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751698" y="4007700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20" h="78104">
                <a:moveTo>
                  <a:pt x="31419" y="0"/>
                </a:moveTo>
                <a:lnTo>
                  <a:pt x="0" y="38887"/>
                </a:lnTo>
                <a:lnTo>
                  <a:pt x="2196" y="54432"/>
                </a:lnTo>
                <a:lnTo>
                  <a:pt x="8599" y="66752"/>
                </a:lnTo>
                <a:lnTo>
                  <a:pt x="18929" y="74865"/>
                </a:lnTo>
                <a:lnTo>
                  <a:pt x="32905" y="77787"/>
                </a:lnTo>
                <a:lnTo>
                  <a:pt x="43383" y="77787"/>
                </a:lnTo>
                <a:lnTo>
                  <a:pt x="50863" y="74790"/>
                </a:lnTo>
                <a:lnTo>
                  <a:pt x="55346" y="71805"/>
                </a:lnTo>
                <a:lnTo>
                  <a:pt x="53852" y="67310"/>
                </a:lnTo>
                <a:lnTo>
                  <a:pt x="34404" y="67310"/>
                </a:lnTo>
                <a:lnTo>
                  <a:pt x="25850" y="65628"/>
                </a:lnTo>
                <a:lnTo>
                  <a:pt x="18697" y="60582"/>
                </a:lnTo>
                <a:lnTo>
                  <a:pt x="13787" y="52168"/>
                </a:lnTo>
                <a:lnTo>
                  <a:pt x="11963" y="40386"/>
                </a:lnTo>
                <a:lnTo>
                  <a:pt x="58343" y="40386"/>
                </a:lnTo>
                <a:lnTo>
                  <a:pt x="58343" y="34404"/>
                </a:lnTo>
                <a:lnTo>
                  <a:pt x="58058" y="31407"/>
                </a:lnTo>
                <a:lnTo>
                  <a:pt x="11963" y="31407"/>
                </a:lnTo>
                <a:lnTo>
                  <a:pt x="13085" y="23485"/>
                </a:lnTo>
                <a:lnTo>
                  <a:pt x="16451" y="16262"/>
                </a:lnTo>
                <a:lnTo>
                  <a:pt x="22062" y="11000"/>
                </a:lnTo>
                <a:lnTo>
                  <a:pt x="29921" y="8966"/>
                </a:lnTo>
                <a:lnTo>
                  <a:pt x="50281" y="8966"/>
                </a:lnTo>
                <a:lnTo>
                  <a:pt x="45093" y="3482"/>
                </a:lnTo>
                <a:lnTo>
                  <a:pt x="31419" y="0"/>
                </a:lnTo>
                <a:close/>
              </a:path>
              <a:path w="58420" h="78104">
                <a:moveTo>
                  <a:pt x="52362" y="62826"/>
                </a:moveTo>
                <a:lnTo>
                  <a:pt x="47866" y="64325"/>
                </a:lnTo>
                <a:lnTo>
                  <a:pt x="43383" y="67310"/>
                </a:lnTo>
                <a:lnTo>
                  <a:pt x="53852" y="67310"/>
                </a:lnTo>
                <a:lnTo>
                  <a:pt x="52362" y="62826"/>
                </a:lnTo>
                <a:close/>
              </a:path>
              <a:path w="58420" h="78104">
                <a:moveTo>
                  <a:pt x="50281" y="8966"/>
                </a:moveTo>
                <a:lnTo>
                  <a:pt x="29921" y="8966"/>
                </a:lnTo>
                <a:lnTo>
                  <a:pt x="38404" y="11211"/>
                </a:lnTo>
                <a:lnTo>
                  <a:pt x="43942" y="16824"/>
                </a:lnTo>
                <a:lnTo>
                  <a:pt x="46955" y="24118"/>
                </a:lnTo>
                <a:lnTo>
                  <a:pt x="47866" y="31407"/>
                </a:lnTo>
                <a:lnTo>
                  <a:pt x="58058" y="31407"/>
                </a:lnTo>
                <a:lnTo>
                  <a:pt x="57290" y="23343"/>
                </a:lnTo>
                <a:lnTo>
                  <a:pt x="53297" y="12153"/>
                </a:lnTo>
                <a:lnTo>
                  <a:pt x="50281" y="8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6205">
              <a:lnSpc>
                <a:spcPct val="100000"/>
              </a:lnSpc>
            </a:pPr>
            <a:r>
              <a:rPr sz="3200" spc="-5" dirty="0"/>
              <a:t>What is an Operating</a:t>
            </a:r>
            <a:r>
              <a:rPr sz="3200" spc="-110" dirty="0"/>
              <a:t> </a:t>
            </a:r>
            <a:r>
              <a:rPr sz="3200" spc="-5" dirty="0"/>
              <a:t>System?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04252" y="1308036"/>
            <a:ext cx="6477635" cy="231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1112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program </a:t>
            </a:r>
            <a:r>
              <a:rPr sz="1800" spc="-5" dirty="0">
                <a:latin typeface="Arial"/>
                <a:cs typeface="Arial"/>
              </a:rPr>
              <a:t>that acts </a:t>
            </a:r>
            <a:r>
              <a:rPr sz="1800" spc="-10" dirty="0">
                <a:latin typeface="Arial"/>
                <a:cs typeface="Arial"/>
              </a:rPr>
              <a:t>as an intermediary between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user </a:t>
            </a:r>
            <a:r>
              <a:rPr sz="1800" spc="-5" dirty="0">
                <a:latin typeface="Arial"/>
                <a:cs typeface="Arial"/>
              </a:rPr>
              <a:t>of a  computer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the computer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Operating system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goals:</a:t>
            </a:r>
            <a:endParaRPr sz="1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Execute </a:t>
            </a:r>
            <a:r>
              <a:rPr sz="1800" spc="-10" dirty="0">
                <a:latin typeface="Arial"/>
                <a:cs typeface="Arial"/>
              </a:rPr>
              <a:t>user programs and </a:t>
            </a:r>
            <a:r>
              <a:rPr sz="1800" spc="-5" dirty="0">
                <a:latin typeface="Arial"/>
                <a:cs typeface="Arial"/>
              </a:rPr>
              <a:t>make solving </a:t>
            </a:r>
            <a:r>
              <a:rPr sz="1800" spc="-10" dirty="0">
                <a:latin typeface="Arial"/>
                <a:cs typeface="Arial"/>
              </a:rPr>
              <a:t>user problems  easier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Make the computer </a:t>
            </a:r>
            <a:r>
              <a:rPr sz="1800" spc="-10" dirty="0">
                <a:latin typeface="Arial"/>
                <a:cs typeface="Arial"/>
              </a:rPr>
              <a:t>system convenient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Use the computer </a:t>
            </a:r>
            <a:r>
              <a:rPr sz="1800" spc="-10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an </a:t>
            </a:r>
            <a:r>
              <a:rPr sz="1800" spc="-5" dirty="0">
                <a:latin typeface="Arial"/>
                <a:cs typeface="Arial"/>
              </a:rPr>
              <a:t>efficient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manner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523" y="230695"/>
            <a:ext cx="730059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Migration </a:t>
            </a:r>
            <a:r>
              <a:rPr spc="-10" dirty="0"/>
              <a:t>of </a:t>
            </a:r>
            <a:r>
              <a:rPr spc="-5" dirty="0"/>
              <a:t>data “A” from Disk </a:t>
            </a:r>
            <a:r>
              <a:rPr dirty="0"/>
              <a:t>to</a:t>
            </a:r>
            <a:r>
              <a:rPr spc="70" dirty="0"/>
              <a:t> </a:t>
            </a:r>
            <a:r>
              <a:rPr spc="-5" dirty="0"/>
              <a:t>Register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57225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Multitasking </a:t>
            </a:r>
            <a:r>
              <a:rPr sz="1800" spc="-10" dirty="0">
                <a:latin typeface="Arial"/>
                <a:cs typeface="Arial"/>
              </a:rPr>
              <a:t>environments </a:t>
            </a:r>
            <a:r>
              <a:rPr sz="1800" spc="-5" dirty="0">
                <a:latin typeface="Arial"/>
                <a:cs typeface="Arial"/>
              </a:rPr>
              <a:t>must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careful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use most </a:t>
            </a:r>
            <a:r>
              <a:rPr sz="1800" spc="-10" dirty="0">
                <a:latin typeface="Arial"/>
                <a:cs typeface="Arial"/>
              </a:rPr>
              <a:t>recent  value, no </a:t>
            </a:r>
            <a:r>
              <a:rPr sz="1800" spc="-5" dirty="0">
                <a:latin typeface="Arial"/>
                <a:cs typeface="Arial"/>
              </a:rPr>
              <a:t>matter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it is stored in the storage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hierarchy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189" y="3563683"/>
            <a:ext cx="6816090" cy="194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Multiprocessor </a:t>
            </a:r>
            <a:r>
              <a:rPr sz="1800" spc="-10" dirty="0">
                <a:latin typeface="Arial"/>
                <a:cs typeface="Arial"/>
              </a:rPr>
              <a:t>environment </a:t>
            </a:r>
            <a:r>
              <a:rPr sz="1800" spc="-5" dirty="0">
                <a:latin typeface="Arial"/>
                <a:cs typeface="Arial"/>
              </a:rPr>
              <a:t>must </a:t>
            </a:r>
            <a:r>
              <a:rPr sz="1800" spc="-10" dirty="0">
                <a:latin typeface="Arial"/>
                <a:cs typeface="Arial"/>
              </a:rPr>
              <a:t>provide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cache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coherency </a:t>
            </a:r>
            <a:r>
              <a:rPr sz="1800" spc="-5" dirty="0">
                <a:latin typeface="Arial"/>
                <a:cs typeface="Arial"/>
              </a:rPr>
              <a:t>in  </a:t>
            </a:r>
            <a:r>
              <a:rPr sz="1800" spc="-15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such that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5" dirty="0">
                <a:latin typeface="Arial"/>
                <a:cs typeface="Arial"/>
              </a:rPr>
              <a:t>CPUs </a:t>
            </a:r>
            <a:r>
              <a:rPr sz="1800" spc="-10" dirty="0">
                <a:latin typeface="Arial"/>
                <a:cs typeface="Arial"/>
              </a:rPr>
              <a:t>have </a:t>
            </a:r>
            <a:r>
              <a:rPr sz="1800" spc="-5" dirty="0">
                <a:latin typeface="Arial"/>
                <a:cs typeface="Arial"/>
              </a:rPr>
              <a:t>the most </a:t>
            </a:r>
            <a:r>
              <a:rPr sz="1800" spc="-10" dirty="0">
                <a:latin typeface="Arial"/>
                <a:cs typeface="Arial"/>
              </a:rPr>
              <a:t>recent value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their  cache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Distributed </a:t>
            </a:r>
            <a:r>
              <a:rPr sz="1800" spc="-10" dirty="0">
                <a:latin typeface="Arial"/>
                <a:cs typeface="Arial"/>
              </a:rPr>
              <a:t>environment </a:t>
            </a:r>
            <a:r>
              <a:rPr sz="1800" spc="-5" dirty="0">
                <a:latin typeface="Arial"/>
                <a:cs typeface="Arial"/>
              </a:rPr>
              <a:t>situation </a:t>
            </a:r>
            <a:r>
              <a:rPr sz="1800" spc="-10" dirty="0">
                <a:latin typeface="Arial"/>
                <a:cs typeface="Arial"/>
              </a:rPr>
              <a:t>even </a:t>
            </a:r>
            <a:r>
              <a:rPr sz="1800" spc="-5" dirty="0">
                <a:latin typeface="Arial"/>
                <a:cs typeface="Arial"/>
              </a:rPr>
              <a:t>more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complex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Several </a:t>
            </a:r>
            <a:r>
              <a:rPr sz="1800" spc="-10" dirty="0">
                <a:latin typeface="Arial"/>
                <a:cs typeface="Arial"/>
              </a:rPr>
              <a:t>copies </a:t>
            </a:r>
            <a:r>
              <a:rPr sz="1800" spc="-5" dirty="0">
                <a:latin typeface="Arial"/>
                <a:cs typeface="Arial"/>
              </a:rPr>
              <a:t>of a </a:t>
            </a:r>
            <a:r>
              <a:rPr sz="1800" spc="-10" dirty="0">
                <a:latin typeface="Arial"/>
                <a:cs typeface="Arial"/>
              </a:rPr>
              <a:t>datum </a:t>
            </a:r>
            <a:r>
              <a:rPr sz="1800" spc="-5" dirty="0">
                <a:latin typeface="Arial"/>
                <a:cs typeface="Arial"/>
              </a:rPr>
              <a:t>can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exist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Various solutions </a:t>
            </a:r>
            <a:r>
              <a:rPr sz="1800" spc="-5" dirty="0">
                <a:latin typeface="Arial"/>
                <a:cs typeface="Arial"/>
              </a:rPr>
              <a:t>covered in </a:t>
            </a:r>
            <a:r>
              <a:rPr sz="1800" spc="-10" dirty="0">
                <a:latin typeface="Arial"/>
                <a:cs typeface="Arial"/>
              </a:rPr>
              <a:t>Chapter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6161" y="2215286"/>
            <a:ext cx="6559537" cy="819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0">
              <a:lnSpc>
                <a:spcPct val="100000"/>
              </a:lnSpc>
            </a:pPr>
            <a:r>
              <a:rPr sz="3200" spc="-5" dirty="0"/>
              <a:t>I/O</a:t>
            </a:r>
            <a:r>
              <a:rPr sz="3200" spc="-110" dirty="0"/>
              <a:t> </a:t>
            </a:r>
            <a:r>
              <a:rPr sz="3200" spc="-5" dirty="0"/>
              <a:t>Subsystem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1064" y="1209611"/>
            <a:ext cx="7064375" cy="286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8163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One </a:t>
            </a:r>
            <a:r>
              <a:rPr sz="1800" spc="-10" dirty="0">
                <a:latin typeface="Arial"/>
                <a:cs typeface="Arial"/>
              </a:rPr>
              <a:t>purpose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hide peculiarities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hardware devices  </a:t>
            </a:r>
            <a:r>
              <a:rPr sz="1800" spc="-5" dirty="0">
                <a:latin typeface="Arial"/>
                <a:cs typeface="Arial"/>
              </a:rPr>
              <a:t>from 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I/O </a:t>
            </a:r>
            <a:r>
              <a:rPr sz="1800" spc="-10" dirty="0">
                <a:latin typeface="Arial"/>
                <a:cs typeface="Arial"/>
              </a:rPr>
              <a:t>subsystem responsible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Memory </a:t>
            </a:r>
            <a:r>
              <a:rPr sz="1800" spc="-10" dirty="0">
                <a:latin typeface="Arial"/>
                <a:cs typeface="Arial"/>
              </a:rPr>
              <a:t>management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10" dirty="0">
                <a:latin typeface="Arial"/>
                <a:cs typeface="Arial"/>
              </a:rPr>
              <a:t>including </a:t>
            </a:r>
            <a:r>
              <a:rPr sz="1800" spc="-5" dirty="0">
                <a:latin typeface="Arial"/>
                <a:cs typeface="Arial"/>
              </a:rPr>
              <a:t>buffering (storing data  temporarily </a:t>
            </a:r>
            <a:r>
              <a:rPr sz="1800" spc="-15" dirty="0">
                <a:latin typeface="Arial"/>
                <a:cs typeface="Arial"/>
              </a:rPr>
              <a:t>while </a:t>
            </a:r>
            <a:r>
              <a:rPr sz="1800" spc="-5" dirty="0">
                <a:latin typeface="Arial"/>
                <a:cs typeface="Arial"/>
              </a:rPr>
              <a:t>it is </a:t>
            </a:r>
            <a:r>
              <a:rPr sz="1800" spc="-10" dirty="0">
                <a:latin typeface="Arial"/>
                <a:cs typeface="Arial"/>
              </a:rPr>
              <a:t>being </a:t>
            </a:r>
            <a:r>
              <a:rPr sz="1800" spc="-5" dirty="0">
                <a:latin typeface="Arial"/>
                <a:cs typeface="Arial"/>
              </a:rPr>
              <a:t>transferred), </a:t>
            </a:r>
            <a:r>
              <a:rPr sz="1800" spc="-10" dirty="0">
                <a:latin typeface="Arial"/>
                <a:cs typeface="Arial"/>
              </a:rPr>
              <a:t>caching </a:t>
            </a:r>
            <a:r>
              <a:rPr sz="1800" spc="-5" dirty="0">
                <a:latin typeface="Arial"/>
                <a:cs typeface="Arial"/>
              </a:rPr>
              <a:t>(storing parts  of data in faster storage for performance), </a:t>
            </a:r>
            <a:r>
              <a:rPr sz="1800" spc="-10" dirty="0">
                <a:latin typeface="Arial"/>
                <a:cs typeface="Arial"/>
              </a:rPr>
              <a:t>spooling </a:t>
            </a:r>
            <a:r>
              <a:rPr sz="1800" spc="-5" dirty="0">
                <a:latin typeface="Arial"/>
                <a:cs typeface="Arial"/>
              </a:rPr>
              <a:t>(the  </a:t>
            </a:r>
            <a:r>
              <a:rPr sz="1800" spc="-10" dirty="0">
                <a:latin typeface="Arial"/>
                <a:cs typeface="Arial"/>
              </a:rPr>
              <a:t>overlapping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output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one job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input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other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jobs)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General </a:t>
            </a:r>
            <a:r>
              <a:rPr sz="1800" spc="-5" dirty="0">
                <a:latin typeface="Arial"/>
                <a:cs typeface="Arial"/>
              </a:rPr>
              <a:t>device-driver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Drivers for specific </a:t>
            </a:r>
            <a:r>
              <a:rPr sz="1800" spc="-10" dirty="0">
                <a:latin typeface="Arial"/>
                <a:cs typeface="Arial"/>
              </a:rPr>
              <a:t>hardware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8830">
              <a:lnSpc>
                <a:spcPct val="100000"/>
              </a:lnSpc>
            </a:pPr>
            <a:r>
              <a:rPr sz="3200" spc="-5" dirty="0"/>
              <a:t>Protection and</a:t>
            </a:r>
            <a:r>
              <a:rPr sz="3200" spc="-90" dirty="0"/>
              <a:t> </a:t>
            </a:r>
            <a:r>
              <a:rPr sz="3200" spc="-5" dirty="0"/>
              <a:t>Security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7175"/>
            <a:ext cx="7477125" cy="438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97815" indent="-342265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Protection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any mechanism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controlling </a:t>
            </a:r>
            <a:r>
              <a:rPr sz="1800" spc="-5" dirty="0">
                <a:latin typeface="Arial"/>
                <a:cs typeface="Arial"/>
              </a:rPr>
              <a:t>access of processes </a:t>
            </a:r>
            <a:r>
              <a:rPr sz="1800" spc="-15" dirty="0">
                <a:latin typeface="Arial"/>
                <a:cs typeface="Arial"/>
              </a:rPr>
              <a:t>or  </a:t>
            </a:r>
            <a:r>
              <a:rPr sz="1800" spc="-5" dirty="0">
                <a:latin typeface="Arial"/>
                <a:cs typeface="Arial"/>
              </a:rPr>
              <a:t>users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resources </a:t>
            </a:r>
            <a:r>
              <a:rPr sz="1800" spc="-10" dirty="0">
                <a:latin typeface="Arial"/>
                <a:cs typeface="Arial"/>
              </a:rPr>
              <a:t>defined by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Security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defense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system against internal and external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attacks</a:t>
            </a:r>
            <a:endParaRPr sz="1800">
              <a:latin typeface="Arial"/>
              <a:cs typeface="Arial"/>
            </a:endParaRPr>
          </a:p>
          <a:p>
            <a:pPr marL="756285" marR="252095" lvl="1" indent="-286385">
              <a:lnSpc>
                <a:spcPts val="1939"/>
              </a:lnSpc>
              <a:spcBef>
                <a:spcPts val="78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Huge range, including </a:t>
            </a:r>
            <a:r>
              <a:rPr sz="1800" spc="-5" dirty="0">
                <a:latin typeface="Arial"/>
                <a:cs typeface="Arial"/>
              </a:rPr>
              <a:t>denial-of-service, </a:t>
            </a:r>
            <a:r>
              <a:rPr sz="1800" spc="-10" dirty="0">
                <a:latin typeface="Arial"/>
                <a:cs typeface="Arial"/>
              </a:rPr>
              <a:t>worms, </a:t>
            </a:r>
            <a:r>
              <a:rPr sz="1800" spc="-5" dirty="0">
                <a:latin typeface="Arial"/>
                <a:cs typeface="Arial"/>
              </a:rPr>
              <a:t>viruses, </a:t>
            </a:r>
            <a:r>
              <a:rPr sz="1800" spc="-10" dirty="0">
                <a:latin typeface="Arial"/>
                <a:cs typeface="Arial"/>
              </a:rPr>
              <a:t>identity  </a:t>
            </a:r>
            <a:r>
              <a:rPr sz="1800" spc="-5" dirty="0">
                <a:latin typeface="Arial"/>
                <a:cs typeface="Arial"/>
              </a:rPr>
              <a:t>theft, theft of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355600" marR="417830" indent="-342900">
              <a:lnSpc>
                <a:spcPts val="1939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Systems </a:t>
            </a:r>
            <a:r>
              <a:rPr sz="1800" spc="-10" dirty="0">
                <a:latin typeface="Arial"/>
                <a:cs typeface="Arial"/>
              </a:rPr>
              <a:t>generally </a:t>
            </a:r>
            <a:r>
              <a:rPr sz="1800" spc="-5" dirty="0">
                <a:latin typeface="Arial"/>
                <a:cs typeface="Arial"/>
              </a:rPr>
              <a:t>first </a:t>
            </a:r>
            <a:r>
              <a:rPr sz="1800" spc="-10" dirty="0">
                <a:latin typeface="Arial"/>
                <a:cs typeface="Arial"/>
              </a:rPr>
              <a:t>distinguish among </a:t>
            </a:r>
            <a:r>
              <a:rPr sz="1800" spc="-5" dirty="0">
                <a:latin typeface="Arial"/>
                <a:cs typeface="Arial"/>
              </a:rPr>
              <a:t>users,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determine </a:t>
            </a:r>
            <a:r>
              <a:rPr sz="1800" spc="-25" dirty="0">
                <a:latin typeface="Arial"/>
                <a:cs typeface="Arial"/>
              </a:rPr>
              <a:t>who  </a:t>
            </a:r>
            <a:r>
              <a:rPr sz="1800" spc="-5" dirty="0">
                <a:latin typeface="Arial"/>
                <a:cs typeface="Arial"/>
              </a:rPr>
              <a:t>can </a:t>
            </a:r>
            <a:r>
              <a:rPr sz="1800" spc="-10" dirty="0">
                <a:latin typeface="Arial"/>
                <a:cs typeface="Arial"/>
              </a:rPr>
              <a:t>do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what</a:t>
            </a:r>
            <a:endParaRPr sz="1800">
              <a:latin typeface="Arial"/>
              <a:cs typeface="Arial"/>
            </a:endParaRPr>
          </a:p>
          <a:p>
            <a:pPr marL="756285" marR="963930" lvl="1" indent="-286385">
              <a:lnSpc>
                <a:spcPts val="1939"/>
              </a:lnSpc>
              <a:spcBef>
                <a:spcPts val="76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User </a:t>
            </a:r>
            <a:r>
              <a:rPr sz="1800" spc="-10" dirty="0">
                <a:latin typeface="Arial"/>
                <a:cs typeface="Arial"/>
              </a:rPr>
              <a:t>identities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user IDs</a:t>
            </a:r>
            <a:r>
              <a:rPr sz="1800" spc="-5" dirty="0">
                <a:latin typeface="Arial"/>
                <a:cs typeface="Arial"/>
              </a:rPr>
              <a:t>, security IDs) </a:t>
            </a:r>
            <a:r>
              <a:rPr sz="1800" spc="-10" dirty="0">
                <a:latin typeface="Arial"/>
                <a:cs typeface="Arial"/>
              </a:rPr>
              <a:t>include name </a:t>
            </a:r>
            <a:r>
              <a:rPr sz="1800" spc="-15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associated </a:t>
            </a:r>
            <a:r>
              <a:rPr sz="1800" spc="-10" dirty="0">
                <a:latin typeface="Arial"/>
                <a:cs typeface="Arial"/>
              </a:rPr>
              <a:t>number, one per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756285" marR="416559" lvl="1" indent="-286385">
              <a:lnSpc>
                <a:spcPts val="1939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User </a:t>
            </a:r>
            <a:r>
              <a:rPr sz="1800" dirty="0">
                <a:latin typeface="Arial"/>
                <a:cs typeface="Arial"/>
              </a:rPr>
              <a:t>ID </a:t>
            </a:r>
            <a:r>
              <a:rPr sz="1800" spc="-10" dirty="0">
                <a:latin typeface="Arial"/>
                <a:cs typeface="Arial"/>
              </a:rPr>
              <a:t>then </a:t>
            </a:r>
            <a:r>
              <a:rPr sz="1800" spc="-5" dirty="0">
                <a:latin typeface="Arial"/>
                <a:cs typeface="Arial"/>
              </a:rPr>
              <a:t>associated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5" dirty="0">
                <a:latin typeface="Arial"/>
                <a:cs typeface="Arial"/>
              </a:rPr>
              <a:t>files, processes of that </a:t>
            </a:r>
            <a:r>
              <a:rPr sz="1800" spc="-10" dirty="0">
                <a:latin typeface="Arial"/>
                <a:cs typeface="Arial"/>
              </a:rPr>
              <a:t>user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10" dirty="0">
                <a:latin typeface="Arial"/>
                <a:cs typeface="Arial"/>
              </a:rPr>
              <a:t>determine </a:t>
            </a:r>
            <a:r>
              <a:rPr sz="1800" spc="-5" dirty="0">
                <a:latin typeface="Arial"/>
                <a:cs typeface="Arial"/>
              </a:rPr>
              <a:t>access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  <a:p>
            <a:pPr marL="756285" marR="227965" lvl="1" indent="-286385">
              <a:lnSpc>
                <a:spcPts val="1939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Group </a:t>
            </a:r>
            <a:r>
              <a:rPr sz="1800" spc="-10" dirty="0">
                <a:latin typeface="Arial"/>
                <a:cs typeface="Arial"/>
              </a:rPr>
              <a:t>identifier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group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ID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spc="-10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set of users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be defined </a:t>
            </a:r>
            <a:r>
              <a:rPr sz="1800" spc="-15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controls </a:t>
            </a:r>
            <a:r>
              <a:rPr sz="1800" spc="-10" dirty="0">
                <a:latin typeface="Arial"/>
                <a:cs typeface="Arial"/>
              </a:rPr>
              <a:t>managed, then </a:t>
            </a:r>
            <a:r>
              <a:rPr sz="1800" spc="-5" dirty="0">
                <a:latin typeface="Arial"/>
                <a:cs typeface="Arial"/>
              </a:rPr>
              <a:t>also associated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each </a:t>
            </a:r>
            <a:r>
              <a:rPr sz="1800" spc="-5" dirty="0">
                <a:latin typeface="Arial"/>
                <a:cs typeface="Arial"/>
              </a:rPr>
              <a:t>process,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756285" marR="382270" lvl="1" indent="-286385">
              <a:lnSpc>
                <a:spcPts val="1939"/>
              </a:lnSpc>
              <a:spcBef>
                <a:spcPts val="76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Privilege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escalation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10" dirty="0">
                <a:latin typeface="Arial"/>
                <a:cs typeface="Arial"/>
              </a:rPr>
              <a:t>user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change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effective </a:t>
            </a:r>
            <a:r>
              <a:rPr sz="1800" dirty="0">
                <a:latin typeface="Arial"/>
                <a:cs typeface="Arial"/>
              </a:rPr>
              <a:t>ID </a:t>
            </a:r>
            <a:r>
              <a:rPr sz="1800" spc="-15" dirty="0">
                <a:latin typeface="Arial"/>
                <a:cs typeface="Arial"/>
              </a:rPr>
              <a:t>with  </a:t>
            </a:r>
            <a:r>
              <a:rPr sz="1800" spc="-5" dirty="0">
                <a:latin typeface="Arial"/>
                <a:cs typeface="Arial"/>
              </a:rPr>
              <a:t>more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rights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4995">
              <a:lnSpc>
                <a:spcPct val="100000"/>
              </a:lnSpc>
            </a:pPr>
            <a:r>
              <a:rPr sz="3200" spc="-5" dirty="0"/>
              <a:t>Kernel Data</a:t>
            </a:r>
            <a:r>
              <a:rPr sz="3200" spc="-80" dirty="0"/>
              <a:t> </a:t>
            </a:r>
            <a:r>
              <a:rPr sz="3200" spc="-5" dirty="0"/>
              <a:t>Structures</a:t>
            </a:r>
            <a:endParaRPr sz="3200"/>
          </a:p>
        </p:txBody>
      </p:sp>
      <p:sp>
        <p:nvSpPr>
          <p:cNvPr id="138" name="object 13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37" name="object 13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39" name="object 1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5836920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Many </a:t>
            </a:r>
            <a:r>
              <a:rPr sz="1800" spc="-5" dirty="0">
                <a:latin typeface="Arial"/>
                <a:cs typeface="Arial"/>
              </a:rPr>
              <a:t>similar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standard programming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structures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i="1" dirty="0">
                <a:latin typeface="Arial"/>
                <a:cs typeface="Arial"/>
              </a:rPr>
              <a:t>Singly </a:t>
            </a:r>
            <a:r>
              <a:rPr sz="1800" b="1" i="1" spc="-5" dirty="0">
                <a:latin typeface="Arial"/>
                <a:cs typeface="Arial"/>
              </a:rPr>
              <a:t>linked</a:t>
            </a:r>
            <a:r>
              <a:rPr sz="1800" b="1" i="1" spc="-1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189" y="3124771"/>
            <a:ext cx="22593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i="1" spc="-5" dirty="0">
                <a:latin typeface="Arial"/>
                <a:cs typeface="Arial"/>
              </a:rPr>
              <a:t>Doubly linked</a:t>
            </a:r>
            <a:r>
              <a:rPr sz="1800" b="1" i="1" spc="-8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189" y="4606099"/>
            <a:ext cx="23475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i="1" spc="-5" dirty="0">
                <a:latin typeface="Arial"/>
                <a:cs typeface="Arial"/>
              </a:rPr>
              <a:t>Circular linked</a:t>
            </a:r>
            <a:r>
              <a:rPr sz="1800" b="1" i="1" spc="-8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9121" y="2206724"/>
            <a:ext cx="1127125" cy="262255"/>
          </a:xfrm>
          <a:custGeom>
            <a:avLst/>
            <a:gdLst/>
            <a:ahLst/>
            <a:cxnLst/>
            <a:rect l="l" t="t" r="r" b="b"/>
            <a:pathLst>
              <a:path w="1127125" h="262255">
                <a:moveTo>
                  <a:pt x="0" y="0"/>
                </a:moveTo>
                <a:lnTo>
                  <a:pt x="0" y="261792"/>
                </a:lnTo>
                <a:lnTo>
                  <a:pt x="1127052" y="261792"/>
                </a:lnTo>
                <a:lnTo>
                  <a:pt x="1127052" y="0"/>
                </a:lnTo>
              </a:path>
            </a:pathLst>
          </a:custGeom>
          <a:ln w="240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2650" y="2337620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130896"/>
                </a:moveTo>
                <a:lnTo>
                  <a:pt x="0" y="130896"/>
                </a:lnTo>
                <a:lnTo>
                  <a:pt x="0" y="0"/>
                </a:lnTo>
              </a:path>
            </a:pathLst>
          </a:custGeom>
          <a:ln w="1948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45773" y="2206724"/>
            <a:ext cx="1129030" cy="262255"/>
          </a:xfrm>
          <a:custGeom>
            <a:avLst/>
            <a:gdLst/>
            <a:ahLst/>
            <a:cxnLst/>
            <a:rect l="l" t="t" r="r" b="b"/>
            <a:pathLst>
              <a:path w="1129029" h="262255">
                <a:moveTo>
                  <a:pt x="0" y="0"/>
                </a:moveTo>
                <a:lnTo>
                  <a:pt x="0" y="261792"/>
                </a:lnTo>
                <a:lnTo>
                  <a:pt x="1128550" y="261792"/>
                </a:lnTo>
                <a:lnTo>
                  <a:pt x="1128550" y="0"/>
                </a:lnTo>
              </a:path>
            </a:pathLst>
          </a:custGeom>
          <a:ln w="240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0798" y="2337620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130896"/>
                </a:moveTo>
                <a:lnTo>
                  <a:pt x="0" y="130896"/>
                </a:lnTo>
                <a:lnTo>
                  <a:pt x="0" y="0"/>
                </a:lnTo>
              </a:path>
            </a:pathLst>
          </a:custGeom>
          <a:ln w="1948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3921" y="2206724"/>
            <a:ext cx="1129030" cy="262255"/>
          </a:xfrm>
          <a:custGeom>
            <a:avLst/>
            <a:gdLst/>
            <a:ahLst/>
            <a:cxnLst/>
            <a:rect l="l" t="t" r="r" b="b"/>
            <a:pathLst>
              <a:path w="1129029" h="262255">
                <a:moveTo>
                  <a:pt x="0" y="0"/>
                </a:moveTo>
                <a:lnTo>
                  <a:pt x="0" y="261792"/>
                </a:lnTo>
                <a:lnTo>
                  <a:pt x="1128550" y="261792"/>
                </a:lnTo>
                <a:lnTo>
                  <a:pt x="1128550" y="0"/>
                </a:lnTo>
              </a:path>
            </a:pathLst>
          </a:custGeom>
          <a:ln w="240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7447" y="2337620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130896"/>
                </a:moveTo>
                <a:lnTo>
                  <a:pt x="0" y="130896"/>
                </a:lnTo>
                <a:lnTo>
                  <a:pt x="0" y="0"/>
                </a:lnTo>
              </a:path>
            </a:pathLst>
          </a:custGeom>
          <a:ln w="1948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22761" y="2206724"/>
            <a:ext cx="1127125" cy="262255"/>
          </a:xfrm>
          <a:custGeom>
            <a:avLst/>
            <a:gdLst/>
            <a:ahLst/>
            <a:cxnLst/>
            <a:rect l="l" t="t" r="r" b="b"/>
            <a:pathLst>
              <a:path w="1127125" h="262255">
                <a:moveTo>
                  <a:pt x="0" y="0"/>
                </a:moveTo>
                <a:lnTo>
                  <a:pt x="0" y="261792"/>
                </a:lnTo>
                <a:lnTo>
                  <a:pt x="1127052" y="261792"/>
                </a:lnTo>
                <a:lnTo>
                  <a:pt x="1127052" y="0"/>
                </a:lnTo>
              </a:path>
            </a:pathLst>
          </a:custGeom>
          <a:ln w="240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86287" y="2337620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130896"/>
                </a:moveTo>
                <a:lnTo>
                  <a:pt x="0" y="130896"/>
                </a:lnTo>
                <a:lnTo>
                  <a:pt x="0" y="0"/>
                </a:lnTo>
              </a:path>
            </a:pathLst>
          </a:custGeom>
          <a:ln w="1948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4414" y="2588881"/>
            <a:ext cx="1005840" cy="248285"/>
          </a:xfrm>
          <a:custGeom>
            <a:avLst/>
            <a:gdLst/>
            <a:ahLst/>
            <a:cxnLst/>
            <a:rect l="l" t="t" r="r" b="b"/>
            <a:pathLst>
              <a:path w="1005839" h="248285">
                <a:moveTo>
                  <a:pt x="0" y="0"/>
                </a:moveTo>
                <a:lnTo>
                  <a:pt x="0" y="248251"/>
                </a:lnTo>
                <a:lnTo>
                  <a:pt x="1005654" y="248251"/>
                </a:lnTo>
                <a:lnTo>
                  <a:pt x="1005654" y="52659"/>
                </a:lnTo>
              </a:path>
            </a:pathLst>
          </a:custGeom>
          <a:ln w="19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1098" y="2588883"/>
            <a:ext cx="78105" cy="92075"/>
          </a:xfrm>
          <a:custGeom>
            <a:avLst/>
            <a:gdLst/>
            <a:ahLst/>
            <a:cxnLst/>
            <a:rect l="l" t="t" r="r" b="b"/>
            <a:pathLst>
              <a:path w="78105" h="92075">
                <a:moveTo>
                  <a:pt x="0" y="91777"/>
                </a:moveTo>
                <a:lnTo>
                  <a:pt x="38968" y="0"/>
                </a:lnTo>
                <a:lnTo>
                  <a:pt x="70907" y="75226"/>
                </a:lnTo>
                <a:lnTo>
                  <a:pt x="38968" y="75226"/>
                </a:lnTo>
                <a:lnTo>
                  <a:pt x="0" y="91777"/>
                </a:lnTo>
                <a:close/>
              </a:path>
              <a:path w="78105" h="92075">
                <a:moveTo>
                  <a:pt x="77934" y="91777"/>
                </a:moveTo>
                <a:lnTo>
                  <a:pt x="38968" y="75226"/>
                </a:lnTo>
                <a:lnTo>
                  <a:pt x="70907" y="75226"/>
                </a:lnTo>
                <a:lnTo>
                  <a:pt x="77934" y="917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2562" y="2588881"/>
            <a:ext cx="1058545" cy="248285"/>
          </a:xfrm>
          <a:custGeom>
            <a:avLst/>
            <a:gdLst/>
            <a:ahLst/>
            <a:cxnLst/>
            <a:rect l="l" t="t" r="r" b="b"/>
            <a:pathLst>
              <a:path w="1058545" h="248285">
                <a:moveTo>
                  <a:pt x="0" y="0"/>
                </a:moveTo>
                <a:lnTo>
                  <a:pt x="0" y="248251"/>
                </a:lnTo>
                <a:lnTo>
                  <a:pt x="1058110" y="248251"/>
                </a:lnTo>
                <a:lnTo>
                  <a:pt x="1058110" y="52659"/>
                </a:lnTo>
              </a:path>
            </a:pathLst>
          </a:custGeom>
          <a:ln w="195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1705" y="2588883"/>
            <a:ext cx="78105" cy="92075"/>
          </a:xfrm>
          <a:custGeom>
            <a:avLst/>
            <a:gdLst/>
            <a:ahLst/>
            <a:cxnLst/>
            <a:rect l="l" t="t" r="r" b="b"/>
            <a:pathLst>
              <a:path w="78104" h="92075">
                <a:moveTo>
                  <a:pt x="0" y="91777"/>
                </a:moveTo>
                <a:lnTo>
                  <a:pt x="38965" y="0"/>
                </a:lnTo>
                <a:lnTo>
                  <a:pt x="70906" y="75226"/>
                </a:lnTo>
                <a:lnTo>
                  <a:pt x="38965" y="75226"/>
                </a:lnTo>
                <a:lnTo>
                  <a:pt x="0" y="91777"/>
                </a:lnTo>
                <a:close/>
              </a:path>
              <a:path w="78104" h="92075">
                <a:moveTo>
                  <a:pt x="77934" y="91777"/>
                </a:moveTo>
                <a:lnTo>
                  <a:pt x="38965" y="75226"/>
                </a:lnTo>
                <a:lnTo>
                  <a:pt x="70906" y="75226"/>
                </a:lnTo>
                <a:lnTo>
                  <a:pt x="77934" y="917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00709" y="2588881"/>
            <a:ext cx="517525" cy="248285"/>
          </a:xfrm>
          <a:custGeom>
            <a:avLst/>
            <a:gdLst/>
            <a:ahLst/>
            <a:cxnLst/>
            <a:rect l="l" t="t" r="r" b="b"/>
            <a:pathLst>
              <a:path w="517525" h="248285">
                <a:moveTo>
                  <a:pt x="0" y="0"/>
                </a:moveTo>
                <a:lnTo>
                  <a:pt x="0" y="248251"/>
                </a:lnTo>
                <a:lnTo>
                  <a:pt x="517065" y="248251"/>
                </a:lnTo>
                <a:lnTo>
                  <a:pt x="517065" y="52659"/>
                </a:lnTo>
              </a:path>
            </a:pathLst>
          </a:custGeom>
          <a:ln w="19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78808" y="2588883"/>
            <a:ext cx="78105" cy="92075"/>
          </a:xfrm>
          <a:custGeom>
            <a:avLst/>
            <a:gdLst/>
            <a:ahLst/>
            <a:cxnLst/>
            <a:rect l="l" t="t" r="r" b="b"/>
            <a:pathLst>
              <a:path w="78104" h="92075">
                <a:moveTo>
                  <a:pt x="0" y="91777"/>
                </a:moveTo>
                <a:lnTo>
                  <a:pt x="38965" y="0"/>
                </a:lnTo>
                <a:lnTo>
                  <a:pt x="70906" y="75226"/>
                </a:lnTo>
                <a:lnTo>
                  <a:pt x="38965" y="75226"/>
                </a:lnTo>
                <a:lnTo>
                  <a:pt x="0" y="91777"/>
                </a:lnTo>
                <a:close/>
              </a:path>
              <a:path w="78104" h="92075">
                <a:moveTo>
                  <a:pt x="77934" y="91777"/>
                </a:moveTo>
                <a:lnTo>
                  <a:pt x="38965" y="75226"/>
                </a:lnTo>
                <a:lnTo>
                  <a:pt x="70906" y="75226"/>
                </a:lnTo>
                <a:lnTo>
                  <a:pt x="77934" y="917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87460" y="2588881"/>
            <a:ext cx="517525" cy="248285"/>
          </a:xfrm>
          <a:custGeom>
            <a:avLst/>
            <a:gdLst/>
            <a:ahLst/>
            <a:cxnLst/>
            <a:rect l="l" t="t" r="r" b="b"/>
            <a:pathLst>
              <a:path w="517525" h="248285">
                <a:moveTo>
                  <a:pt x="0" y="0"/>
                </a:moveTo>
                <a:lnTo>
                  <a:pt x="0" y="248251"/>
                </a:lnTo>
                <a:lnTo>
                  <a:pt x="517065" y="248251"/>
                </a:lnTo>
                <a:lnTo>
                  <a:pt x="517065" y="52659"/>
                </a:lnTo>
              </a:path>
            </a:pathLst>
          </a:custGeom>
          <a:ln w="1954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65556" y="2588883"/>
            <a:ext cx="78105" cy="92075"/>
          </a:xfrm>
          <a:custGeom>
            <a:avLst/>
            <a:gdLst/>
            <a:ahLst/>
            <a:cxnLst/>
            <a:rect l="l" t="t" r="r" b="b"/>
            <a:pathLst>
              <a:path w="78104" h="92075">
                <a:moveTo>
                  <a:pt x="0" y="91777"/>
                </a:moveTo>
                <a:lnTo>
                  <a:pt x="38967" y="0"/>
                </a:lnTo>
                <a:lnTo>
                  <a:pt x="70905" y="75226"/>
                </a:lnTo>
                <a:lnTo>
                  <a:pt x="38967" y="75226"/>
                </a:lnTo>
                <a:lnTo>
                  <a:pt x="0" y="91777"/>
                </a:lnTo>
                <a:close/>
              </a:path>
              <a:path w="78104" h="92075">
                <a:moveTo>
                  <a:pt x="77932" y="91777"/>
                </a:moveTo>
                <a:lnTo>
                  <a:pt x="38967" y="75226"/>
                </a:lnTo>
                <a:lnTo>
                  <a:pt x="70905" y="75226"/>
                </a:lnTo>
                <a:lnTo>
                  <a:pt x="77932" y="917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2559" y="2090873"/>
            <a:ext cx="94615" cy="117475"/>
          </a:xfrm>
          <a:custGeom>
            <a:avLst/>
            <a:gdLst/>
            <a:ahLst/>
            <a:cxnLst/>
            <a:rect l="l" t="t" r="r" b="b"/>
            <a:pathLst>
              <a:path w="94615" h="117475">
                <a:moveTo>
                  <a:pt x="91423" y="115850"/>
                </a:moveTo>
                <a:lnTo>
                  <a:pt x="68942" y="115850"/>
                </a:lnTo>
                <a:lnTo>
                  <a:pt x="68942" y="103814"/>
                </a:lnTo>
                <a:lnTo>
                  <a:pt x="41964" y="103814"/>
                </a:lnTo>
                <a:lnTo>
                  <a:pt x="53135" y="101675"/>
                </a:lnTo>
                <a:lnTo>
                  <a:pt x="61635" y="95727"/>
                </a:lnTo>
                <a:lnTo>
                  <a:pt x="67045" y="86676"/>
                </a:lnTo>
                <a:lnTo>
                  <a:pt x="68942" y="75227"/>
                </a:lnTo>
                <a:lnTo>
                  <a:pt x="67045" y="63779"/>
                </a:lnTo>
                <a:lnTo>
                  <a:pt x="61635" y="54728"/>
                </a:lnTo>
                <a:lnTo>
                  <a:pt x="53135" y="48780"/>
                </a:lnTo>
                <a:lnTo>
                  <a:pt x="41964" y="46641"/>
                </a:lnTo>
                <a:lnTo>
                  <a:pt x="68942" y="46641"/>
                </a:lnTo>
                <a:lnTo>
                  <a:pt x="68942" y="13541"/>
                </a:lnTo>
                <a:lnTo>
                  <a:pt x="56952" y="13541"/>
                </a:lnTo>
                <a:lnTo>
                  <a:pt x="52455" y="12036"/>
                </a:lnTo>
                <a:lnTo>
                  <a:pt x="52455" y="3009"/>
                </a:lnTo>
                <a:lnTo>
                  <a:pt x="55453" y="0"/>
                </a:lnTo>
                <a:lnTo>
                  <a:pt x="80931" y="0"/>
                </a:lnTo>
                <a:lnTo>
                  <a:pt x="82430" y="1504"/>
                </a:lnTo>
                <a:lnTo>
                  <a:pt x="82430" y="102309"/>
                </a:lnTo>
                <a:lnTo>
                  <a:pt x="91423" y="102309"/>
                </a:lnTo>
                <a:lnTo>
                  <a:pt x="94420" y="103814"/>
                </a:lnTo>
                <a:lnTo>
                  <a:pt x="94420" y="112841"/>
                </a:lnTo>
                <a:lnTo>
                  <a:pt x="91423" y="115850"/>
                </a:lnTo>
                <a:close/>
              </a:path>
              <a:path w="94615" h="117475">
                <a:moveTo>
                  <a:pt x="38967" y="117355"/>
                </a:moveTo>
                <a:lnTo>
                  <a:pt x="23394" y="114369"/>
                </a:lnTo>
                <a:lnTo>
                  <a:pt x="11053" y="105883"/>
                </a:lnTo>
                <a:lnTo>
                  <a:pt x="2927" y="92600"/>
                </a:lnTo>
                <a:lnTo>
                  <a:pt x="0" y="75227"/>
                </a:lnTo>
                <a:lnTo>
                  <a:pt x="3161" y="59359"/>
                </a:lnTo>
                <a:lnTo>
                  <a:pt x="11802" y="46453"/>
                </a:lnTo>
                <a:lnTo>
                  <a:pt x="24658" y="37778"/>
                </a:lnTo>
                <a:lnTo>
                  <a:pt x="40465" y="34604"/>
                </a:lnTo>
                <a:lnTo>
                  <a:pt x="49130" y="35216"/>
                </a:lnTo>
                <a:lnTo>
                  <a:pt x="56952" y="37237"/>
                </a:lnTo>
                <a:lnTo>
                  <a:pt x="63649" y="40952"/>
                </a:lnTo>
                <a:lnTo>
                  <a:pt x="68942" y="46641"/>
                </a:lnTo>
                <a:lnTo>
                  <a:pt x="41964" y="46641"/>
                </a:lnTo>
                <a:lnTo>
                  <a:pt x="30794" y="48780"/>
                </a:lnTo>
                <a:lnTo>
                  <a:pt x="22293" y="54728"/>
                </a:lnTo>
                <a:lnTo>
                  <a:pt x="16884" y="63779"/>
                </a:lnTo>
                <a:lnTo>
                  <a:pt x="14987" y="75227"/>
                </a:lnTo>
                <a:lnTo>
                  <a:pt x="17094" y="86676"/>
                </a:lnTo>
                <a:lnTo>
                  <a:pt x="22855" y="95727"/>
                </a:lnTo>
                <a:lnTo>
                  <a:pt x="31426" y="101675"/>
                </a:lnTo>
                <a:lnTo>
                  <a:pt x="41964" y="103814"/>
                </a:lnTo>
                <a:lnTo>
                  <a:pt x="68942" y="103814"/>
                </a:lnTo>
                <a:lnTo>
                  <a:pt x="62783" y="109738"/>
                </a:lnTo>
                <a:lnTo>
                  <a:pt x="55640" y="113970"/>
                </a:lnTo>
                <a:lnTo>
                  <a:pt x="47655" y="116509"/>
                </a:lnTo>
                <a:lnTo>
                  <a:pt x="38967" y="1173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967" y="2122469"/>
            <a:ext cx="88900" cy="86360"/>
          </a:xfrm>
          <a:custGeom>
            <a:avLst/>
            <a:gdLst/>
            <a:ahLst/>
            <a:cxnLst/>
            <a:rect l="l" t="t" r="r" b="b"/>
            <a:pathLst>
              <a:path w="88900" h="86360">
                <a:moveTo>
                  <a:pt x="14987" y="21063"/>
                </a:moveTo>
                <a:lnTo>
                  <a:pt x="11989" y="21063"/>
                </a:lnTo>
                <a:lnTo>
                  <a:pt x="8992" y="18054"/>
                </a:lnTo>
                <a:lnTo>
                  <a:pt x="8992" y="13541"/>
                </a:lnTo>
                <a:lnTo>
                  <a:pt x="11193" y="8886"/>
                </a:lnTo>
                <a:lnTo>
                  <a:pt x="17610" y="4513"/>
                </a:lnTo>
                <a:lnTo>
                  <a:pt x="27960" y="1269"/>
                </a:lnTo>
                <a:lnTo>
                  <a:pt x="41964" y="0"/>
                </a:lnTo>
                <a:lnTo>
                  <a:pt x="55734" y="1974"/>
                </a:lnTo>
                <a:lnTo>
                  <a:pt x="65569" y="7898"/>
                </a:lnTo>
                <a:lnTo>
                  <a:pt x="68942" y="13541"/>
                </a:lnTo>
                <a:lnTo>
                  <a:pt x="40465" y="13541"/>
                </a:lnTo>
                <a:lnTo>
                  <a:pt x="32269" y="14716"/>
                </a:lnTo>
                <a:lnTo>
                  <a:pt x="25478" y="17302"/>
                </a:lnTo>
                <a:lnTo>
                  <a:pt x="19811" y="19888"/>
                </a:lnTo>
                <a:lnTo>
                  <a:pt x="14987" y="21063"/>
                </a:lnTo>
                <a:close/>
              </a:path>
              <a:path w="88900" h="86360">
                <a:moveTo>
                  <a:pt x="73438" y="33100"/>
                </a:moveTo>
                <a:lnTo>
                  <a:pt x="59949" y="33100"/>
                </a:lnTo>
                <a:lnTo>
                  <a:pt x="58802" y="24331"/>
                </a:lnTo>
                <a:lnTo>
                  <a:pt x="55266" y="18242"/>
                </a:lnTo>
                <a:lnTo>
                  <a:pt x="49200" y="14692"/>
                </a:lnTo>
                <a:lnTo>
                  <a:pt x="40465" y="13541"/>
                </a:lnTo>
                <a:lnTo>
                  <a:pt x="68942" y="13541"/>
                </a:lnTo>
                <a:lnTo>
                  <a:pt x="71471" y="17772"/>
                </a:lnTo>
                <a:lnTo>
                  <a:pt x="73438" y="31595"/>
                </a:lnTo>
                <a:lnTo>
                  <a:pt x="73438" y="33100"/>
                </a:lnTo>
                <a:close/>
              </a:path>
              <a:path w="88900" h="86360">
                <a:moveTo>
                  <a:pt x="28476" y="85759"/>
                </a:moveTo>
                <a:lnTo>
                  <a:pt x="16439" y="83879"/>
                </a:lnTo>
                <a:lnTo>
                  <a:pt x="7493" y="78613"/>
                </a:lnTo>
                <a:lnTo>
                  <a:pt x="1920" y="70526"/>
                </a:lnTo>
                <a:lnTo>
                  <a:pt x="0" y="60182"/>
                </a:lnTo>
                <a:lnTo>
                  <a:pt x="2529" y="47863"/>
                </a:lnTo>
                <a:lnTo>
                  <a:pt x="10116" y="38366"/>
                </a:lnTo>
                <a:lnTo>
                  <a:pt x="22762" y="32253"/>
                </a:lnTo>
                <a:lnTo>
                  <a:pt x="40465" y="30091"/>
                </a:lnTo>
                <a:lnTo>
                  <a:pt x="46460" y="30091"/>
                </a:lnTo>
                <a:lnTo>
                  <a:pt x="53954" y="31595"/>
                </a:lnTo>
                <a:lnTo>
                  <a:pt x="59949" y="33100"/>
                </a:lnTo>
                <a:lnTo>
                  <a:pt x="73438" y="33100"/>
                </a:lnTo>
                <a:lnTo>
                  <a:pt x="73438" y="42127"/>
                </a:lnTo>
                <a:lnTo>
                  <a:pt x="41964" y="42127"/>
                </a:lnTo>
                <a:lnTo>
                  <a:pt x="29927" y="43232"/>
                </a:lnTo>
                <a:lnTo>
                  <a:pt x="20982" y="46453"/>
                </a:lnTo>
                <a:lnTo>
                  <a:pt x="15408" y="51648"/>
                </a:lnTo>
                <a:lnTo>
                  <a:pt x="13488" y="58677"/>
                </a:lnTo>
                <a:lnTo>
                  <a:pt x="13488" y="66200"/>
                </a:lnTo>
                <a:lnTo>
                  <a:pt x="20982" y="72218"/>
                </a:lnTo>
                <a:lnTo>
                  <a:pt x="61448" y="72218"/>
                </a:lnTo>
                <a:lnTo>
                  <a:pt x="53556" y="78142"/>
                </a:lnTo>
                <a:lnTo>
                  <a:pt x="45524" y="82374"/>
                </a:lnTo>
                <a:lnTo>
                  <a:pt x="37210" y="84913"/>
                </a:lnTo>
                <a:lnTo>
                  <a:pt x="28476" y="85759"/>
                </a:lnTo>
                <a:close/>
              </a:path>
              <a:path w="88900" h="86360">
                <a:moveTo>
                  <a:pt x="86926" y="84255"/>
                </a:moveTo>
                <a:lnTo>
                  <a:pt x="64445" y="84255"/>
                </a:lnTo>
                <a:lnTo>
                  <a:pt x="61448" y="78236"/>
                </a:lnTo>
                <a:lnTo>
                  <a:pt x="61448" y="72218"/>
                </a:lnTo>
                <a:lnTo>
                  <a:pt x="29974" y="72218"/>
                </a:lnTo>
                <a:lnTo>
                  <a:pt x="41613" y="70455"/>
                </a:lnTo>
                <a:lnTo>
                  <a:pt x="51144" y="66012"/>
                </a:lnTo>
                <a:lnTo>
                  <a:pt x="57584" y="60158"/>
                </a:lnTo>
                <a:lnTo>
                  <a:pt x="59949" y="54164"/>
                </a:lnTo>
                <a:lnTo>
                  <a:pt x="59949" y="45136"/>
                </a:lnTo>
                <a:lnTo>
                  <a:pt x="55453" y="43632"/>
                </a:lnTo>
                <a:lnTo>
                  <a:pt x="47959" y="42127"/>
                </a:lnTo>
                <a:lnTo>
                  <a:pt x="73438" y="42127"/>
                </a:lnTo>
                <a:lnTo>
                  <a:pt x="73438" y="70714"/>
                </a:lnTo>
                <a:lnTo>
                  <a:pt x="85428" y="70714"/>
                </a:lnTo>
                <a:lnTo>
                  <a:pt x="88425" y="72218"/>
                </a:lnTo>
                <a:lnTo>
                  <a:pt x="88425" y="81246"/>
                </a:lnTo>
                <a:lnTo>
                  <a:pt x="86926" y="842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28380" y="2099900"/>
            <a:ext cx="90170" cy="108585"/>
          </a:xfrm>
          <a:custGeom>
            <a:avLst/>
            <a:gdLst/>
            <a:ahLst/>
            <a:cxnLst/>
            <a:rect l="l" t="t" r="r" b="b"/>
            <a:pathLst>
              <a:path w="90169" h="108585">
                <a:moveTo>
                  <a:pt x="35969" y="30091"/>
                </a:moveTo>
                <a:lnTo>
                  <a:pt x="22481" y="30091"/>
                </a:lnTo>
                <a:lnTo>
                  <a:pt x="22481" y="3009"/>
                </a:lnTo>
                <a:lnTo>
                  <a:pt x="23979" y="0"/>
                </a:lnTo>
                <a:lnTo>
                  <a:pt x="34471" y="0"/>
                </a:lnTo>
                <a:lnTo>
                  <a:pt x="35969" y="4513"/>
                </a:lnTo>
                <a:lnTo>
                  <a:pt x="35969" y="30091"/>
                </a:lnTo>
                <a:close/>
              </a:path>
              <a:path w="90169" h="108585">
                <a:moveTo>
                  <a:pt x="74936" y="42127"/>
                </a:moveTo>
                <a:lnTo>
                  <a:pt x="2997" y="42127"/>
                </a:lnTo>
                <a:lnTo>
                  <a:pt x="0" y="40623"/>
                </a:lnTo>
                <a:lnTo>
                  <a:pt x="0" y="30091"/>
                </a:lnTo>
                <a:lnTo>
                  <a:pt x="74936" y="30091"/>
                </a:lnTo>
                <a:lnTo>
                  <a:pt x="77934" y="31595"/>
                </a:lnTo>
                <a:lnTo>
                  <a:pt x="77934" y="40623"/>
                </a:lnTo>
                <a:lnTo>
                  <a:pt x="74936" y="42127"/>
                </a:lnTo>
                <a:close/>
              </a:path>
              <a:path w="90169" h="108585">
                <a:moveTo>
                  <a:pt x="52455" y="108328"/>
                </a:moveTo>
                <a:lnTo>
                  <a:pt x="22481" y="88768"/>
                </a:lnTo>
                <a:lnTo>
                  <a:pt x="22481" y="42127"/>
                </a:lnTo>
                <a:lnTo>
                  <a:pt x="35969" y="42127"/>
                </a:lnTo>
                <a:lnTo>
                  <a:pt x="35969" y="72218"/>
                </a:lnTo>
                <a:lnTo>
                  <a:pt x="36227" y="81457"/>
                </a:lnTo>
                <a:lnTo>
                  <a:pt x="38030" y="88580"/>
                </a:lnTo>
                <a:lnTo>
                  <a:pt x="42924" y="93164"/>
                </a:lnTo>
                <a:lnTo>
                  <a:pt x="52455" y="94787"/>
                </a:lnTo>
                <a:lnTo>
                  <a:pt x="89924" y="94787"/>
                </a:lnTo>
                <a:lnTo>
                  <a:pt x="89924" y="96291"/>
                </a:lnTo>
                <a:lnTo>
                  <a:pt x="86926" y="99300"/>
                </a:lnTo>
                <a:lnTo>
                  <a:pt x="80931" y="100805"/>
                </a:lnTo>
                <a:lnTo>
                  <a:pt x="73321" y="103884"/>
                </a:lnTo>
                <a:lnTo>
                  <a:pt x="66131" y="106259"/>
                </a:lnTo>
                <a:lnTo>
                  <a:pt x="59223" y="107787"/>
                </a:lnTo>
                <a:lnTo>
                  <a:pt x="52455" y="108328"/>
                </a:lnTo>
                <a:close/>
              </a:path>
              <a:path w="90169" h="108585">
                <a:moveTo>
                  <a:pt x="89924" y="94787"/>
                </a:moveTo>
                <a:lnTo>
                  <a:pt x="52455" y="94787"/>
                </a:lnTo>
                <a:lnTo>
                  <a:pt x="62221" y="93376"/>
                </a:lnTo>
                <a:lnTo>
                  <a:pt x="71002" y="90273"/>
                </a:lnTo>
                <a:lnTo>
                  <a:pt x="78379" y="87170"/>
                </a:lnTo>
                <a:lnTo>
                  <a:pt x="83929" y="85759"/>
                </a:lnTo>
                <a:lnTo>
                  <a:pt x="88425" y="85759"/>
                </a:lnTo>
                <a:lnTo>
                  <a:pt x="89924" y="88768"/>
                </a:lnTo>
                <a:lnTo>
                  <a:pt x="89924" y="947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0786" y="2122469"/>
            <a:ext cx="90170" cy="86360"/>
          </a:xfrm>
          <a:custGeom>
            <a:avLst/>
            <a:gdLst/>
            <a:ahLst/>
            <a:cxnLst/>
            <a:rect l="l" t="t" r="r" b="b"/>
            <a:pathLst>
              <a:path w="90169" h="86360">
                <a:moveTo>
                  <a:pt x="14987" y="21063"/>
                </a:moveTo>
                <a:lnTo>
                  <a:pt x="11989" y="21063"/>
                </a:lnTo>
                <a:lnTo>
                  <a:pt x="8992" y="18054"/>
                </a:lnTo>
                <a:lnTo>
                  <a:pt x="8992" y="13541"/>
                </a:lnTo>
                <a:lnTo>
                  <a:pt x="11404" y="8886"/>
                </a:lnTo>
                <a:lnTo>
                  <a:pt x="18172" y="4513"/>
                </a:lnTo>
                <a:lnTo>
                  <a:pt x="28593" y="1269"/>
                </a:lnTo>
                <a:lnTo>
                  <a:pt x="41964" y="0"/>
                </a:lnTo>
                <a:lnTo>
                  <a:pt x="56600" y="1974"/>
                </a:lnTo>
                <a:lnTo>
                  <a:pt x="66881" y="7898"/>
                </a:lnTo>
                <a:lnTo>
                  <a:pt x="70347" y="13541"/>
                </a:lnTo>
                <a:lnTo>
                  <a:pt x="41964" y="13541"/>
                </a:lnTo>
                <a:lnTo>
                  <a:pt x="33745" y="14716"/>
                </a:lnTo>
                <a:lnTo>
                  <a:pt x="26789" y="17302"/>
                </a:lnTo>
                <a:lnTo>
                  <a:pt x="20677" y="19888"/>
                </a:lnTo>
                <a:lnTo>
                  <a:pt x="14987" y="21063"/>
                </a:lnTo>
                <a:close/>
              </a:path>
              <a:path w="90169" h="86360">
                <a:moveTo>
                  <a:pt x="74936" y="33100"/>
                </a:moveTo>
                <a:lnTo>
                  <a:pt x="61448" y="33100"/>
                </a:lnTo>
                <a:lnTo>
                  <a:pt x="60300" y="24331"/>
                </a:lnTo>
                <a:lnTo>
                  <a:pt x="56764" y="18242"/>
                </a:lnTo>
                <a:lnTo>
                  <a:pt x="50699" y="14692"/>
                </a:lnTo>
                <a:lnTo>
                  <a:pt x="41964" y="13541"/>
                </a:lnTo>
                <a:lnTo>
                  <a:pt x="70347" y="13541"/>
                </a:lnTo>
                <a:lnTo>
                  <a:pt x="72946" y="17772"/>
                </a:lnTo>
                <a:lnTo>
                  <a:pt x="74936" y="31595"/>
                </a:lnTo>
                <a:lnTo>
                  <a:pt x="74936" y="33100"/>
                </a:lnTo>
                <a:close/>
              </a:path>
              <a:path w="90169" h="86360">
                <a:moveTo>
                  <a:pt x="28476" y="85759"/>
                </a:moveTo>
                <a:lnTo>
                  <a:pt x="17071" y="83879"/>
                </a:lnTo>
                <a:lnTo>
                  <a:pt x="8055" y="78613"/>
                </a:lnTo>
                <a:lnTo>
                  <a:pt x="2131" y="70526"/>
                </a:lnTo>
                <a:lnTo>
                  <a:pt x="0" y="60182"/>
                </a:lnTo>
                <a:lnTo>
                  <a:pt x="2739" y="47863"/>
                </a:lnTo>
                <a:lnTo>
                  <a:pt x="10678" y="38366"/>
                </a:lnTo>
                <a:lnTo>
                  <a:pt x="23394" y="32253"/>
                </a:lnTo>
                <a:lnTo>
                  <a:pt x="40465" y="30091"/>
                </a:lnTo>
                <a:lnTo>
                  <a:pt x="47959" y="30091"/>
                </a:lnTo>
                <a:lnTo>
                  <a:pt x="53954" y="31595"/>
                </a:lnTo>
                <a:lnTo>
                  <a:pt x="61448" y="33100"/>
                </a:lnTo>
                <a:lnTo>
                  <a:pt x="74936" y="33100"/>
                </a:lnTo>
                <a:lnTo>
                  <a:pt x="74936" y="42127"/>
                </a:lnTo>
                <a:lnTo>
                  <a:pt x="43463" y="42127"/>
                </a:lnTo>
                <a:lnTo>
                  <a:pt x="30560" y="43232"/>
                </a:lnTo>
                <a:lnTo>
                  <a:pt x="21169" y="46453"/>
                </a:lnTo>
                <a:lnTo>
                  <a:pt x="15432" y="51648"/>
                </a:lnTo>
                <a:lnTo>
                  <a:pt x="13488" y="58677"/>
                </a:lnTo>
                <a:lnTo>
                  <a:pt x="13488" y="66200"/>
                </a:lnTo>
                <a:lnTo>
                  <a:pt x="20982" y="72218"/>
                </a:lnTo>
                <a:lnTo>
                  <a:pt x="61448" y="72218"/>
                </a:lnTo>
                <a:lnTo>
                  <a:pt x="54188" y="78142"/>
                </a:lnTo>
                <a:lnTo>
                  <a:pt x="46086" y="82374"/>
                </a:lnTo>
                <a:lnTo>
                  <a:pt x="37421" y="84913"/>
                </a:lnTo>
                <a:lnTo>
                  <a:pt x="28476" y="85759"/>
                </a:lnTo>
                <a:close/>
              </a:path>
              <a:path w="90169" h="86360">
                <a:moveTo>
                  <a:pt x="86926" y="84255"/>
                </a:moveTo>
                <a:lnTo>
                  <a:pt x="65944" y="84255"/>
                </a:lnTo>
                <a:lnTo>
                  <a:pt x="62947" y="81246"/>
                </a:lnTo>
                <a:lnTo>
                  <a:pt x="62947" y="78236"/>
                </a:lnTo>
                <a:lnTo>
                  <a:pt x="61448" y="72218"/>
                </a:lnTo>
                <a:lnTo>
                  <a:pt x="31473" y="72218"/>
                </a:lnTo>
                <a:lnTo>
                  <a:pt x="42479" y="70455"/>
                </a:lnTo>
                <a:lnTo>
                  <a:pt x="52081" y="66012"/>
                </a:lnTo>
                <a:lnTo>
                  <a:pt x="58872" y="60158"/>
                </a:lnTo>
                <a:lnTo>
                  <a:pt x="61448" y="54164"/>
                </a:lnTo>
                <a:lnTo>
                  <a:pt x="61448" y="45136"/>
                </a:lnTo>
                <a:lnTo>
                  <a:pt x="49458" y="42127"/>
                </a:lnTo>
                <a:lnTo>
                  <a:pt x="74936" y="42127"/>
                </a:lnTo>
                <a:lnTo>
                  <a:pt x="74936" y="70714"/>
                </a:lnTo>
                <a:lnTo>
                  <a:pt x="86926" y="70714"/>
                </a:lnTo>
                <a:lnTo>
                  <a:pt x="89924" y="72218"/>
                </a:lnTo>
                <a:lnTo>
                  <a:pt x="89924" y="81246"/>
                </a:lnTo>
                <a:lnTo>
                  <a:pt x="86926" y="842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9211" y="2090873"/>
            <a:ext cx="96520" cy="117475"/>
          </a:xfrm>
          <a:custGeom>
            <a:avLst/>
            <a:gdLst/>
            <a:ahLst/>
            <a:cxnLst/>
            <a:rect l="l" t="t" r="r" b="b"/>
            <a:pathLst>
              <a:path w="96519" h="117475">
                <a:moveTo>
                  <a:pt x="92921" y="115850"/>
                </a:moveTo>
                <a:lnTo>
                  <a:pt x="70440" y="115850"/>
                </a:lnTo>
                <a:lnTo>
                  <a:pt x="68942" y="114346"/>
                </a:lnTo>
                <a:lnTo>
                  <a:pt x="68942" y="103814"/>
                </a:lnTo>
                <a:lnTo>
                  <a:pt x="43463" y="103814"/>
                </a:lnTo>
                <a:lnTo>
                  <a:pt x="54001" y="101675"/>
                </a:lnTo>
                <a:lnTo>
                  <a:pt x="62572" y="95727"/>
                </a:lnTo>
                <a:lnTo>
                  <a:pt x="68333" y="86676"/>
                </a:lnTo>
                <a:lnTo>
                  <a:pt x="70440" y="75227"/>
                </a:lnTo>
                <a:lnTo>
                  <a:pt x="68543" y="63779"/>
                </a:lnTo>
                <a:lnTo>
                  <a:pt x="63134" y="54728"/>
                </a:lnTo>
                <a:lnTo>
                  <a:pt x="54633" y="48780"/>
                </a:lnTo>
                <a:lnTo>
                  <a:pt x="43463" y="46641"/>
                </a:lnTo>
                <a:lnTo>
                  <a:pt x="70440" y="46641"/>
                </a:lnTo>
                <a:lnTo>
                  <a:pt x="70440" y="13541"/>
                </a:lnTo>
                <a:lnTo>
                  <a:pt x="56952" y="13541"/>
                </a:lnTo>
                <a:lnTo>
                  <a:pt x="53954" y="12036"/>
                </a:lnTo>
                <a:lnTo>
                  <a:pt x="53954" y="3009"/>
                </a:lnTo>
                <a:lnTo>
                  <a:pt x="55453" y="0"/>
                </a:lnTo>
                <a:lnTo>
                  <a:pt x="82430" y="0"/>
                </a:lnTo>
                <a:lnTo>
                  <a:pt x="83929" y="1504"/>
                </a:lnTo>
                <a:lnTo>
                  <a:pt x="83929" y="102309"/>
                </a:lnTo>
                <a:lnTo>
                  <a:pt x="92921" y="102309"/>
                </a:lnTo>
                <a:lnTo>
                  <a:pt x="95919" y="103814"/>
                </a:lnTo>
                <a:lnTo>
                  <a:pt x="95919" y="112841"/>
                </a:lnTo>
                <a:lnTo>
                  <a:pt x="92921" y="115850"/>
                </a:lnTo>
                <a:close/>
              </a:path>
              <a:path w="96519" h="117475">
                <a:moveTo>
                  <a:pt x="38967" y="117355"/>
                </a:moveTo>
                <a:lnTo>
                  <a:pt x="24026" y="114369"/>
                </a:lnTo>
                <a:lnTo>
                  <a:pt x="11615" y="105883"/>
                </a:lnTo>
                <a:lnTo>
                  <a:pt x="3137" y="92600"/>
                </a:lnTo>
                <a:lnTo>
                  <a:pt x="0" y="75227"/>
                </a:lnTo>
                <a:lnTo>
                  <a:pt x="3184" y="59359"/>
                </a:lnTo>
                <a:lnTo>
                  <a:pt x="11989" y="46453"/>
                </a:lnTo>
                <a:lnTo>
                  <a:pt x="25291" y="37778"/>
                </a:lnTo>
                <a:lnTo>
                  <a:pt x="41964" y="34604"/>
                </a:lnTo>
                <a:lnTo>
                  <a:pt x="50418" y="35216"/>
                </a:lnTo>
                <a:lnTo>
                  <a:pt x="57888" y="37237"/>
                </a:lnTo>
                <a:lnTo>
                  <a:pt x="64516" y="40952"/>
                </a:lnTo>
                <a:lnTo>
                  <a:pt x="70440" y="46641"/>
                </a:lnTo>
                <a:lnTo>
                  <a:pt x="43463" y="46641"/>
                </a:lnTo>
                <a:lnTo>
                  <a:pt x="32058" y="48780"/>
                </a:lnTo>
                <a:lnTo>
                  <a:pt x="23043" y="54728"/>
                </a:lnTo>
                <a:lnTo>
                  <a:pt x="17118" y="63779"/>
                </a:lnTo>
                <a:lnTo>
                  <a:pt x="14987" y="75227"/>
                </a:lnTo>
                <a:lnTo>
                  <a:pt x="17118" y="86676"/>
                </a:lnTo>
                <a:lnTo>
                  <a:pt x="23043" y="95727"/>
                </a:lnTo>
                <a:lnTo>
                  <a:pt x="32058" y="101675"/>
                </a:lnTo>
                <a:lnTo>
                  <a:pt x="43463" y="103814"/>
                </a:lnTo>
                <a:lnTo>
                  <a:pt x="68942" y="103814"/>
                </a:lnTo>
                <a:lnTo>
                  <a:pt x="63415" y="109738"/>
                </a:lnTo>
                <a:lnTo>
                  <a:pt x="56202" y="113970"/>
                </a:lnTo>
                <a:lnTo>
                  <a:pt x="47865" y="116509"/>
                </a:lnTo>
                <a:lnTo>
                  <a:pt x="38967" y="1173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31616" y="2122469"/>
            <a:ext cx="90170" cy="86360"/>
          </a:xfrm>
          <a:custGeom>
            <a:avLst/>
            <a:gdLst/>
            <a:ahLst/>
            <a:cxnLst/>
            <a:rect l="l" t="t" r="r" b="b"/>
            <a:pathLst>
              <a:path w="90169" h="86360">
                <a:moveTo>
                  <a:pt x="14987" y="21063"/>
                </a:moveTo>
                <a:lnTo>
                  <a:pt x="11989" y="21063"/>
                </a:lnTo>
                <a:lnTo>
                  <a:pt x="10491" y="18054"/>
                </a:lnTo>
                <a:lnTo>
                  <a:pt x="10491" y="13541"/>
                </a:lnTo>
                <a:lnTo>
                  <a:pt x="12669" y="8886"/>
                </a:lnTo>
                <a:lnTo>
                  <a:pt x="18921" y="4513"/>
                </a:lnTo>
                <a:lnTo>
                  <a:pt x="28827" y="1269"/>
                </a:lnTo>
                <a:lnTo>
                  <a:pt x="41964" y="0"/>
                </a:lnTo>
                <a:lnTo>
                  <a:pt x="56600" y="1974"/>
                </a:lnTo>
                <a:lnTo>
                  <a:pt x="66881" y="7898"/>
                </a:lnTo>
                <a:lnTo>
                  <a:pt x="70347" y="13541"/>
                </a:lnTo>
                <a:lnTo>
                  <a:pt x="41964" y="13541"/>
                </a:lnTo>
                <a:lnTo>
                  <a:pt x="33745" y="14716"/>
                </a:lnTo>
                <a:lnTo>
                  <a:pt x="26789" y="17302"/>
                </a:lnTo>
                <a:lnTo>
                  <a:pt x="20677" y="19888"/>
                </a:lnTo>
                <a:lnTo>
                  <a:pt x="14987" y="21063"/>
                </a:lnTo>
                <a:close/>
              </a:path>
              <a:path w="90169" h="86360">
                <a:moveTo>
                  <a:pt x="74936" y="33100"/>
                </a:moveTo>
                <a:lnTo>
                  <a:pt x="61448" y="33100"/>
                </a:lnTo>
                <a:lnTo>
                  <a:pt x="60300" y="24331"/>
                </a:lnTo>
                <a:lnTo>
                  <a:pt x="56764" y="18242"/>
                </a:lnTo>
                <a:lnTo>
                  <a:pt x="50699" y="14692"/>
                </a:lnTo>
                <a:lnTo>
                  <a:pt x="41964" y="13541"/>
                </a:lnTo>
                <a:lnTo>
                  <a:pt x="70347" y="13541"/>
                </a:lnTo>
                <a:lnTo>
                  <a:pt x="72946" y="17772"/>
                </a:lnTo>
                <a:lnTo>
                  <a:pt x="74936" y="31595"/>
                </a:lnTo>
                <a:lnTo>
                  <a:pt x="74936" y="33100"/>
                </a:lnTo>
                <a:close/>
              </a:path>
              <a:path w="90169" h="86360">
                <a:moveTo>
                  <a:pt x="29974" y="85759"/>
                </a:moveTo>
                <a:lnTo>
                  <a:pt x="17703" y="83879"/>
                </a:lnTo>
                <a:lnTo>
                  <a:pt x="8243" y="78613"/>
                </a:lnTo>
                <a:lnTo>
                  <a:pt x="2154" y="70526"/>
                </a:lnTo>
                <a:lnTo>
                  <a:pt x="0" y="60182"/>
                </a:lnTo>
                <a:lnTo>
                  <a:pt x="2739" y="47863"/>
                </a:lnTo>
                <a:lnTo>
                  <a:pt x="10678" y="38366"/>
                </a:lnTo>
                <a:lnTo>
                  <a:pt x="23394" y="32253"/>
                </a:lnTo>
                <a:lnTo>
                  <a:pt x="40465" y="30091"/>
                </a:lnTo>
                <a:lnTo>
                  <a:pt x="47959" y="30091"/>
                </a:lnTo>
                <a:lnTo>
                  <a:pt x="53954" y="31595"/>
                </a:lnTo>
                <a:lnTo>
                  <a:pt x="61448" y="33100"/>
                </a:lnTo>
                <a:lnTo>
                  <a:pt x="74936" y="33100"/>
                </a:lnTo>
                <a:lnTo>
                  <a:pt x="74936" y="42127"/>
                </a:lnTo>
                <a:lnTo>
                  <a:pt x="43463" y="42127"/>
                </a:lnTo>
                <a:lnTo>
                  <a:pt x="30794" y="43232"/>
                </a:lnTo>
                <a:lnTo>
                  <a:pt x="21919" y="46453"/>
                </a:lnTo>
                <a:lnTo>
                  <a:pt x="16696" y="51648"/>
                </a:lnTo>
                <a:lnTo>
                  <a:pt x="14987" y="58677"/>
                </a:lnTo>
                <a:lnTo>
                  <a:pt x="14987" y="66200"/>
                </a:lnTo>
                <a:lnTo>
                  <a:pt x="20982" y="72218"/>
                </a:lnTo>
                <a:lnTo>
                  <a:pt x="61448" y="72218"/>
                </a:lnTo>
                <a:lnTo>
                  <a:pt x="54422" y="78142"/>
                </a:lnTo>
                <a:lnTo>
                  <a:pt x="46835" y="82374"/>
                </a:lnTo>
                <a:lnTo>
                  <a:pt x="38686" y="84913"/>
                </a:lnTo>
                <a:lnTo>
                  <a:pt x="29974" y="85759"/>
                </a:lnTo>
                <a:close/>
              </a:path>
              <a:path w="90169" h="86360">
                <a:moveTo>
                  <a:pt x="86926" y="84255"/>
                </a:moveTo>
                <a:lnTo>
                  <a:pt x="65944" y="84255"/>
                </a:lnTo>
                <a:lnTo>
                  <a:pt x="62947" y="81246"/>
                </a:lnTo>
                <a:lnTo>
                  <a:pt x="62947" y="78236"/>
                </a:lnTo>
                <a:lnTo>
                  <a:pt x="61448" y="72218"/>
                </a:lnTo>
                <a:lnTo>
                  <a:pt x="31473" y="72218"/>
                </a:lnTo>
                <a:lnTo>
                  <a:pt x="43112" y="70455"/>
                </a:lnTo>
                <a:lnTo>
                  <a:pt x="52643" y="66012"/>
                </a:lnTo>
                <a:lnTo>
                  <a:pt x="59083" y="60158"/>
                </a:lnTo>
                <a:lnTo>
                  <a:pt x="61448" y="54164"/>
                </a:lnTo>
                <a:lnTo>
                  <a:pt x="61448" y="45136"/>
                </a:lnTo>
                <a:lnTo>
                  <a:pt x="49458" y="42127"/>
                </a:lnTo>
                <a:lnTo>
                  <a:pt x="74936" y="42127"/>
                </a:lnTo>
                <a:lnTo>
                  <a:pt x="74936" y="70714"/>
                </a:lnTo>
                <a:lnTo>
                  <a:pt x="86926" y="70714"/>
                </a:lnTo>
                <a:lnTo>
                  <a:pt x="89924" y="72218"/>
                </a:lnTo>
                <a:lnTo>
                  <a:pt x="89924" y="81246"/>
                </a:lnTo>
                <a:lnTo>
                  <a:pt x="86926" y="842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6528" y="2099900"/>
            <a:ext cx="90170" cy="108585"/>
          </a:xfrm>
          <a:custGeom>
            <a:avLst/>
            <a:gdLst/>
            <a:ahLst/>
            <a:cxnLst/>
            <a:rect l="l" t="t" r="r" b="b"/>
            <a:pathLst>
              <a:path w="90170" h="108585">
                <a:moveTo>
                  <a:pt x="34471" y="30091"/>
                </a:moveTo>
                <a:lnTo>
                  <a:pt x="20982" y="30091"/>
                </a:lnTo>
                <a:lnTo>
                  <a:pt x="20982" y="3009"/>
                </a:lnTo>
                <a:lnTo>
                  <a:pt x="23979" y="0"/>
                </a:lnTo>
                <a:lnTo>
                  <a:pt x="34471" y="0"/>
                </a:lnTo>
                <a:lnTo>
                  <a:pt x="34471" y="30091"/>
                </a:lnTo>
                <a:close/>
              </a:path>
              <a:path w="90170" h="108585">
                <a:moveTo>
                  <a:pt x="74936" y="42127"/>
                </a:moveTo>
                <a:lnTo>
                  <a:pt x="1498" y="42127"/>
                </a:lnTo>
                <a:lnTo>
                  <a:pt x="0" y="40623"/>
                </a:lnTo>
                <a:lnTo>
                  <a:pt x="0" y="30091"/>
                </a:lnTo>
                <a:lnTo>
                  <a:pt x="74936" y="30091"/>
                </a:lnTo>
                <a:lnTo>
                  <a:pt x="77934" y="31595"/>
                </a:lnTo>
                <a:lnTo>
                  <a:pt x="77934" y="40623"/>
                </a:lnTo>
                <a:lnTo>
                  <a:pt x="74936" y="42127"/>
                </a:lnTo>
                <a:close/>
              </a:path>
              <a:path w="90170" h="108585">
                <a:moveTo>
                  <a:pt x="52455" y="108328"/>
                </a:moveTo>
                <a:lnTo>
                  <a:pt x="20982" y="88768"/>
                </a:lnTo>
                <a:lnTo>
                  <a:pt x="20982" y="42127"/>
                </a:lnTo>
                <a:lnTo>
                  <a:pt x="34471" y="42127"/>
                </a:lnTo>
                <a:lnTo>
                  <a:pt x="34471" y="72218"/>
                </a:lnTo>
                <a:lnTo>
                  <a:pt x="34939" y="81457"/>
                </a:lnTo>
                <a:lnTo>
                  <a:pt x="37093" y="88580"/>
                </a:lnTo>
                <a:lnTo>
                  <a:pt x="42058" y="93164"/>
                </a:lnTo>
                <a:lnTo>
                  <a:pt x="50957" y="94787"/>
                </a:lnTo>
                <a:lnTo>
                  <a:pt x="89924" y="94787"/>
                </a:lnTo>
                <a:lnTo>
                  <a:pt x="89924" y="96291"/>
                </a:lnTo>
                <a:lnTo>
                  <a:pt x="86926" y="99300"/>
                </a:lnTo>
                <a:lnTo>
                  <a:pt x="80931" y="100805"/>
                </a:lnTo>
                <a:lnTo>
                  <a:pt x="72478" y="103884"/>
                </a:lnTo>
                <a:lnTo>
                  <a:pt x="65007" y="106259"/>
                </a:lnTo>
                <a:lnTo>
                  <a:pt x="58380" y="107787"/>
                </a:lnTo>
                <a:lnTo>
                  <a:pt x="52455" y="108328"/>
                </a:lnTo>
                <a:close/>
              </a:path>
              <a:path w="90170" h="108585">
                <a:moveTo>
                  <a:pt x="89924" y="94787"/>
                </a:moveTo>
                <a:lnTo>
                  <a:pt x="50957" y="94787"/>
                </a:lnTo>
                <a:lnTo>
                  <a:pt x="61378" y="93376"/>
                </a:lnTo>
                <a:lnTo>
                  <a:pt x="70253" y="90273"/>
                </a:lnTo>
                <a:lnTo>
                  <a:pt x="77723" y="87170"/>
                </a:lnTo>
                <a:lnTo>
                  <a:pt x="83929" y="85759"/>
                </a:lnTo>
                <a:lnTo>
                  <a:pt x="86926" y="85759"/>
                </a:lnTo>
                <a:lnTo>
                  <a:pt x="89924" y="88768"/>
                </a:lnTo>
                <a:lnTo>
                  <a:pt x="89924" y="947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48933" y="2122469"/>
            <a:ext cx="88900" cy="86360"/>
          </a:xfrm>
          <a:custGeom>
            <a:avLst/>
            <a:gdLst/>
            <a:ahLst/>
            <a:cxnLst/>
            <a:rect l="l" t="t" r="r" b="b"/>
            <a:pathLst>
              <a:path w="88900" h="86360">
                <a:moveTo>
                  <a:pt x="14987" y="21063"/>
                </a:moveTo>
                <a:lnTo>
                  <a:pt x="11989" y="21063"/>
                </a:lnTo>
                <a:lnTo>
                  <a:pt x="8992" y="18054"/>
                </a:lnTo>
                <a:lnTo>
                  <a:pt x="8992" y="13541"/>
                </a:lnTo>
                <a:lnTo>
                  <a:pt x="11404" y="8886"/>
                </a:lnTo>
                <a:lnTo>
                  <a:pt x="18172" y="4513"/>
                </a:lnTo>
                <a:lnTo>
                  <a:pt x="28593" y="1269"/>
                </a:lnTo>
                <a:lnTo>
                  <a:pt x="41964" y="0"/>
                </a:lnTo>
                <a:lnTo>
                  <a:pt x="56366" y="1974"/>
                </a:lnTo>
                <a:lnTo>
                  <a:pt x="66131" y="7898"/>
                </a:lnTo>
                <a:lnTo>
                  <a:pt x="69303" y="13541"/>
                </a:lnTo>
                <a:lnTo>
                  <a:pt x="40465" y="13541"/>
                </a:lnTo>
                <a:lnTo>
                  <a:pt x="32269" y="14716"/>
                </a:lnTo>
                <a:lnTo>
                  <a:pt x="25478" y="17302"/>
                </a:lnTo>
                <a:lnTo>
                  <a:pt x="19811" y="19888"/>
                </a:lnTo>
                <a:lnTo>
                  <a:pt x="14987" y="21063"/>
                </a:lnTo>
                <a:close/>
              </a:path>
              <a:path w="88900" h="86360">
                <a:moveTo>
                  <a:pt x="73438" y="33100"/>
                </a:moveTo>
                <a:lnTo>
                  <a:pt x="61448" y="33100"/>
                </a:lnTo>
                <a:lnTo>
                  <a:pt x="60066" y="24331"/>
                </a:lnTo>
                <a:lnTo>
                  <a:pt x="56015" y="18242"/>
                </a:lnTo>
                <a:lnTo>
                  <a:pt x="49434" y="14692"/>
                </a:lnTo>
                <a:lnTo>
                  <a:pt x="40465" y="13541"/>
                </a:lnTo>
                <a:lnTo>
                  <a:pt x="69303" y="13541"/>
                </a:lnTo>
                <a:lnTo>
                  <a:pt x="71681" y="17772"/>
                </a:lnTo>
                <a:lnTo>
                  <a:pt x="73438" y="31595"/>
                </a:lnTo>
                <a:lnTo>
                  <a:pt x="73438" y="33100"/>
                </a:lnTo>
                <a:close/>
              </a:path>
              <a:path w="88900" h="86360">
                <a:moveTo>
                  <a:pt x="28476" y="85759"/>
                </a:moveTo>
                <a:lnTo>
                  <a:pt x="16439" y="83879"/>
                </a:lnTo>
                <a:lnTo>
                  <a:pt x="7493" y="78613"/>
                </a:lnTo>
                <a:lnTo>
                  <a:pt x="1920" y="70526"/>
                </a:lnTo>
                <a:lnTo>
                  <a:pt x="0" y="60182"/>
                </a:lnTo>
                <a:lnTo>
                  <a:pt x="2529" y="47863"/>
                </a:lnTo>
                <a:lnTo>
                  <a:pt x="10116" y="38366"/>
                </a:lnTo>
                <a:lnTo>
                  <a:pt x="22762" y="32253"/>
                </a:lnTo>
                <a:lnTo>
                  <a:pt x="40465" y="30091"/>
                </a:lnTo>
                <a:lnTo>
                  <a:pt x="46460" y="30091"/>
                </a:lnTo>
                <a:lnTo>
                  <a:pt x="61448" y="33100"/>
                </a:lnTo>
                <a:lnTo>
                  <a:pt x="73438" y="33100"/>
                </a:lnTo>
                <a:lnTo>
                  <a:pt x="73438" y="42127"/>
                </a:lnTo>
                <a:lnTo>
                  <a:pt x="41964" y="42127"/>
                </a:lnTo>
                <a:lnTo>
                  <a:pt x="29927" y="43232"/>
                </a:lnTo>
                <a:lnTo>
                  <a:pt x="20982" y="46453"/>
                </a:lnTo>
                <a:lnTo>
                  <a:pt x="15408" y="51648"/>
                </a:lnTo>
                <a:lnTo>
                  <a:pt x="13488" y="58677"/>
                </a:lnTo>
                <a:lnTo>
                  <a:pt x="13488" y="66200"/>
                </a:lnTo>
                <a:lnTo>
                  <a:pt x="20982" y="72218"/>
                </a:lnTo>
                <a:lnTo>
                  <a:pt x="61448" y="72218"/>
                </a:lnTo>
                <a:lnTo>
                  <a:pt x="54188" y="78142"/>
                </a:lnTo>
                <a:lnTo>
                  <a:pt x="46086" y="82374"/>
                </a:lnTo>
                <a:lnTo>
                  <a:pt x="37421" y="84913"/>
                </a:lnTo>
                <a:lnTo>
                  <a:pt x="28476" y="85759"/>
                </a:lnTo>
                <a:close/>
              </a:path>
              <a:path w="88900" h="86360">
                <a:moveTo>
                  <a:pt x="86926" y="84255"/>
                </a:moveTo>
                <a:lnTo>
                  <a:pt x="64445" y="84255"/>
                </a:lnTo>
                <a:lnTo>
                  <a:pt x="61448" y="78236"/>
                </a:lnTo>
                <a:lnTo>
                  <a:pt x="61448" y="72218"/>
                </a:lnTo>
                <a:lnTo>
                  <a:pt x="31473" y="72218"/>
                </a:lnTo>
                <a:lnTo>
                  <a:pt x="42479" y="70455"/>
                </a:lnTo>
                <a:lnTo>
                  <a:pt x="52081" y="66012"/>
                </a:lnTo>
                <a:lnTo>
                  <a:pt x="58872" y="60158"/>
                </a:lnTo>
                <a:lnTo>
                  <a:pt x="61448" y="54164"/>
                </a:lnTo>
                <a:lnTo>
                  <a:pt x="61448" y="45136"/>
                </a:lnTo>
                <a:lnTo>
                  <a:pt x="49458" y="42127"/>
                </a:lnTo>
                <a:lnTo>
                  <a:pt x="73438" y="42127"/>
                </a:lnTo>
                <a:lnTo>
                  <a:pt x="73438" y="70714"/>
                </a:lnTo>
                <a:lnTo>
                  <a:pt x="85428" y="70714"/>
                </a:lnTo>
                <a:lnTo>
                  <a:pt x="88425" y="72218"/>
                </a:lnTo>
                <a:lnTo>
                  <a:pt x="88425" y="81246"/>
                </a:lnTo>
                <a:lnTo>
                  <a:pt x="86926" y="842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27359" y="2090873"/>
            <a:ext cx="94615" cy="117475"/>
          </a:xfrm>
          <a:custGeom>
            <a:avLst/>
            <a:gdLst/>
            <a:ahLst/>
            <a:cxnLst/>
            <a:rect l="l" t="t" r="r" b="b"/>
            <a:pathLst>
              <a:path w="94614" h="117475">
                <a:moveTo>
                  <a:pt x="92921" y="115850"/>
                </a:moveTo>
                <a:lnTo>
                  <a:pt x="68942" y="115850"/>
                </a:lnTo>
                <a:lnTo>
                  <a:pt x="68942" y="103814"/>
                </a:lnTo>
                <a:lnTo>
                  <a:pt x="41964" y="103814"/>
                </a:lnTo>
                <a:lnTo>
                  <a:pt x="53369" y="101675"/>
                </a:lnTo>
                <a:lnTo>
                  <a:pt x="62385" y="95727"/>
                </a:lnTo>
                <a:lnTo>
                  <a:pt x="68309" y="86676"/>
                </a:lnTo>
                <a:lnTo>
                  <a:pt x="70440" y="75227"/>
                </a:lnTo>
                <a:lnTo>
                  <a:pt x="68309" y="63779"/>
                </a:lnTo>
                <a:lnTo>
                  <a:pt x="62385" y="54728"/>
                </a:lnTo>
                <a:lnTo>
                  <a:pt x="53369" y="48780"/>
                </a:lnTo>
                <a:lnTo>
                  <a:pt x="41964" y="46641"/>
                </a:lnTo>
                <a:lnTo>
                  <a:pt x="70440" y="46641"/>
                </a:lnTo>
                <a:lnTo>
                  <a:pt x="70440" y="13541"/>
                </a:lnTo>
                <a:lnTo>
                  <a:pt x="56952" y="13541"/>
                </a:lnTo>
                <a:lnTo>
                  <a:pt x="52455" y="12036"/>
                </a:lnTo>
                <a:lnTo>
                  <a:pt x="52455" y="3009"/>
                </a:lnTo>
                <a:lnTo>
                  <a:pt x="55453" y="0"/>
                </a:lnTo>
                <a:lnTo>
                  <a:pt x="80931" y="0"/>
                </a:lnTo>
                <a:lnTo>
                  <a:pt x="82430" y="1504"/>
                </a:lnTo>
                <a:lnTo>
                  <a:pt x="82430" y="102309"/>
                </a:lnTo>
                <a:lnTo>
                  <a:pt x="92921" y="102309"/>
                </a:lnTo>
                <a:lnTo>
                  <a:pt x="94420" y="103814"/>
                </a:lnTo>
                <a:lnTo>
                  <a:pt x="94420" y="112841"/>
                </a:lnTo>
                <a:lnTo>
                  <a:pt x="92921" y="115850"/>
                </a:lnTo>
                <a:close/>
              </a:path>
              <a:path w="94614" h="117475">
                <a:moveTo>
                  <a:pt x="38967" y="117355"/>
                </a:moveTo>
                <a:lnTo>
                  <a:pt x="23394" y="114369"/>
                </a:lnTo>
                <a:lnTo>
                  <a:pt x="11053" y="105883"/>
                </a:lnTo>
                <a:lnTo>
                  <a:pt x="2927" y="92600"/>
                </a:lnTo>
                <a:lnTo>
                  <a:pt x="0" y="75227"/>
                </a:lnTo>
                <a:lnTo>
                  <a:pt x="3184" y="59359"/>
                </a:lnTo>
                <a:lnTo>
                  <a:pt x="11989" y="46453"/>
                </a:lnTo>
                <a:lnTo>
                  <a:pt x="25291" y="37778"/>
                </a:lnTo>
                <a:lnTo>
                  <a:pt x="41964" y="34604"/>
                </a:lnTo>
                <a:lnTo>
                  <a:pt x="50418" y="35216"/>
                </a:lnTo>
                <a:lnTo>
                  <a:pt x="57888" y="37237"/>
                </a:lnTo>
                <a:lnTo>
                  <a:pt x="64516" y="40952"/>
                </a:lnTo>
                <a:lnTo>
                  <a:pt x="70440" y="46641"/>
                </a:lnTo>
                <a:lnTo>
                  <a:pt x="41964" y="46641"/>
                </a:lnTo>
                <a:lnTo>
                  <a:pt x="30794" y="48780"/>
                </a:lnTo>
                <a:lnTo>
                  <a:pt x="22293" y="54728"/>
                </a:lnTo>
                <a:lnTo>
                  <a:pt x="16884" y="63779"/>
                </a:lnTo>
                <a:lnTo>
                  <a:pt x="14987" y="75227"/>
                </a:lnTo>
                <a:lnTo>
                  <a:pt x="17094" y="86676"/>
                </a:lnTo>
                <a:lnTo>
                  <a:pt x="22855" y="95727"/>
                </a:lnTo>
                <a:lnTo>
                  <a:pt x="31426" y="101675"/>
                </a:lnTo>
                <a:lnTo>
                  <a:pt x="41964" y="103814"/>
                </a:lnTo>
                <a:lnTo>
                  <a:pt x="68942" y="103814"/>
                </a:lnTo>
                <a:lnTo>
                  <a:pt x="62783" y="109738"/>
                </a:lnTo>
                <a:lnTo>
                  <a:pt x="55640" y="113970"/>
                </a:lnTo>
                <a:lnTo>
                  <a:pt x="47655" y="116509"/>
                </a:lnTo>
                <a:lnTo>
                  <a:pt x="38967" y="1173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39764" y="2122469"/>
            <a:ext cx="88900" cy="86360"/>
          </a:xfrm>
          <a:custGeom>
            <a:avLst/>
            <a:gdLst/>
            <a:ahLst/>
            <a:cxnLst/>
            <a:rect l="l" t="t" r="r" b="b"/>
            <a:pathLst>
              <a:path w="88900" h="86360">
                <a:moveTo>
                  <a:pt x="14987" y="21063"/>
                </a:moveTo>
                <a:lnTo>
                  <a:pt x="11989" y="21063"/>
                </a:lnTo>
                <a:lnTo>
                  <a:pt x="8992" y="18054"/>
                </a:lnTo>
                <a:lnTo>
                  <a:pt x="8992" y="13541"/>
                </a:lnTo>
                <a:lnTo>
                  <a:pt x="11404" y="8886"/>
                </a:lnTo>
                <a:lnTo>
                  <a:pt x="18172" y="4513"/>
                </a:lnTo>
                <a:lnTo>
                  <a:pt x="28593" y="1269"/>
                </a:lnTo>
                <a:lnTo>
                  <a:pt x="41964" y="0"/>
                </a:lnTo>
                <a:lnTo>
                  <a:pt x="56600" y="1974"/>
                </a:lnTo>
                <a:lnTo>
                  <a:pt x="66881" y="7898"/>
                </a:lnTo>
                <a:lnTo>
                  <a:pt x="70347" y="13541"/>
                </a:lnTo>
                <a:lnTo>
                  <a:pt x="41964" y="13541"/>
                </a:lnTo>
                <a:lnTo>
                  <a:pt x="33112" y="14716"/>
                </a:lnTo>
                <a:lnTo>
                  <a:pt x="26227" y="17302"/>
                </a:lnTo>
                <a:lnTo>
                  <a:pt x="20467" y="19888"/>
                </a:lnTo>
                <a:lnTo>
                  <a:pt x="14987" y="21063"/>
                </a:lnTo>
                <a:close/>
              </a:path>
              <a:path w="88900" h="86360">
                <a:moveTo>
                  <a:pt x="74936" y="33100"/>
                </a:moveTo>
                <a:lnTo>
                  <a:pt x="61448" y="33100"/>
                </a:lnTo>
                <a:lnTo>
                  <a:pt x="60300" y="24331"/>
                </a:lnTo>
                <a:lnTo>
                  <a:pt x="56764" y="18242"/>
                </a:lnTo>
                <a:lnTo>
                  <a:pt x="50699" y="14692"/>
                </a:lnTo>
                <a:lnTo>
                  <a:pt x="41964" y="13541"/>
                </a:lnTo>
                <a:lnTo>
                  <a:pt x="70347" y="13541"/>
                </a:lnTo>
                <a:lnTo>
                  <a:pt x="72946" y="17772"/>
                </a:lnTo>
                <a:lnTo>
                  <a:pt x="74936" y="31595"/>
                </a:lnTo>
                <a:lnTo>
                  <a:pt x="74936" y="33100"/>
                </a:lnTo>
                <a:close/>
              </a:path>
              <a:path w="88900" h="86360">
                <a:moveTo>
                  <a:pt x="28476" y="85759"/>
                </a:moveTo>
                <a:lnTo>
                  <a:pt x="17071" y="83879"/>
                </a:lnTo>
                <a:lnTo>
                  <a:pt x="8055" y="78613"/>
                </a:lnTo>
                <a:lnTo>
                  <a:pt x="2131" y="70526"/>
                </a:lnTo>
                <a:lnTo>
                  <a:pt x="0" y="60182"/>
                </a:lnTo>
                <a:lnTo>
                  <a:pt x="2739" y="47863"/>
                </a:lnTo>
                <a:lnTo>
                  <a:pt x="10678" y="38366"/>
                </a:lnTo>
                <a:lnTo>
                  <a:pt x="23394" y="32253"/>
                </a:lnTo>
                <a:lnTo>
                  <a:pt x="40465" y="30091"/>
                </a:lnTo>
                <a:lnTo>
                  <a:pt x="46460" y="30091"/>
                </a:lnTo>
                <a:lnTo>
                  <a:pt x="61448" y="33100"/>
                </a:lnTo>
                <a:lnTo>
                  <a:pt x="74936" y="33100"/>
                </a:lnTo>
                <a:lnTo>
                  <a:pt x="74936" y="42127"/>
                </a:lnTo>
                <a:lnTo>
                  <a:pt x="41964" y="42127"/>
                </a:lnTo>
                <a:lnTo>
                  <a:pt x="29927" y="43232"/>
                </a:lnTo>
                <a:lnTo>
                  <a:pt x="20982" y="46453"/>
                </a:lnTo>
                <a:lnTo>
                  <a:pt x="15408" y="51648"/>
                </a:lnTo>
                <a:lnTo>
                  <a:pt x="13488" y="58677"/>
                </a:lnTo>
                <a:lnTo>
                  <a:pt x="13488" y="66200"/>
                </a:lnTo>
                <a:lnTo>
                  <a:pt x="20982" y="72218"/>
                </a:lnTo>
                <a:lnTo>
                  <a:pt x="61448" y="72218"/>
                </a:lnTo>
                <a:lnTo>
                  <a:pt x="54188" y="78142"/>
                </a:lnTo>
                <a:lnTo>
                  <a:pt x="46086" y="82374"/>
                </a:lnTo>
                <a:lnTo>
                  <a:pt x="37421" y="84913"/>
                </a:lnTo>
                <a:lnTo>
                  <a:pt x="28476" y="85759"/>
                </a:lnTo>
                <a:close/>
              </a:path>
              <a:path w="88900" h="86360">
                <a:moveTo>
                  <a:pt x="86926" y="84255"/>
                </a:moveTo>
                <a:lnTo>
                  <a:pt x="65944" y="84255"/>
                </a:lnTo>
                <a:lnTo>
                  <a:pt x="62947" y="81246"/>
                </a:lnTo>
                <a:lnTo>
                  <a:pt x="62947" y="78236"/>
                </a:lnTo>
                <a:lnTo>
                  <a:pt x="61448" y="72218"/>
                </a:lnTo>
                <a:lnTo>
                  <a:pt x="31473" y="72218"/>
                </a:lnTo>
                <a:lnTo>
                  <a:pt x="42479" y="70455"/>
                </a:lnTo>
                <a:lnTo>
                  <a:pt x="52081" y="66012"/>
                </a:lnTo>
                <a:lnTo>
                  <a:pt x="58872" y="60158"/>
                </a:lnTo>
                <a:lnTo>
                  <a:pt x="61448" y="54164"/>
                </a:lnTo>
                <a:lnTo>
                  <a:pt x="61448" y="45136"/>
                </a:lnTo>
                <a:lnTo>
                  <a:pt x="49458" y="42127"/>
                </a:lnTo>
                <a:lnTo>
                  <a:pt x="74936" y="42127"/>
                </a:lnTo>
                <a:lnTo>
                  <a:pt x="74936" y="70714"/>
                </a:lnTo>
                <a:lnTo>
                  <a:pt x="85428" y="70714"/>
                </a:lnTo>
                <a:lnTo>
                  <a:pt x="88425" y="72218"/>
                </a:lnTo>
                <a:lnTo>
                  <a:pt x="88425" y="81246"/>
                </a:lnTo>
                <a:lnTo>
                  <a:pt x="86926" y="842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43177" y="2099900"/>
            <a:ext cx="91440" cy="108585"/>
          </a:xfrm>
          <a:custGeom>
            <a:avLst/>
            <a:gdLst/>
            <a:ahLst/>
            <a:cxnLst/>
            <a:rect l="l" t="t" r="r" b="b"/>
            <a:pathLst>
              <a:path w="91439" h="108585">
                <a:moveTo>
                  <a:pt x="35969" y="30091"/>
                </a:moveTo>
                <a:lnTo>
                  <a:pt x="22481" y="30091"/>
                </a:lnTo>
                <a:lnTo>
                  <a:pt x="22481" y="3009"/>
                </a:lnTo>
                <a:lnTo>
                  <a:pt x="23979" y="0"/>
                </a:lnTo>
                <a:lnTo>
                  <a:pt x="35969" y="0"/>
                </a:lnTo>
                <a:lnTo>
                  <a:pt x="35969" y="30091"/>
                </a:lnTo>
                <a:close/>
              </a:path>
              <a:path w="91439" h="108585">
                <a:moveTo>
                  <a:pt x="76435" y="42127"/>
                </a:moveTo>
                <a:lnTo>
                  <a:pt x="2997" y="42127"/>
                </a:lnTo>
                <a:lnTo>
                  <a:pt x="0" y="40623"/>
                </a:lnTo>
                <a:lnTo>
                  <a:pt x="0" y="30091"/>
                </a:lnTo>
                <a:lnTo>
                  <a:pt x="76435" y="30091"/>
                </a:lnTo>
                <a:lnTo>
                  <a:pt x="77934" y="31595"/>
                </a:lnTo>
                <a:lnTo>
                  <a:pt x="77934" y="40623"/>
                </a:lnTo>
                <a:lnTo>
                  <a:pt x="76435" y="42127"/>
                </a:lnTo>
                <a:close/>
              </a:path>
              <a:path w="91439" h="108585">
                <a:moveTo>
                  <a:pt x="52455" y="108328"/>
                </a:moveTo>
                <a:lnTo>
                  <a:pt x="22481" y="88768"/>
                </a:lnTo>
                <a:lnTo>
                  <a:pt x="22481" y="42127"/>
                </a:lnTo>
                <a:lnTo>
                  <a:pt x="35969" y="42127"/>
                </a:lnTo>
                <a:lnTo>
                  <a:pt x="35969" y="72218"/>
                </a:lnTo>
                <a:lnTo>
                  <a:pt x="36438" y="81457"/>
                </a:lnTo>
                <a:lnTo>
                  <a:pt x="38592" y="88580"/>
                </a:lnTo>
                <a:lnTo>
                  <a:pt x="43557" y="93164"/>
                </a:lnTo>
                <a:lnTo>
                  <a:pt x="52455" y="94787"/>
                </a:lnTo>
                <a:lnTo>
                  <a:pt x="91423" y="94787"/>
                </a:lnTo>
                <a:lnTo>
                  <a:pt x="91423" y="96291"/>
                </a:lnTo>
                <a:lnTo>
                  <a:pt x="88425" y="99300"/>
                </a:lnTo>
                <a:lnTo>
                  <a:pt x="80931" y="100805"/>
                </a:lnTo>
                <a:lnTo>
                  <a:pt x="73321" y="103884"/>
                </a:lnTo>
                <a:lnTo>
                  <a:pt x="66131" y="106259"/>
                </a:lnTo>
                <a:lnTo>
                  <a:pt x="59223" y="107787"/>
                </a:lnTo>
                <a:lnTo>
                  <a:pt x="52455" y="108328"/>
                </a:lnTo>
                <a:close/>
              </a:path>
              <a:path w="91439" h="108585">
                <a:moveTo>
                  <a:pt x="91423" y="94787"/>
                </a:moveTo>
                <a:lnTo>
                  <a:pt x="52455" y="94787"/>
                </a:lnTo>
                <a:lnTo>
                  <a:pt x="62244" y="93376"/>
                </a:lnTo>
                <a:lnTo>
                  <a:pt x="71190" y="90273"/>
                </a:lnTo>
                <a:lnTo>
                  <a:pt x="79011" y="87170"/>
                </a:lnTo>
                <a:lnTo>
                  <a:pt x="85428" y="85759"/>
                </a:lnTo>
                <a:lnTo>
                  <a:pt x="88425" y="85759"/>
                </a:lnTo>
                <a:lnTo>
                  <a:pt x="91423" y="88768"/>
                </a:lnTo>
                <a:lnTo>
                  <a:pt x="91423" y="947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55583" y="2122469"/>
            <a:ext cx="90170" cy="86360"/>
          </a:xfrm>
          <a:custGeom>
            <a:avLst/>
            <a:gdLst/>
            <a:ahLst/>
            <a:cxnLst/>
            <a:rect l="l" t="t" r="r" b="b"/>
            <a:pathLst>
              <a:path w="90170" h="86360">
                <a:moveTo>
                  <a:pt x="16486" y="21063"/>
                </a:moveTo>
                <a:lnTo>
                  <a:pt x="11989" y="21063"/>
                </a:lnTo>
                <a:lnTo>
                  <a:pt x="10491" y="18054"/>
                </a:lnTo>
                <a:lnTo>
                  <a:pt x="10491" y="13541"/>
                </a:lnTo>
                <a:lnTo>
                  <a:pt x="12669" y="8886"/>
                </a:lnTo>
                <a:lnTo>
                  <a:pt x="18921" y="4513"/>
                </a:lnTo>
                <a:lnTo>
                  <a:pt x="28827" y="1269"/>
                </a:lnTo>
                <a:lnTo>
                  <a:pt x="41964" y="0"/>
                </a:lnTo>
                <a:lnTo>
                  <a:pt x="56600" y="1974"/>
                </a:lnTo>
                <a:lnTo>
                  <a:pt x="66881" y="7898"/>
                </a:lnTo>
                <a:lnTo>
                  <a:pt x="70347" y="13541"/>
                </a:lnTo>
                <a:lnTo>
                  <a:pt x="41964" y="13541"/>
                </a:lnTo>
                <a:lnTo>
                  <a:pt x="33768" y="14716"/>
                </a:lnTo>
                <a:lnTo>
                  <a:pt x="26977" y="17302"/>
                </a:lnTo>
                <a:lnTo>
                  <a:pt x="21310" y="19888"/>
                </a:lnTo>
                <a:lnTo>
                  <a:pt x="16486" y="21063"/>
                </a:lnTo>
                <a:close/>
              </a:path>
              <a:path w="90170" h="86360">
                <a:moveTo>
                  <a:pt x="74936" y="33100"/>
                </a:moveTo>
                <a:lnTo>
                  <a:pt x="61448" y="33100"/>
                </a:lnTo>
                <a:lnTo>
                  <a:pt x="60300" y="24331"/>
                </a:lnTo>
                <a:lnTo>
                  <a:pt x="56764" y="18242"/>
                </a:lnTo>
                <a:lnTo>
                  <a:pt x="50699" y="14692"/>
                </a:lnTo>
                <a:lnTo>
                  <a:pt x="41964" y="13541"/>
                </a:lnTo>
                <a:lnTo>
                  <a:pt x="70347" y="13541"/>
                </a:lnTo>
                <a:lnTo>
                  <a:pt x="72946" y="17772"/>
                </a:lnTo>
                <a:lnTo>
                  <a:pt x="74936" y="31595"/>
                </a:lnTo>
                <a:lnTo>
                  <a:pt x="74936" y="33100"/>
                </a:lnTo>
                <a:close/>
              </a:path>
              <a:path w="90170" h="86360">
                <a:moveTo>
                  <a:pt x="29974" y="85759"/>
                </a:moveTo>
                <a:lnTo>
                  <a:pt x="17703" y="83879"/>
                </a:lnTo>
                <a:lnTo>
                  <a:pt x="8243" y="78613"/>
                </a:lnTo>
                <a:lnTo>
                  <a:pt x="2154" y="70526"/>
                </a:lnTo>
                <a:lnTo>
                  <a:pt x="0" y="60182"/>
                </a:lnTo>
                <a:lnTo>
                  <a:pt x="2739" y="47863"/>
                </a:lnTo>
                <a:lnTo>
                  <a:pt x="10678" y="38366"/>
                </a:lnTo>
                <a:lnTo>
                  <a:pt x="23394" y="32253"/>
                </a:lnTo>
                <a:lnTo>
                  <a:pt x="40465" y="30091"/>
                </a:lnTo>
                <a:lnTo>
                  <a:pt x="47959" y="30091"/>
                </a:lnTo>
                <a:lnTo>
                  <a:pt x="53954" y="31595"/>
                </a:lnTo>
                <a:lnTo>
                  <a:pt x="61448" y="33100"/>
                </a:lnTo>
                <a:lnTo>
                  <a:pt x="74936" y="33100"/>
                </a:lnTo>
                <a:lnTo>
                  <a:pt x="74936" y="42127"/>
                </a:lnTo>
                <a:lnTo>
                  <a:pt x="43463" y="42127"/>
                </a:lnTo>
                <a:lnTo>
                  <a:pt x="31426" y="43232"/>
                </a:lnTo>
                <a:lnTo>
                  <a:pt x="22481" y="46453"/>
                </a:lnTo>
                <a:lnTo>
                  <a:pt x="16907" y="51648"/>
                </a:lnTo>
                <a:lnTo>
                  <a:pt x="14987" y="58677"/>
                </a:lnTo>
                <a:lnTo>
                  <a:pt x="14987" y="66200"/>
                </a:lnTo>
                <a:lnTo>
                  <a:pt x="20982" y="72218"/>
                </a:lnTo>
                <a:lnTo>
                  <a:pt x="62947" y="72218"/>
                </a:lnTo>
                <a:lnTo>
                  <a:pt x="55055" y="78142"/>
                </a:lnTo>
                <a:lnTo>
                  <a:pt x="47022" y="82374"/>
                </a:lnTo>
                <a:lnTo>
                  <a:pt x="38709" y="84913"/>
                </a:lnTo>
                <a:lnTo>
                  <a:pt x="29974" y="85759"/>
                </a:lnTo>
                <a:close/>
              </a:path>
              <a:path w="90170" h="86360">
                <a:moveTo>
                  <a:pt x="86926" y="84255"/>
                </a:moveTo>
                <a:lnTo>
                  <a:pt x="65944" y="84255"/>
                </a:lnTo>
                <a:lnTo>
                  <a:pt x="62947" y="78236"/>
                </a:lnTo>
                <a:lnTo>
                  <a:pt x="62947" y="72218"/>
                </a:lnTo>
                <a:lnTo>
                  <a:pt x="31473" y="72218"/>
                </a:lnTo>
                <a:lnTo>
                  <a:pt x="43112" y="70455"/>
                </a:lnTo>
                <a:lnTo>
                  <a:pt x="52643" y="66012"/>
                </a:lnTo>
                <a:lnTo>
                  <a:pt x="59083" y="60158"/>
                </a:lnTo>
                <a:lnTo>
                  <a:pt x="61448" y="54164"/>
                </a:lnTo>
                <a:lnTo>
                  <a:pt x="61448" y="45136"/>
                </a:lnTo>
                <a:lnTo>
                  <a:pt x="49458" y="42127"/>
                </a:lnTo>
                <a:lnTo>
                  <a:pt x="74936" y="42127"/>
                </a:lnTo>
                <a:lnTo>
                  <a:pt x="74936" y="70714"/>
                </a:lnTo>
                <a:lnTo>
                  <a:pt x="86926" y="70714"/>
                </a:lnTo>
                <a:lnTo>
                  <a:pt x="89924" y="72218"/>
                </a:lnTo>
                <a:lnTo>
                  <a:pt x="89924" y="81246"/>
                </a:lnTo>
                <a:lnTo>
                  <a:pt x="86926" y="842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61223" y="2122469"/>
            <a:ext cx="91440" cy="84455"/>
          </a:xfrm>
          <a:custGeom>
            <a:avLst/>
            <a:gdLst/>
            <a:ahLst/>
            <a:cxnLst/>
            <a:rect l="l" t="t" r="r" b="b"/>
            <a:pathLst>
              <a:path w="91440" h="84455">
                <a:moveTo>
                  <a:pt x="73506" y="12036"/>
                </a:moveTo>
                <a:lnTo>
                  <a:pt x="25478" y="12036"/>
                </a:lnTo>
                <a:lnTo>
                  <a:pt x="31356" y="6982"/>
                </a:lnTo>
                <a:lnTo>
                  <a:pt x="37655" y="3197"/>
                </a:lnTo>
                <a:lnTo>
                  <a:pt x="44236" y="822"/>
                </a:lnTo>
                <a:lnTo>
                  <a:pt x="50957" y="0"/>
                </a:lnTo>
                <a:lnTo>
                  <a:pt x="62361" y="2186"/>
                </a:lnTo>
                <a:lnTo>
                  <a:pt x="71377" y="8463"/>
                </a:lnTo>
                <a:lnTo>
                  <a:pt x="73506" y="12036"/>
                </a:lnTo>
                <a:close/>
              </a:path>
              <a:path w="91440" h="84455">
                <a:moveTo>
                  <a:pt x="25478" y="70714"/>
                </a:moveTo>
                <a:lnTo>
                  <a:pt x="11989" y="70714"/>
                </a:lnTo>
                <a:lnTo>
                  <a:pt x="11989" y="15045"/>
                </a:lnTo>
                <a:lnTo>
                  <a:pt x="2997" y="15045"/>
                </a:lnTo>
                <a:lnTo>
                  <a:pt x="0" y="13541"/>
                </a:lnTo>
                <a:lnTo>
                  <a:pt x="0" y="3009"/>
                </a:lnTo>
                <a:lnTo>
                  <a:pt x="23979" y="3009"/>
                </a:lnTo>
                <a:lnTo>
                  <a:pt x="25478" y="4513"/>
                </a:lnTo>
                <a:lnTo>
                  <a:pt x="25478" y="12036"/>
                </a:lnTo>
                <a:lnTo>
                  <a:pt x="73506" y="12036"/>
                </a:lnTo>
                <a:lnTo>
                  <a:pt x="74402" y="13541"/>
                </a:lnTo>
                <a:lnTo>
                  <a:pt x="47959" y="13541"/>
                </a:lnTo>
                <a:lnTo>
                  <a:pt x="40021" y="14928"/>
                </a:lnTo>
                <a:lnTo>
                  <a:pt x="32784" y="18995"/>
                </a:lnTo>
                <a:lnTo>
                  <a:pt x="27515" y="25600"/>
                </a:lnTo>
                <a:lnTo>
                  <a:pt x="25478" y="34604"/>
                </a:lnTo>
                <a:lnTo>
                  <a:pt x="25478" y="70714"/>
                </a:lnTo>
                <a:close/>
              </a:path>
              <a:path w="91440" h="84455">
                <a:moveTo>
                  <a:pt x="79433" y="70714"/>
                </a:moveTo>
                <a:lnTo>
                  <a:pt x="65944" y="70714"/>
                </a:lnTo>
                <a:lnTo>
                  <a:pt x="65944" y="34604"/>
                </a:lnTo>
                <a:lnTo>
                  <a:pt x="64609" y="25600"/>
                </a:lnTo>
                <a:lnTo>
                  <a:pt x="60886" y="18995"/>
                </a:lnTo>
                <a:lnTo>
                  <a:pt x="55195" y="14928"/>
                </a:lnTo>
                <a:lnTo>
                  <a:pt x="47959" y="13541"/>
                </a:lnTo>
                <a:lnTo>
                  <a:pt x="74402" y="13541"/>
                </a:lnTo>
                <a:lnTo>
                  <a:pt x="77302" y="18407"/>
                </a:lnTo>
                <a:lnTo>
                  <a:pt x="79433" y="31595"/>
                </a:lnTo>
                <a:lnTo>
                  <a:pt x="79433" y="70714"/>
                </a:lnTo>
                <a:close/>
              </a:path>
              <a:path w="91440" h="84455">
                <a:moveTo>
                  <a:pt x="34471" y="84255"/>
                </a:moveTo>
                <a:lnTo>
                  <a:pt x="2997" y="84255"/>
                </a:lnTo>
                <a:lnTo>
                  <a:pt x="0" y="81246"/>
                </a:lnTo>
                <a:lnTo>
                  <a:pt x="0" y="72218"/>
                </a:lnTo>
                <a:lnTo>
                  <a:pt x="2997" y="70714"/>
                </a:lnTo>
                <a:lnTo>
                  <a:pt x="34471" y="70714"/>
                </a:lnTo>
                <a:lnTo>
                  <a:pt x="37468" y="72218"/>
                </a:lnTo>
                <a:lnTo>
                  <a:pt x="37468" y="82750"/>
                </a:lnTo>
                <a:lnTo>
                  <a:pt x="34471" y="84255"/>
                </a:lnTo>
                <a:close/>
              </a:path>
              <a:path w="91440" h="84455">
                <a:moveTo>
                  <a:pt x="88425" y="84255"/>
                </a:moveTo>
                <a:lnTo>
                  <a:pt x="56952" y="84255"/>
                </a:lnTo>
                <a:lnTo>
                  <a:pt x="53954" y="82750"/>
                </a:lnTo>
                <a:lnTo>
                  <a:pt x="53954" y="72218"/>
                </a:lnTo>
                <a:lnTo>
                  <a:pt x="56952" y="70714"/>
                </a:lnTo>
                <a:lnTo>
                  <a:pt x="88425" y="70714"/>
                </a:lnTo>
                <a:lnTo>
                  <a:pt x="91423" y="72218"/>
                </a:lnTo>
                <a:lnTo>
                  <a:pt x="91423" y="82750"/>
                </a:lnTo>
                <a:lnTo>
                  <a:pt x="88425" y="842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66135" y="2125478"/>
            <a:ext cx="93345" cy="83185"/>
          </a:xfrm>
          <a:custGeom>
            <a:avLst/>
            <a:gdLst/>
            <a:ahLst/>
            <a:cxnLst/>
            <a:rect l="l" t="t" r="r" b="b"/>
            <a:pathLst>
              <a:path w="93345" h="83185">
                <a:moveTo>
                  <a:pt x="40465" y="82750"/>
                </a:moveTo>
                <a:lnTo>
                  <a:pt x="28429" y="80775"/>
                </a:lnTo>
                <a:lnTo>
                  <a:pt x="19483" y="74851"/>
                </a:lnTo>
                <a:lnTo>
                  <a:pt x="13910" y="64978"/>
                </a:lnTo>
                <a:lnTo>
                  <a:pt x="11989" y="51154"/>
                </a:lnTo>
                <a:lnTo>
                  <a:pt x="11989" y="12036"/>
                </a:lnTo>
                <a:lnTo>
                  <a:pt x="2997" y="12036"/>
                </a:lnTo>
                <a:lnTo>
                  <a:pt x="0" y="10531"/>
                </a:lnTo>
                <a:lnTo>
                  <a:pt x="0" y="1504"/>
                </a:lnTo>
                <a:lnTo>
                  <a:pt x="2997" y="0"/>
                </a:lnTo>
                <a:lnTo>
                  <a:pt x="25478" y="0"/>
                </a:lnTo>
                <a:lnTo>
                  <a:pt x="25478" y="48145"/>
                </a:lnTo>
                <a:lnTo>
                  <a:pt x="26626" y="57784"/>
                </a:lnTo>
                <a:lnTo>
                  <a:pt x="30162" y="64319"/>
                </a:lnTo>
                <a:lnTo>
                  <a:pt x="36227" y="68034"/>
                </a:lnTo>
                <a:lnTo>
                  <a:pt x="44962" y="69209"/>
                </a:lnTo>
                <a:lnTo>
                  <a:pt x="92921" y="69209"/>
                </a:lnTo>
                <a:lnTo>
                  <a:pt x="92921" y="70714"/>
                </a:lnTo>
                <a:lnTo>
                  <a:pt x="68942" y="70714"/>
                </a:lnTo>
                <a:lnTo>
                  <a:pt x="61541" y="75768"/>
                </a:lnTo>
                <a:lnTo>
                  <a:pt x="54703" y="79553"/>
                </a:lnTo>
                <a:lnTo>
                  <a:pt x="47865" y="81927"/>
                </a:lnTo>
                <a:lnTo>
                  <a:pt x="40465" y="82750"/>
                </a:lnTo>
                <a:close/>
              </a:path>
              <a:path w="93345" h="83185">
                <a:moveTo>
                  <a:pt x="92921" y="69209"/>
                </a:moveTo>
                <a:lnTo>
                  <a:pt x="44962" y="69209"/>
                </a:lnTo>
                <a:lnTo>
                  <a:pt x="53767" y="67822"/>
                </a:lnTo>
                <a:lnTo>
                  <a:pt x="61448" y="63755"/>
                </a:lnTo>
                <a:lnTo>
                  <a:pt x="66881" y="57149"/>
                </a:lnTo>
                <a:lnTo>
                  <a:pt x="68942" y="48145"/>
                </a:lnTo>
                <a:lnTo>
                  <a:pt x="68942" y="12036"/>
                </a:lnTo>
                <a:lnTo>
                  <a:pt x="50957" y="12036"/>
                </a:lnTo>
                <a:lnTo>
                  <a:pt x="49458" y="10531"/>
                </a:lnTo>
                <a:lnTo>
                  <a:pt x="49458" y="1504"/>
                </a:lnTo>
                <a:lnTo>
                  <a:pt x="52455" y="0"/>
                </a:lnTo>
                <a:lnTo>
                  <a:pt x="80931" y="0"/>
                </a:lnTo>
                <a:lnTo>
                  <a:pt x="80931" y="67705"/>
                </a:lnTo>
                <a:lnTo>
                  <a:pt x="91423" y="67705"/>
                </a:lnTo>
                <a:lnTo>
                  <a:pt x="92921" y="69209"/>
                </a:lnTo>
                <a:close/>
              </a:path>
              <a:path w="93345" h="83185">
                <a:moveTo>
                  <a:pt x="91423" y="81246"/>
                </a:moveTo>
                <a:lnTo>
                  <a:pt x="70440" y="81246"/>
                </a:lnTo>
                <a:lnTo>
                  <a:pt x="68942" y="79741"/>
                </a:lnTo>
                <a:lnTo>
                  <a:pt x="68942" y="70714"/>
                </a:lnTo>
                <a:lnTo>
                  <a:pt x="92921" y="70714"/>
                </a:lnTo>
                <a:lnTo>
                  <a:pt x="92921" y="78236"/>
                </a:lnTo>
                <a:lnTo>
                  <a:pt x="91423" y="812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84535" y="2090873"/>
            <a:ext cx="78105" cy="116205"/>
          </a:xfrm>
          <a:custGeom>
            <a:avLst/>
            <a:gdLst/>
            <a:ahLst/>
            <a:cxnLst/>
            <a:rect l="l" t="t" r="r" b="b"/>
            <a:pathLst>
              <a:path w="78104" h="116205">
                <a:moveTo>
                  <a:pt x="44962" y="102309"/>
                </a:moveTo>
                <a:lnTo>
                  <a:pt x="31473" y="102309"/>
                </a:lnTo>
                <a:lnTo>
                  <a:pt x="31473" y="13541"/>
                </a:lnTo>
                <a:lnTo>
                  <a:pt x="7493" y="13541"/>
                </a:lnTo>
                <a:lnTo>
                  <a:pt x="4496" y="12036"/>
                </a:lnTo>
                <a:lnTo>
                  <a:pt x="4496" y="3009"/>
                </a:lnTo>
                <a:lnTo>
                  <a:pt x="5994" y="0"/>
                </a:lnTo>
                <a:lnTo>
                  <a:pt x="43463" y="0"/>
                </a:lnTo>
                <a:lnTo>
                  <a:pt x="44962" y="1504"/>
                </a:lnTo>
                <a:lnTo>
                  <a:pt x="44962" y="102309"/>
                </a:lnTo>
                <a:close/>
              </a:path>
              <a:path w="78104" h="116205">
                <a:moveTo>
                  <a:pt x="76435" y="115850"/>
                </a:moveTo>
                <a:lnTo>
                  <a:pt x="2997" y="115850"/>
                </a:lnTo>
                <a:lnTo>
                  <a:pt x="0" y="112841"/>
                </a:lnTo>
                <a:lnTo>
                  <a:pt x="0" y="105318"/>
                </a:lnTo>
                <a:lnTo>
                  <a:pt x="2997" y="102309"/>
                </a:lnTo>
                <a:lnTo>
                  <a:pt x="76435" y="102309"/>
                </a:lnTo>
                <a:lnTo>
                  <a:pt x="77934" y="105318"/>
                </a:lnTo>
                <a:lnTo>
                  <a:pt x="77934" y="114346"/>
                </a:lnTo>
                <a:lnTo>
                  <a:pt x="76435" y="1158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92445" y="2090873"/>
            <a:ext cx="80010" cy="116205"/>
          </a:xfrm>
          <a:custGeom>
            <a:avLst/>
            <a:gdLst/>
            <a:ahLst/>
            <a:cxnLst/>
            <a:rect l="l" t="t" r="r" b="b"/>
            <a:pathLst>
              <a:path w="80009" h="116205">
                <a:moveTo>
                  <a:pt x="44962" y="102309"/>
                </a:moveTo>
                <a:lnTo>
                  <a:pt x="31473" y="102309"/>
                </a:lnTo>
                <a:lnTo>
                  <a:pt x="31473" y="13541"/>
                </a:lnTo>
                <a:lnTo>
                  <a:pt x="7493" y="13541"/>
                </a:lnTo>
                <a:lnTo>
                  <a:pt x="4496" y="12036"/>
                </a:lnTo>
                <a:lnTo>
                  <a:pt x="4496" y="3009"/>
                </a:lnTo>
                <a:lnTo>
                  <a:pt x="7493" y="0"/>
                </a:lnTo>
                <a:lnTo>
                  <a:pt x="43463" y="0"/>
                </a:lnTo>
                <a:lnTo>
                  <a:pt x="44962" y="1504"/>
                </a:lnTo>
                <a:lnTo>
                  <a:pt x="44962" y="102309"/>
                </a:lnTo>
                <a:close/>
              </a:path>
              <a:path w="80009" h="116205">
                <a:moveTo>
                  <a:pt x="76435" y="115850"/>
                </a:moveTo>
                <a:lnTo>
                  <a:pt x="2997" y="115850"/>
                </a:lnTo>
                <a:lnTo>
                  <a:pt x="0" y="112841"/>
                </a:lnTo>
                <a:lnTo>
                  <a:pt x="0" y="105318"/>
                </a:lnTo>
                <a:lnTo>
                  <a:pt x="2997" y="102309"/>
                </a:lnTo>
                <a:lnTo>
                  <a:pt x="76435" y="102309"/>
                </a:lnTo>
                <a:lnTo>
                  <a:pt x="79433" y="105318"/>
                </a:lnTo>
                <a:lnTo>
                  <a:pt x="79433" y="114346"/>
                </a:lnTo>
                <a:lnTo>
                  <a:pt x="76435" y="1158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02786" y="24549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2481" y="28586"/>
                </a:moveTo>
                <a:lnTo>
                  <a:pt x="5994" y="28586"/>
                </a:lnTo>
                <a:lnTo>
                  <a:pt x="0" y="22568"/>
                </a:lnTo>
                <a:lnTo>
                  <a:pt x="0" y="7522"/>
                </a:lnTo>
                <a:lnTo>
                  <a:pt x="5994" y="0"/>
                </a:lnTo>
                <a:lnTo>
                  <a:pt x="22481" y="0"/>
                </a:lnTo>
                <a:lnTo>
                  <a:pt x="28476" y="7522"/>
                </a:lnTo>
                <a:lnTo>
                  <a:pt x="28476" y="22568"/>
                </a:lnTo>
                <a:lnTo>
                  <a:pt x="22481" y="2858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70972" y="24549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2481" y="28586"/>
                </a:moveTo>
                <a:lnTo>
                  <a:pt x="5994" y="28586"/>
                </a:lnTo>
                <a:lnTo>
                  <a:pt x="0" y="22568"/>
                </a:lnTo>
                <a:lnTo>
                  <a:pt x="0" y="7522"/>
                </a:lnTo>
                <a:lnTo>
                  <a:pt x="5994" y="0"/>
                </a:lnTo>
                <a:lnTo>
                  <a:pt x="22481" y="0"/>
                </a:lnTo>
                <a:lnTo>
                  <a:pt x="28476" y="7522"/>
                </a:lnTo>
                <a:lnTo>
                  <a:pt x="28476" y="22568"/>
                </a:lnTo>
                <a:lnTo>
                  <a:pt x="22481" y="2858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86879" y="24549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2481" y="28586"/>
                </a:moveTo>
                <a:lnTo>
                  <a:pt x="7493" y="28586"/>
                </a:lnTo>
                <a:lnTo>
                  <a:pt x="0" y="22568"/>
                </a:lnTo>
                <a:lnTo>
                  <a:pt x="0" y="7522"/>
                </a:lnTo>
                <a:lnTo>
                  <a:pt x="7493" y="0"/>
                </a:lnTo>
                <a:lnTo>
                  <a:pt x="22481" y="0"/>
                </a:lnTo>
                <a:lnTo>
                  <a:pt x="28476" y="7522"/>
                </a:lnTo>
                <a:lnTo>
                  <a:pt x="28476" y="22568"/>
                </a:lnTo>
                <a:lnTo>
                  <a:pt x="22481" y="2858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97429" y="4035681"/>
            <a:ext cx="1410970" cy="218440"/>
          </a:xfrm>
          <a:custGeom>
            <a:avLst/>
            <a:gdLst/>
            <a:ahLst/>
            <a:cxnLst/>
            <a:rect l="l" t="t" r="r" b="b"/>
            <a:pathLst>
              <a:path w="1410970" h="218439">
                <a:moveTo>
                  <a:pt x="0" y="0"/>
                </a:moveTo>
                <a:lnTo>
                  <a:pt x="0" y="218127"/>
                </a:lnTo>
                <a:lnTo>
                  <a:pt x="1410507" y="218127"/>
                </a:lnTo>
                <a:lnTo>
                  <a:pt x="1410507" y="0"/>
                </a:lnTo>
              </a:path>
            </a:pathLst>
          </a:custGeom>
          <a:ln w="2005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36934" y="4144745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9063"/>
                </a:moveTo>
                <a:lnTo>
                  <a:pt x="0" y="109063"/>
                </a:lnTo>
                <a:lnTo>
                  <a:pt x="0" y="0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67181" y="4144745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9063"/>
                </a:moveTo>
                <a:lnTo>
                  <a:pt x="0" y="109063"/>
                </a:lnTo>
                <a:lnTo>
                  <a:pt x="0" y="0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40313" y="4035681"/>
            <a:ext cx="1410970" cy="218440"/>
          </a:xfrm>
          <a:custGeom>
            <a:avLst/>
            <a:gdLst/>
            <a:ahLst/>
            <a:cxnLst/>
            <a:rect l="l" t="t" r="r" b="b"/>
            <a:pathLst>
              <a:path w="1410970" h="218439">
                <a:moveTo>
                  <a:pt x="0" y="0"/>
                </a:moveTo>
                <a:lnTo>
                  <a:pt x="0" y="218127"/>
                </a:lnTo>
                <a:lnTo>
                  <a:pt x="1410507" y="218127"/>
                </a:lnTo>
                <a:lnTo>
                  <a:pt x="1410507" y="0"/>
                </a:lnTo>
              </a:path>
            </a:pathLst>
          </a:custGeom>
          <a:ln w="2005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81068" y="4144744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9063"/>
                </a:moveTo>
                <a:lnTo>
                  <a:pt x="0" y="109063"/>
                </a:lnTo>
                <a:lnTo>
                  <a:pt x="0" y="0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10066" y="4144744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9063"/>
                </a:moveTo>
                <a:lnTo>
                  <a:pt x="0" y="109063"/>
                </a:lnTo>
                <a:lnTo>
                  <a:pt x="0" y="0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4447" y="4035680"/>
            <a:ext cx="1410970" cy="218440"/>
          </a:xfrm>
          <a:custGeom>
            <a:avLst/>
            <a:gdLst/>
            <a:ahLst/>
            <a:cxnLst/>
            <a:rect l="l" t="t" r="r" b="b"/>
            <a:pathLst>
              <a:path w="1410970" h="218439">
                <a:moveTo>
                  <a:pt x="0" y="0"/>
                </a:moveTo>
                <a:lnTo>
                  <a:pt x="0" y="218127"/>
                </a:lnTo>
                <a:lnTo>
                  <a:pt x="1410507" y="218127"/>
                </a:lnTo>
                <a:lnTo>
                  <a:pt x="1410507" y="0"/>
                </a:lnTo>
              </a:path>
            </a:pathLst>
          </a:custGeom>
          <a:ln w="2005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25202" y="4144744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9063"/>
                </a:moveTo>
                <a:lnTo>
                  <a:pt x="0" y="109063"/>
                </a:lnTo>
                <a:lnTo>
                  <a:pt x="0" y="0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4200" y="41447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9063"/>
                </a:moveTo>
                <a:lnTo>
                  <a:pt x="0" y="109063"/>
                </a:lnTo>
                <a:lnTo>
                  <a:pt x="0" y="0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94481" y="4035680"/>
            <a:ext cx="1410970" cy="218440"/>
          </a:xfrm>
          <a:custGeom>
            <a:avLst/>
            <a:gdLst/>
            <a:ahLst/>
            <a:cxnLst/>
            <a:rect l="l" t="t" r="r" b="b"/>
            <a:pathLst>
              <a:path w="1410970" h="218439">
                <a:moveTo>
                  <a:pt x="0" y="0"/>
                </a:moveTo>
                <a:lnTo>
                  <a:pt x="0" y="218127"/>
                </a:lnTo>
                <a:lnTo>
                  <a:pt x="1410507" y="218127"/>
                </a:lnTo>
                <a:lnTo>
                  <a:pt x="1410507" y="0"/>
                </a:lnTo>
              </a:path>
            </a:pathLst>
          </a:custGeom>
          <a:ln w="2005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35235" y="41447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9063"/>
                </a:moveTo>
                <a:lnTo>
                  <a:pt x="0" y="109063"/>
                </a:lnTo>
                <a:lnTo>
                  <a:pt x="0" y="0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64233" y="41447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109063"/>
                </a:moveTo>
                <a:lnTo>
                  <a:pt x="0" y="109063"/>
                </a:lnTo>
                <a:lnTo>
                  <a:pt x="0" y="0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73058" y="4354095"/>
            <a:ext cx="770890" cy="207010"/>
          </a:xfrm>
          <a:custGeom>
            <a:avLst/>
            <a:gdLst/>
            <a:ahLst/>
            <a:cxnLst/>
            <a:rect l="l" t="t" r="r" b="b"/>
            <a:pathLst>
              <a:path w="770889" h="207010">
                <a:moveTo>
                  <a:pt x="0" y="0"/>
                </a:moveTo>
                <a:lnTo>
                  <a:pt x="0" y="206844"/>
                </a:lnTo>
                <a:lnTo>
                  <a:pt x="770844" y="206844"/>
                </a:lnTo>
                <a:lnTo>
                  <a:pt x="770844" y="43876"/>
                </a:lnTo>
              </a:path>
            </a:pathLst>
          </a:custGeom>
          <a:ln w="1629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11421" y="4354098"/>
            <a:ext cx="65405" cy="76835"/>
          </a:xfrm>
          <a:custGeom>
            <a:avLst/>
            <a:gdLst/>
            <a:ahLst/>
            <a:cxnLst/>
            <a:rect l="l" t="t" r="r" b="b"/>
            <a:pathLst>
              <a:path w="65404" h="76835">
                <a:moveTo>
                  <a:pt x="0" y="76468"/>
                </a:moveTo>
                <a:lnTo>
                  <a:pt x="32482" y="0"/>
                </a:lnTo>
                <a:lnTo>
                  <a:pt x="59109" y="62679"/>
                </a:lnTo>
                <a:lnTo>
                  <a:pt x="32482" y="62679"/>
                </a:lnTo>
                <a:lnTo>
                  <a:pt x="0" y="76468"/>
                </a:lnTo>
                <a:close/>
              </a:path>
              <a:path w="65404" h="76835">
                <a:moveTo>
                  <a:pt x="64967" y="76468"/>
                </a:moveTo>
                <a:lnTo>
                  <a:pt x="32482" y="62679"/>
                </a:lnTo>
                <a:lnTo>
                  <a:pt x="59109" y="62679"/>
                </a:lnTo>
                <a:lnTo>
                  <a:pt x="64967" y="76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15943" y="4354094"/>
            <a:ext cx="703580" cy="207010"/>
          </a:xfrm>
          <a:custGeom>
            <a:avLst/>
            <a:gdLst/>
            <a:ahLst/>
            <a:cxnLst/>
            <a:rect l="l" t="t" r="r" b="b"/>
            <a:pathLst>
              <a:path w="703579" h="207010">
                <a:moveTo>
                  <a:pt x="0" y="0"/>
                </a:moveTo>
                <a:lnTo>
                  <a:pt x="0" y="206844"/>
                </a:lnTo>
                <a:lnTo>
                  <a:pt x="703379" y="206844"/>
                </a:lnTo>
                <a:lnTo>
                  <a:pt x="703379" y="43876"/>
                </a:lnTo>
              </a:path>
            </a:pathLst>
          </a:custGeom>
          <a:ln w="1629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86841" y="4354098"/>
            <a:ext cx="65405" cy="76835"/>
          </a:xfrm>
          <a:custGeom>
            <a:avLst/>
            <a:gdLst/>
            <a:ahLst/>
            <a:cxnLst/>
            <a:rect l="l" t="t" r="r" b="b"/>
            <a:pathLst>
              <a:path w="65404" h="76835">
                <a:moveTo>
                  <a:pt x="0" y="76468"/>
                </a:moveTo>
                <a:lnTo>
                  <a:pt x="32482" y="0"/>
                </a:lnTo>
                <a:lnTo>
                  <a:pt x="59107" y="62679"/>
                </a:lnTo>
                <a:lnTo>
                  <a:pt x="32482" y="62679"/>
                </a:lnTo>
                <a:lnTo>
                  <a:pt x="0" y="76468"/>
                </a:lnTo>
                <a:close/>
              </a:path>
              <a:path w="65404" h="76835">
                <a:moveTo>
                  <a:pt x="64964" y="76468"/>
                </a:moveTo>
                <a:lnTo>
                  <a:pt x="32482" y="62679"/>
                </a:lnTo>
                <a:lnTo>
                  <a:pt x="59107" y="62679"/>
                </a:lnTo>
                <a:lnTo>
                  <a:pt x="64964" y="76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44874" y="363220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901"/>
                </a:moveTo>
                <a:lnTo>
                  <a:pt x="0" y="0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90325" y="3632200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0"/>
                </a:moveTo>
                <a:lnTo>
                  <a:pt x="0" y="159025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57843" y="3758635"/>
            <a:ext cx="64135" cy="76835"/>
          </a:xfrm>
          <a:custGeom>
            <a:avLst/>
            <a:gdLst/>
            <a:ahLst/>
            <a:cxnLst/>
            <a:rect l="l" t="t" r="r" b="b"/>
            <a:pathLst>
              <a:path w="64135" h="76835">
                <a:moveTo>
                  <a:pt x="32481" y="76468"/>
                </a:moveTo>
                <a:lnTo>
                  <a:pt x="0" y="0"/>
                </a:lnTo>
                <a:lnTo>
                  <a:pt x="32481" y="13788"/>
                </a:lnTo>
                <a:lnTo>
                  <a:pt x="58083" y="13788"/>
                </a:lnTo>
                <a:lnTo>
                  <a:pt x="32481" y="76468"/>
                </a:lnTo>
                <a:close/>
              </a:path>
              <a:path w="64135" h="76835">
                <a:moveTo>
                  <a:pt x="58083" y="13788"/>
                </a:moveTo>
                <a:lnTo>
                  <a:pt x="32481" y="13788"/>
                </a:lnTo>
                <a:lnTo>
                  <a:pt x="63715" y="0"/>
                </a:lnTo>
                <a:lnTo>
                  <a:pt x="58083" y="1378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99109" y="363220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900"/>
                </a:moveTo>
                <a:lnTo>
                  <a:pt x="0" y="0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44558" y="3632200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0"/>
                </a:moveTo>
                <a:lnTo>
                  <a:pt x="0" y="159024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12077" y="3758635"/>
            <a:ext cx="65405" cy="76835"/>
          </a:xfrm>
          <a:custGeom>
            <a:avLst/>
            <a:gdLst/>
            <a:ahLst/>
            <a:cxnLst/>
            <a:rect l="l" t="t" r="r" b="b"/>
            <a:pathLst>
              <a:path w="65404" h="76835">
                <a:moveTo>
                  <a:pt x="32481" y="76468"/>
                </a:moveTo>
                <a:lnTo>
                  <a:pt x="0" y="0"/>
                </a:lnTo>
                <a:lnTo>
                  <a:pt x="32481" y="13788"/>
                </a:lnTo>
                <a:lnTo>
                  <a:pt x="59108" y="13788"/>
                </a:lnTo>
                <a:lnTo>
                  <a:pt x="32481" y="76468"/>
                </a:lnTo>
                <a:close/>
              </a:path>
              <a:path w="65404" h="76835">
                <a:moveTo>
                  <a:pt x="59108" y="13788"/>
                </a:moveTo>
                <a:lnTo>
                  <a:pt x="32481" y="13788"/>
                </a:lnTo>
                <a:lnTo>
                  <a:pt x="64965" y="0"/>
                </a:lnTo>
                <a:lnTo>
                  <a:pt x="59108" y="1378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19322" y="363220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900"/>
                </a:moveTo>
                <a:lnTo>
                  <a:pt x="0" y="0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15942" y="3632200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0"/>
                </a:moveTo>
                <a:lnTo>
                  <a:pt x="0" y="159024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83462" y="3758635"/>
            <a:ext cx="65405" cy="76835"/>
          </a:xfrm>
          <a:custGeom>
            <a:avLst/>
            <a:gdLst/>
            <a:ahLst/>
            <a:cxnLst/>
            <a:rect l="l" t="t" r="r" b="b"/>
            <a:pathLst>
              <a:path w="65404" h="76835">
                <a:moveTo>
                  <a:pt x="32484" y="76468"/>
                </a:moveTo>
                <a:lnTo>
                  <a:pt x="0" y="0"/>
                </a:lnTo>
                <a:lnTo>
                  <a:pt x="32484" y="13788"/>
                </a:lnTo>
                <a:lnTo>
                  <a:pt x="59109" y="13788"/>
                </a:lnTo>
                <a:lnTo>
                  <a:pt x="32484" y="76468"/>
                </a:lnTo>
                <a:close/>
              </a:path>
              <a:path w="65404" h="76835">
                <a:moveTo>
                  <a:pt x="59109" y="13788"/>
                </a:moveTo>
                <a:lnTo>
                  <a:pt x="32484" y="13788"/>
                </a:lnTo>
                <a:lnTo>
                  <a:pt x="64967" y="0"/>
                </a:lnTo>
                <a:lnTo>
                  <a:pt x="59109" y="1378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39943" y="363220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900"/>
                </a:moveTo>
                <a:lnTo>
                  <a:pt x="0" y="0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02055" y="3632200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0"/>
                </a:moveTo>
                <a:lnTo>
                  <a:pt x="0" y="159023"/>
                </a:lnTo>
              </a:path>
            </a:pathLst>
          </a:custGeom>
          <a:ln w="1624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69575" y="3758635"/>
            <a:ext cx="65405" cy="76835"/>
          </a:xfrm>
          <a:custGeom>
            <a:avLst/>
            <a:gdLst/>
            <a:ahLst/>
            <a:cxnLst/>
            <a:rect l="l" t="t" r="r" b="b"/>
            <a:pathLst>
              <a:path w="65405" h="76835">
                <a:moveTo>
                  <a:pt x="32484" y="76468"/>
                </a:moveTo>
                <a:lnTo>
                  <a:pt x="0" y="0"/>
                </a:lnTo>
                <a:lnTo>
                  <a:pt x="32484" y="13788"/>
                </a:lnTo>
                <a:lnTo>
                  <a:pt x="59109" y="13788"/>
                </a:lnTo>
                <a:lnTo>
                  <a:pt x="32484" y="76468"/>
                </a:lnTo>
                <a:close/>
              </a:path>
              <a:path w="65405" h="76835">
                <a:moveTo>
                  <a:pt x="59109" y="13788"/>
                </a:moveTo>
                <a:lnTo>
                  <a:pt x="32484" y="13788"/>
                </a:lnTo>
                <a:lnTo>
                  <a:pt x="64967" y="0"/>
                </a:lnTo>
                <a:lnTo>
                  <a:pt x="59109" y="1378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63824" y="4354092"/>
            <a:ext cx="381635" cy="207010"/>
          </a:xfrm>
          <a:custGeom>
            <a:avLst/>
            <a:gdLst/>
            <a:ahLst/>
            <a:cxnLst/>
            <a:rect l="l" t="t" r="r" b="b"/>
            <a:pathLst>
              <a:path w="381635" h="207010">
                <a:moveTo>
                  <a:pt x="0" y="0"/>
                </a:moveTo>
                <a:lnTo>
                  <a:pt x="0" y="206844"/>
                </a:lnTo>
                <a:lnTo>
                  <a:pt x="381049" y="206844"/>
                </a:lnTo>
                <a:lnTo>
                  <a:pt x="381049" y="43876"/>
                </a:lnTo>
              </a:path>
            </a:pathLst>
          </a:custGeom>
          <a:ln w="1628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12393" y="4354098"/>
            <a:ext cx="65405" cy="76835"/>
          </a:xfrm>
          <a:custGeom>
            <a:avLst/>
            <a:gdLst/>
            <a:ahLst/>
            <a:cxnLst/>
            <a:rect l="l" t="t" r="r" b="b"/>
            <a:pathLst>
              <a:path w="65404" h="76835">
                <a:moveTo>
                  <a:pt x="0" y="76468"/>
                </a:moveTo>
                <a:lnTo>
                  <a:pt x="32482" y="0"/>
                </a:lnTo>
                <a:lnTo>
                  <a:pt x="59107" y="62679"/>
                </a:lnTo>
                <a:lnTo>
                  <a:pt x="32482" y="62679"/>
                </a:lnTo>
                <a:lnTo>
                  <a:pt x="0" y="76468"/>
                </a:lnTo>
                <a:close/>
              </a:path>
              <a:path w="65404" h="76835">
                <a:moveTo>
                  <a:pt x="64964" y="76468"/>
                </a:moveTo>
                <a:lnTo>
                  <a:pt x="32482" y="62679"/>
                </a:lnTo>
                <a:lnTo>
                  <a:pt x="59107" y="62679"/>
                </a:lnTo>
                <a:lnTo>
                  <a:pt x="64964" y="76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44558" y="4354092"/>
            <a:ext cx="854710" cy="207010"/>
          </a:xfrm>
          <a:custGeom>
            <a:avLst/>
            <a:gdLst/>
            <a:ahLst/>
            <a:cxnLst/>
            <a:rect l="l" t="t" r="r" b="b"/>
            <a:pathLst>
              <a:path w="854709" h="207010">
                <a:moveTo>
                  <a:pt x="0" y="0"/>
                </a:moveTo>
                <a:lnTo>
                  <a:pt x="0" y="206844"/>
                </a:lnTo>
                <a:lnTo>
                  <a:pt x="854550" y="206844"/>
                </a:lnTo>
                <a:lnTo>
                  <a:pt x="854550" y="43876"/>
                </a:lnTo>
              </a:path>
            </a:pathLst>
          </a:custGeom>
          <a:ln w="1629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66628" y="4354098"/>
            <a:ext cx="65405" cy="76835"/>
          </a:xfrm>
          <a:custGeom>
            <a:avLst/>
            <a:gdLst/>
            <a:ahLst/>
            <a:cxnLst/>
            <a:rect l="l" t="t" r="r" b="b"/>
            <a:pathLst>
              <a:path w="65404" h="76835">
                <a:moveTo>
                  <a:pt x="0" y="76468"/>
                </a:moveTo>
                <a:lnTo>
                  <a:pt x="32482" y="0"/>
                </a:lnTo>
                <a:lnTo>
                  <a:pt x="59107" y="62679"/>
                </a:lnTo>
                <a:lnTo>
                  <a:pt x="32482" y="62679"/>
                </a:lnTo>
                <a:lnTo>
                  <a:pt x="0" y="76468"/>
                </a:lnTo>
                <a:close/>
              </a:path>
              <a:path w="65404" h="76835">
                <a:moveTo>
                  <a:pt x="64964" y="76468"/>
                </a:moveTo>
                <a:lnTo>
                  <a:pt x="32482" y="62679"/>
                </a:lnTo>
                <a:lnTo>
                  <a:pt x="59107" y="62679"/>
                </a:lnTo>
                <a:lnTo>
                  <a:pt x="64964" y="76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58646" y="3939154"/>
            <a:ext cx="78740" cy="97790"/>
          </a:xfrm>
          <a:custGeom>
            <a:avLst/>
            <a:gdLst/>
            <a:ahLst/>
            <a:cxnLst/>
            <a:rect l="l" t="t" r="r" b="b"/>
            <a:pathLst>
              <a:path w="78740" h="97789">
                <a:moveTo>
                  <a:pt x="76209" y="96527"/>
                </a:moveTo>
                <a:lnTo>
                  <a:pt x="57469" y="96527"/>
                </a:lnTo>
                <a:lnTo>
                  <a:pt x="56220" y="95274"/>
                </a:lnTo>
                <a:lnTo>
                  <a:pt x="56220" y="86498"/>
                </a:lnTo>
                <a:lnTo>
                  <a:pt x="34981" y="86498"/>
                </a:lnTo>
                <a:lnTo>
                  <a:pt x="44293" y="84716"/>
                </a:lnTo>
                <a:lnTo>
                  <a:pt x="51379" y="79760"/>
                </a:lnTo>
                <a:lnTo>
                  <a:pt x="55888" y="72219"/>
                </a:lnTo>
                <a:lnTo>
                  <a:pt x="57469" y="62680"/>
                </a:lnTo>
                <a:lnTo>
                  <a:pt x="55888" y="53141"/>
                </a:lnTo>
                <a:lnTo>
                  <a:pt x="51379" y="45599"/>
                </a:lnTo>
                <a:lnTo>
                  <a:pt x="44293" y="40644"/>
                </a:lnTo>
                <a:lnTo>
                  <a:pt x="34981" y="38861"/>
                </a:lnTo>
                <a:lnTo>
                  <a:pt x="57469" y="38861"/>
                </a:lnTo>
                <a:lnTo>
                  <a:pt x="57469" y="11282"/>
                </a:lnTo>
                <a:lnTo>
                  <a:pt x="47475" y="11282"/>
                </a:lnTo>
                <a:lnTo>
                  <a:pt x="43726" y="10028"/>
                </a:lnTo>
                <a:lnTo>
                  <a:pt x="43726" y="2507"/>
                </a:lnTo>
                <a:lnTo>
                  <a:pt x="46225" y="0"/>
                </a:lnTo>
                <a:lnTo>
                  <a:pt x="67464" y="0"/>
                </a:lnTo>
                <a:lnTo>
                  <a:pt x="68713" y="1253"/>
                </a:lnTo>
                <a:lnTo>
                  <a:pt x="68713" y="85245"/>
                </a:lnTo>
                <a:lnTo>
                  <a:pt x="76209" y="85245"/>
                </a:lnTo>
                <a:lnTo>
                  <a:pt x="78708" y="86498"/>
                </a:lnTo>
                <a:lnTo>
                  <a:pt x="78708" y="94020"/>
                </a:lnTo>
                <a:lnTo>
                  <a:pt x="76209" y="96527"/>
                </a:lnTo>
                <a:close/>
              </a:path>
              <a:path w="78740" h="97789">
                <a:moveTo>
                  <a:pt x="31233" y="97781"/>
                </a:moveTo>
                <a:lnTo>
                  <a:pt x="18974" y="95293"/>
                </a:lnTo>
                <a:lnTo>
                  <a:pt x="9057" y="88222"/>
                </a:lnTo>
                <a:lnTo>
                  <a:pt x="2420" y="77155"/>
                </a:lnTo>
                <a:lnTo>
                  <a:pt x="0" y="62680"/>
                </a:lnTo>
                <a:lnTo>
                  <a:pt x="2635" y="49458"/>
                </a:lnTo>
                <a:lnTo>
                  <a:pt x="9838" y="38705"/>
                </a:lnTo>
                <a:lnTo>
                  <a:pt x="20555" y="31477"/>
                </a:lnTo>
                <a:lnTo>
                  <a:pt x="33732" y="28832"/>
                </a:lnTo>
                <a:lnTo>
                  <a:pt x="40954" y="29342"/>
                </a:lnTo>
                <a:lnTo>
                  <a:pt x="47475" y="31026"/>
                </a:lnTo>
                <a:lnTo>
                  <a:pt x="53057" y="34121"/>
                </a:lnTo>
                <a:lnTo>
                  <a:pt x="57469" y="38861"/>
                </a:lnTo>
                <a:lnTo>
                  <a:pt x="34981" y="38861"/>
                </a:lnTo>
                <a:lnTo>
                  <a:pt x="25670" y="40644"/>
                </a:lnTo>
                <a:lnTo>
                  <a:pt x="18583" y="45599"/>
                </a:lnTo>
                <a:lnTo>
                  <a:pt x="14074" y="53141"/>
                </a:lnTo>
                <a:lnTo>
                  <a:pt x="12493" y="62680"/>
                </a:lnTo>
                <a:lnTo>
                  <a:pt x="14074" y="72219"/>
                </a:lnTo>
                <a:lnTo>
                  <a:pt x="18583" y="79760"/>
                </a:lnTo>
                <a:lnTo>
                  <a:pt x="25670" y="84716"/>
                </a:lnTo>
                <a:lnTo>
                  <a:pt x="34981" y="86498"/>
                </a:lnTo>
                <a:lnTo>
                  <a:pt x="56220" y="86498"/>
                </a:lnTo>
                <a:lnTo>
                  <a:pt x="51789" y="91434"/>
                </a:lnTo>
                <a:lnTo>
                  <a:pt x="46069" y="94960"/>
                </a:lnTo>
                <a:lnTo>
                  <a:pt x="39178" y="97076"/>
                </a:lnTo>
                <a:lnTo>
                  <a:pt x="31233" y="977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52347" y="3965480"/>
            <a:ext cx="74295" cy="71755"/>
          </a:xfrm>
          <a:custGeom>
            <a:avLst/>
            <a:gdLst/>
            <a:ahLst/>
            <a:cxnLst/>
            <a:rect l="l" t="t" r="r" b="b"/>
            <a:pathLst>
              <a:path w="74294" h="71754">
                <a:moveTo>
                  <a:pt x="17490" y="17550"/>
                </a:moveTo>
                <a:lnTo>
                  <a:pt x="9994" y="17550"/>
                </a:lnTo>
                <a:lnTo>
                  <a:pt x="7496" y="15043"/>
                </a:lnTo>
                <a:lnTo>
                  <a:pt x="7496" y="11282"/>
                </a:lnTo>
                <a:lnTo>
                  <a:pt x="9311" y="7404"/>
                </a:lnTo>
                <a:lnTo>
                  <a:pt x="14523" y="3760"/>
                </a:lnTo>
                <a:lnTo>
                  <a:pt x="22780" y="1057"/>
                </a:lnTo>
                <a:lnTo>
                  <a:pt x="33732" y="0"/>
                </a:lnTo>
                <a:lnTo>
                  <a:pt x="45932" y="1645"/>
                </a:lnTo>
                <a:lnTo>
                  <a:pt x="54502" y="6581"/>
                </a:lnTo>
                <a:lnTo>
                  <a:pt x="57391" y="11282"/>
                </a:lnTo>
                <a:lnTo>
                  <a:pt x="23737" y="11282"/>
                </a:lnTo>
                <a:lnTo>
                  <a:pt x="17490" y="17550"/>
                </a:lnTo>
                <a:close/>
              </a:path>
              <a:path w="74294" h="71754">
                <a:moveTo>
                  <a:pt x="61217" y="27579"/>
                </a:moveTo>
                <a:lnTo>
                  <a:pt x="49973" y="27579"/>
                </a:lnTo>
                <a:lnTo>
                  <a:pt x="49973" y="16296"/>
                </a:lnTo>
                <a:lnTo>
                  <a:pt x="44976" y="11282"/>
                </a:lnTo>
                <a:lnTo>
                  <a:pt x="57391" y="11282"/>
                </a:lnTo>
                <a:lnTo>
                  <a:pt x="59558" y="14808"/>
                </a:lnTo>
                <a:lnTo>
                  <a:pt x="61217" y="26325"/>
                </a:lnTo>
                <a:lnTo>
                  <a:pt x="61217" y="27579"/>
                </a:lnTo>
                <a:close/>
              </a:path>
              <a:path w="74294" h="71754">
                <a:moveTo>
                  <a:pt x="23737" y="71455"/>
                </a:moveTo>
                <a:lnTo>
                  <a:pt x="13703" y="69888"/>
                </a:lnTo>
                <a:lnTo>
                  <a:pt x="6246" y="65500"/>
                </a:lnTo>
                <a:lnTo>
                  <a:pt x="1600" y="58762"/>
                </a:lnTo>
                <a:lnTo>
                  <a:pt x="0" y="50144"/>
                </a:lnTo>
                <a:lnTo>
                  <a:pt x="2088" y="39880"/>
                </a:lnTo>
                <a:lnTo>
                  <a:pt x="8276" y="31966"/>
                </a:lnTo>
                <a:lnTo>
                  <a:pt x="18447" y="26874"/>
                </a:lnTo>
                <a:lnTo>
                  <a:pt x="32482" y="25072"/>
                </a:lnTo>
                <a:lnTo>
                  <a:pt x="38729" y="25072"/>
                </a:lnTo>
                <a:lnTo>
                  <a:pt x="44976" y="26325"/>
                </a:lnTo>
                <a:lnTo>
                  <a:pt x="49973" y="27579"/>
                </a:lnTo>
                <a:lnTo>
                  <a:pt x="61217" y="27579"/>
                </a:lnTo>
                <a:lnTo>
                  <a:pt x="61217" y="35100"/>
                </a:lnTo>
                <a:lnTo>
                  <a:pt x="34981" y="35100"/>
                </a:lnTo>
                <a:lnTo>
                  <a:pt x="24947" y="36021"/>
                </a:lnTo>
                <a:lnTo>
                  <a:pt x="17490" y="38705"/>
                </a:lnTo>
                <a:lnTo>
                  <a:pt x="12844" y="43033"/>
                </a:lnTo>
                <a:lnTo>
                  <a:pt x="11244" y="48890"/>
                </a:lnTo>
                <a:lnTo>
                  <a:pt x="11244" y="55158"/>
                </a:lnTo>
                <a:lnTo>
                  <a:pt x="16241" y="60173"/>
                </a:lnTo>
                <a:lnTo>
                  <a:pt x="51223" y="60173"/>
                </a:lnTo>
                <a:lnTo>
                  <a:pt x="44644" y="65109"/>
                </a:lnTo>
                <a:lnTo>
                  <a:pt x="37948" y="68634"/>
                </a:lnTo>
                <a:lnTo>
                  <a:pt x="31018" y="70750"/>
                </a:lnTo>
                <a:lnTo>
                  <a:pt x="23737" y="71455"/>
                </a:lnTo>
                <a:close/>
              </a:path>
              <a:path w="74294" h="71754">
                <a:moveTo>
                  <a:pt x="72461" y="70201"/>
                </a:moveTo>
                <a:lnTo>
                  <a:pt x="53721" y="70201"/>
                </a:lnTo>
                <a:lnTo>
                  <a:pt x="51223" y="65187"/>
                </a:lnTo>
                <a:lnTo>
                  <a:pt x="51223" y="60173"/>
                </a:lnTo>
                <a:lnTo>
                  <a:pt x="24986" y="60173"/>
                </a:lnTo>
                <a:lnTo>
                  <a:pt x="34688" y="58703"/>
                </a:lnTo>
                <a:lnTo>
                  <a:pt x="42633" y="55001"/>
                </a:lnTo>
                <a:lnTo>
                  <a:pt x="48002" y="50124"/>
                </a:lnTo>
                <a:lnTo>
                  <a:pt x="49973" y="45129"/>
                </a:lnTo>
                <a:lnTo>
                  <a:pt x="49973" y="37608"/>
                </a:lnTo>
                <a:lnTo>
                  <a:pt x="39978" y="35100"/>
                </a:lnTo>
                <a:lnTo>
                  <a:pt x="61217" y="35100"/>
                </a:lnTo>
                <a:lnTo>
                  <a:pt x="61217" y="58919"/>
                </a:lnTo>
                <a:lnTo>
                  <a:pt x="71212" y="58919"/>
                </a:lnTo>
                <a:lnTo>
                  <a:pt x="73711" y="60173"/>
                </a:lnTo>
                <a:lnTo>
                  <a:pt x="73711" y="67694"/>
                </a:lnTo>
                <a:lnTo>
                  <a:pt x="72461" y="702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38552" y="3946676"/>
            <a:ext cx="75565" cy="90805"/>
          </a:xfrm>
          <a:custGeom>
            <a:avLst/>
            <a:gdLst/>
            <a:ahLst/>
            <a:cxnLst/>
            <a:rect l="l" t="t" r="r" b="b"/>
            <a:pathLst>
              <a:path w="75565" h="90804">
                <a:moveTo>
                  <a:pt x="29984" y="25072"/>
                </a:moveTo>
                <a:lnTo>
                  <a:pt x="17490" y="25072"/>
                </a:lnTo>
                <a:lnTo>
                  <a:pt x="17490" y="2507"/>
                </a:lnTo>
                <a:lnTo>
                  <a:pt x="19989" y="0"/>
                </a:lnTo>
                <a:lnTo>
                  <a:pt x="28734" y="0"/>
                </a:lnTo>
                <a:lnTo>
                  <a:pt x="29984" y="3760"/>
                </a:lnTo>
                <a:lnTo>
                  <a:pt x="29984" y="25072"/>
                </a:lnTo>
                <a:close/>
              </a:path>
              <a:path w="75565" h="90804">
                <a:moveTo>
                  <a:pt x="62467" y="35100"/>
                </a:moveTo>
                <a:lnTo>
                  <a:pt x="2498" y="35100"/>
                </a:lnTo>
                <a:lnTo>
                  <a:pt x="0" y="33847"/>
                </a:lnTo>
                <a:lnTo>
                  <a:pt x="0" y="25072"/>
                </a:lnTo>
                <a:lnTo>
                  <a:pt x="62467" y="25072"/>
                </a:lnTo>
                <a:lnTo>
                  <a:pt x="64965" y="26325"/>
                </a:lnTo>
                <a:lnTo>
                  <a:pt x="64965" y="33847"/>
                </a:lnTo>
                <a:lnTo>
                  <a:pt x="62467" y="35100"/>
                </a:lnTo>
                <a:close/>
              </a:path>
              <a:path w="75565" h="90804">
                <a:moveTo>
                  <a:pt x="51223" y="90259"/>
                </a:moveTo>
                <a:lnTo>
                  <a:pt x="32482" y="90259"/>
                </a:lnTo>
                <a:lnTo>
                  <a:pt x="24986" y="86498"/>
                </a:lnTo>
                <a:lnTo>
                  <a:pt x="18740" y="73962"/>
                </a:lnTo>
                <a:lnTo>
                  <a:pt x="17490" y="68948"/>
                </a:lnTo>
                <a:lnTo>
                  <a:pt x="17490" y="35100"/>
                </a:lnTo>
                <a:lnTo>
                  <a:pt x="29984" y="35100"/>
                </a:lnTo>
                <a:lnTo>
                  <a:pt x="29984" y="78977"/>
                </a:lnTo>
                <a:lnTo>
                  <a:pt x="74960" y="78977"/>
                </a:lnTo>
                <a:lnTo>
                  <a:pt x="74960" y="80230"/>
                </a:lnTo>
                <a:lnTo>
                  <a:pt x="72461" y="82737"/>
                </a:lnTo>
                <a:lnTo>
                  <a:pt x="67464" y="83991"/>
                </a:lnTo>
                <a:lnTo>
                  <a:pt x="58719" y="87752"/>
                </a:lnTo>
                <a:lnTo>
                  <a:pt x="51223" y="90259"/>
                </a:lnTo>
                <a:close/>
              </a:path>
              <a:path w="75565" h="90804">
                <a:moveTo>
                  <a:pt x="74960" y="78977"/>
                </a:moveTo>
                <a:lnTo>
                  <a:pt x="42477" y="78977"/>
                </a:lnTo>
                <a:lnTo>
                  <a:pt x="51340" y="77801"/>
                </a:lnTo>
                <a:lnTo>
                  <a:pt x="59031" y="75216"/>
                </a:lnTo>
                <a:lnTo>
                  <a:pt x="65317" y="72630"/>
                </a:lnTo>
                <a:lnTo>
                  <a:pt x="69963" y="71455"/>
                </a:lnTo>
                <a:lnTo>
                  <a:pt x="72461" y="71455"/>
                </a:lnTo>
                <a:lnTo>
                  <a:pt x="74960" y="73962"/>
                </a:lnTo>
                <a:lnTo>
                  <a:pt x="74960" y="789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32252" y="3965480"/>
            <a:ext cx="75565" cy="71755"/>
          </a:xfrm>
          <a:custGeom>
            <a:avLst/>
            <a:gdLst/>
            <a:ahLst/>
            <a:cxnLst/>
            <a:rect l="l" t="t" r="r" b="b"/>
            <a:pathLst>
              <a:path w="75564" h="71754">
                <a:moveTo>
                  <a:pt x="18740" y="17550"/>
                </a:moveTo>
                <a:lnTo>
                  <a:pt x="9994" y="17550"/>
                </a:lnTo>
                <a:lnTo>
                  <a:pt x="7496" y="15043"/>
                </a:lnTo>
                <a:lnTo>
                  <a:pt x="7496" y="11282"/>
                </a:lnTo>
                <a:lnTo>
                  <a:pt x="9506" y="7404"/>
                </a:lnTo>
                <a:lnTo>
                  <a:pt x="15148" y="3760"/>
                </a:lnTo>
                <a:lnTo>
                  <a:pt x="23835" y="1057"/>
                </a:lnTo>
                <a:lnTo>
                  <a:pt x="34981" y="0"/>
                </a:lnTo>
                <a:lnTo>
                  <a:pt x="47182" y="1645"/>
                </a:lnTo>
                <a:lnTo>
                  <a:pt x="55751" y="6581"/>
                </a:lnTo>
                <a:lnTo>
                  <a:pt x="58640" y="11282"/>
                </a:lnTo>
                <a:lnTo>
                  <a:pt x="23737" y="11282"/>
                </a:lnTo>
                <a:lnTo>
                  <a:pt x="18740" y="17550"/>
                </a:lnTo>
                <a:close/>
              </a:path>
              <a:path w="75564" h="71754">
                <a:moveTo>
                  <a:pt x="62467" y="27579"/>
                </a:moveTo>
                <a:lnTo>
                  <a:pt x="51223" y="27579"/>
                </a:lnTo>
                <a:lnTo>
                  <a:pt x="51223" y="16296"/>
                </a:lnTo>
                <a:lnTo>
                  <a:pt x="46225" y="11282"/>
                </a:lnTo>
                <a:lnTo>
                  <a:pt x="58640" y="11282"/>
                </a:lnTo>
                <a:lnTo>
                  <a:pt x="60807" y="14808"/>
                </a:lnTo>
                <a:lnTo>
                  <a:pt x="62467" y="26325"/>
                </a:lnTo>
                <a:lnTo>
                  <a:pt x="62467" y="27579"/>
                </a:lnTo>
                <a:close/>
              </a:path>
              <a:path w="75564" h="71754">
                <a:moveTo>
                  <a:pt x="23737" y="71455"/>
                </a:moveTo>
                <a:lnTo>
                  <a:pt x="14230" y="69888"/>
                </a:lnTo>
                <a:lnTo>
                  <a:pt x="6715" y="65500"/>
                </a:lnTo>
                <a:lnTo>
                  <a:pt x="1776" y="58762"/>
                </a:lnTo>
                <a:lnTo>
                  <a:pt x="0" y="50144"/>
                </a:lnTo>
                <a:lnTo>
                  <a:pt x="2283" y="39880"/>
                </a:lnTo>
                <a:lnTo>
                  <a:pt x="8901" y="31966"/>
                </a:lnTo>
                <a:lnTo>
                  <a:pt x="19501" y="26874"/>
                </a:lnTo>
                <a:lnTo>
                  <a:pt x="33732" y="25072"/>
                </a:lnTo>
                <a:lnTo>
                  <a:pt x="38729" y="25072"/>
                </a:lnTo>
                <a:lnTo>
                  <a:pt x="51223" y="27579"/>
                </a:lnTo>
                <a:lnTo>
                  <a:pt x="62467" y="27579"/>
                </a:lnTo>
                <a:lnTo>
                  <a:pt x="62467" y="35100"/>
                </a:lnTo>
                <a:lnTo>
                  <a:pt x="34981" y="35100"/>
                </a:lnTo>
                <a:lnTo>
                  <a:pt x="24947" y="36021"/>
                </a:lnTo>
                <a:lnTo>
                  <a:pt x="17490" y="38705"/>
                </a:lnTo>
                <a:lnTo>
                  <a:pt x="12844" y="43033"/>
                </a:lnTo>
                <a:lnTo>
                  <a:pt x="11244" y="48890"/>
                </a:lnTo>
                <a:lnTo>
                  <a:pt x="11244" y="55158"/>
                </a:lnTo>
                <a:lnTo>
                  <a:pt x="17490" y="60173"/>
                </a:lnTo>
                <a:lnTo>
                  <a:pt x="51223" y="60173"/>
                </a:lnTo>
                <a:lnTo>
                  <a:pt x="45171" y="65109"/>
                </a:lnTo>
                <a:lnTo>
                  <a:pt x="38417" y="68634"/>
                </a:lnTo>
                <a:lnTo>
                  <a:pt x="31194" y="70750"/>
                </a:lnTo>
                <a:lnTo>
                  <a:pt x="23737" y="71455"/>
                </a:lnTo>
                <a:close/>
              </a:path>
              <a:path w="75564" h="71754">
                <a:moveTo>
                  <a:pt x="72461" y="70201"/>
                </a:moveTo>
                <a:lnTo>
                  <a:pt x="54971" y="70201"/>
                </a:lnTo>
                <a:lnTo>
                  <a:pt x="52472" y="67694"/>
                </a:lnTo>
                <a:lnTo>
                  <a:pt x="52472" y="65187"/>
                </a:lnTo>
                <a:lnTo>
                  <a:pt x="51223" y="60173"/>
                </a:lnTo>
                <a:lnTo>
                  <a:pt x="26236" y="60173"/>
                </a:lnTo>
                <a:lnTo>
                  <a:pt x="35411" y="58703"/>
                </a:lnTo>
                <a:lnTo>
                  <a:pt x="43414" y="55001"/>
                </a:lnTo>
                <a:lnTo>
                  <a:pt x="49075" y="50124"/>
                </a:lnTo>
                <a:lnTo>
                  <a:pt x="51223" y="45129"/>
                </a:lnTo>
                <a:lnTo>
                  <a:pt x="51223" y="37608"/>
                </a:lnTo>
                <a:lnTo>
                  <a:pt x="41228" y="35100"/>
                </a:lnTo>
                <a:lnTo>
                  <a:pt x="62467" y="35100"/>
                </a:lnTo>
                <a:lnTo>
                  <a:pt x="62467" y="58919"/>
                </a:lnTo>
                <a:lnTo>
                  <a:pt x="72461" y="58919"/>
                </a:lnTo>
                <a:lnTo>
                  <a:pt x="74960" y="60173"/>
                </a:lnTo>
                <a:lnTo>
                  <a:pt x="74960" y="67694"/>
                </a:lnTo>
                <a:lnTo>
                  <a:pt x="72461" y="702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29648" y="3965480"/>
            <a:ext cx="75565" cy="70485"/>
          </a:xfrm>
          <a:custGeom>
            <a:avLst/>
            <a:gdLst/>
            <a:ahLst/>
            <a:cxnLst/>
            <a:rect l="l" t="t" r="r" b="b"/>
            <a:pathLst>
              <a:path w="75564" h="70485">
                <a:moveTo>
                  <a:pt x="60025" y="10028"/>
                </a:moveTo>
                <a:lnTo>
                  <a:pt x="19989" y="10028"/>
                </a:lnTo>
                <a:lnTo>
                  <a:pt x="27485" y="3760"/>
                </a:lnTo>
                <a:lnTo>
                  <a:pt x="33732" y="0"/>
                </a:lnTo>
                <a:lnTo>
                  <a:pt x="41228" y="0"/>
                </a:lnTo>
                <a:lnTo>
                  <a:pt x="50735" y="1821"/>
                </a:lnTo>
                <a:lnTo>
                  <a:pt x="58250" y="7051"/>
                </a:lnTo>
                <a:lnTo>
                  <a:pt x="60025" y="10028"/>
                </a:lnTo>
                <a:close/>
              </a:path>
              <a:path w="75564" h="70485">
                <a:moveTo>
                  <a:pt x="19989" y="58919"/>
                </a:moveTo>
                <a:lnTo>
                  <a:pt x="9994" y="58919"/>
                </a:lnTo>
                <a:lnTo>
                  <a:pt x="9994" y="12536"/>
                </a:lnTo>
                <a:lnTo>
                  <a:pt x="1249" y="12536"/>
                </a:lnTo>
                <a:lnTo>
                  <a:pt x="0" y="11282"/>
                </a:lnTo>
                <a:lnTo>
                  <a:pt x="0" y="2507"/>
                </a:lnTo>
                <a:lnTo>
                  <a:pt x="18740" y="2507"/>
                </a:lnTo>
                <a:lnTo>
                  <a:pt x="19989" y="3760"/>
                </a:lnTo>
                <a:lnTo>
                  <a:pt x="19989" y="10028"/>
                </a:lnTo>
                <a:lnTo>
                  <a:pt x="60025" y="10028"/>
                </a:lnTo>
                <a:lnTo>
                  <a:pt x="60772" y="11282"/>
                </a:lnTo>
                <a:lnTo>
                  <a:pt x="38729" y="11282"/>
                </a:lnTo>
                <a:lnTo>
                  <a:pt x="32111" y="12438"/>
                </a:lnTo>
                <a:lnTo>
                  <a:pt x="26080" y="15826"/>
                </a:lnTo>
                <a:lnTo>
                  <a:pt x="21687" y="21330"/>
                </a:lnTo>
                <a:lnTo>
                  <a:pt x="19989" y="28832"/>
                </a:lnTo>
                <a:lnTo>
                  <a:pt x="19989" y="58919"/>
                </a:lnTo>
                <a:close/>
              </a:path>
              <a:path w="75564" h="70485">
                <a:moveTo>
                  <a:pt x="64965" y="58919"/>
                </a:moveTo>
                <a:lnTo>
                  <a:pt x="53721" y="58919"/>
                </a:lnTo>
                <a:lnTo>
                  <a:pt x="53721" y="17550"/>
                </a:lnTo>
                <a:lnTo>
                  <a:pt x="48724" y="11282"/>
                </a:lnTo>
                <a:lnTo>
                  <a:pt x="60772" y="11282"/>
                </a:lnTo>
                <a:lnTo>
                  <a:pt x="63189" y="15337"/>
                </a:lnTo>
                <a:lnTo>
                  <a:pt x="64965" y="26325"/>
                </a:lnTo>
                <a:lnTo>
                  <a:pt x="64965" y="58919"/>
                </a:lnTo>
                <a:close/>
              </a:path>
              <a:path w="75564" h="70485">
                <a:moveTo>
                  <a:pt x="28734" y="70201"/>
                </a:moveTo>
                <a:lnTo>
                  <a:pt x="1249" y="70201"/>
                </a:lnTo>
                <a:lnTo>
                  <a:pt x="0" y="67694"/>
                </a:lnTo>
                <a:lnTo>
                  <a:pt x="0" y="60173"/>
                </a:lnTo>
                <a:lnTo>
                  <a:pt x="2498" y="58919"/>
                </a:lnTo>
                <a:lnTo>
                  <a:pt x="28734" y="58919"/>
                </a:lnTo>
                <a:lnTo>
                  <a:pt x="29984" y="60173"/>
                </a:lnTo>
                <a:lnTo>
                  <a:pt x="29984" y="68948"/>
                </a:lnTo>
                <a:lnTo>
                  <a:pt x="28734" y="70201"/>
                </a:lnTo>
                <a:close/>
              </a:path>
              <a:path w="75564" h="70485">
                <a:moveTo>
                  <a:pt x="72461" y="70201"/>
                </a:moveTo>
                <a:lnTo>
                  <a:pt x="46225" y="70201"/>
                </a:lnTo>
                <a:lnTo>
                  <a:pt x="44976" y="68948"/>
                </a:lnTo>
                <a:lnTo>
                  <a:pt x="44976" y="60173"/>
                </a:lnTo>
                <a:lnTo>
                  <a:pt x="46225" y="58919"/>
                </a:lnTo>
                <a:lnTo>
                  <a:pt x="73711" y="58919"/>
                </a:lnTo>
                <a:lnTo>
                  <a:pt x="74960" y="60173"/>
                </a:lnTo>
                <a:lnTo>
                  <a:pt x="74960" y="68948"/>
                </a:lnTo>
                <a:lnTo>
                  <a:pt x="72461" y="702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17102" y="3967987"/>
            <a:ext cx="77470" cy="69215"/>
          </a:xfrm>
          <a:custGeom>
            <a:avLst/>
            <a:gdLst/>
            <a:ahLst/>
            <a:cxnLst/>
            <a:rect l="l" t="t" r="r" b="b"/>
            <a:pathLst>
              <a:path w="77469" h="69214">
                <a:moveTo>
                  <a:pt x="42477" y="68948"/>
                </a:moveTo>
                <a:lnTo>
                  <a:pt x="33732" y="68948"/>
                </a:lnTo>
                <a:lnTo>
                  <a:pt x="23171" y="67302"/>
                </a:lnTo>
                <a:lnTo>
                  <a:pt x="15772" y="62366"/>
                </a:lnTo>
                <a:lnTo>
                  <a:pt x="11419" y="54140"/>
                </a:lnTo>
                <a:lnTo>
                  <a:pt x="9994" y="42622"/>
                </a:lnTo>
                <a:lnTo>
                  <a:pt x="9994" y="10028"/>
                </a:lnTo>
                <a:lnTo>
                  <a:pt x="2498" y="10028"/>
                </a:lnTo>
                <a:lnTo>
                  <a:pt x="0" y="8775"/>
                </a:lnTo>
                <a:lnTo>
                  <a:pt x="0" y="1253"/>
                </a:lnTo>
                <a:lnTo>
                  <a:pt x="1249" y="0"/>
                </a:lnTo>
                <a:lnTo>
                  <a:pt x="21238" y="0"/>
                </a:lnTo>
                <a:lnTo>
                  <a:pt x="21238" y="52651"/>
                </a:lnTo>
                <a:lnTo>
                  <a:pt x="26236" y="57665"/>
                </a:lnTo>
                <a:lnTo>
                  <a:pt x="77459" y="57665"/>
                </a:lnTo>
                <a:lnTo>
                  <a:pt x="77459" y="58919"/>
                </a:lnTo>
                <a:lnTo>
                  <a:pt x="56220" y="58919"/>
                </a:lnTo>
                <a:lnTo>
                  <a:pt x="48724" y="65187"/>
                </a:lnTo>
                <a:lnTo>
                  <a:pt x="42477" y="68948"/>
                </a:lnTo>
                <a:close/>
              </a:path>
              <a:path w="77469" h="69214">
                <a:moveTo>
                  <a:pt x="77459" y="57665"/>
                </a:moveTo>
                <a:lnTo>
                  <a:pt x="37480" y="57665"/>
                </a:lnTo>
                <a:lnTo>
                  <a:pt x="44624" y="56510"/>
                </a:lnTo>
                <a:lnTo>
                  <a:pt x="50598" y="53121"/>
                </a:lnTo>
                <a:lnTo>
                  <a:pt x="54697" y="47617"/>
                </a:lnTo>
                <a:lnTo>
                  <a:pt x="56220" y="40115"/>
                </a:lnTo>
                <a:lnTo>
                  <a:pt x="56220" y="10028"/>
                </a:lnTo>
                <a:lnTo>
                  <a:pt x="42477" y="10028"/>
                </a:lnTo>
                <a:lnTo>
                  <a:pt x="41228" y="8775"/>
                </a:lnTo>
                <a:lnTo>
                  <a:pt x="41228" y="1253"/>
                </a:lnTo>
                <a:lnTo>
                  <a:pt x="42477" y="0"/>
                </a:lnTo>
                <a:lnTo>
                  <a:pt x="67464" y="0"/>
                </a:lnTo>
                <a:lnTo>
                  <a:pt x="67464" y="56412"/>
                </a:lnTo>
                <a:lnTo>
                  <a:pt x="74960" y="56412"/>
                </a:lnTo>
                <a:lnTo>
                  <a:pt x="77459" y="57665"/>
                </a:lnTo>
                <a:close/>
              </a:path>
              <a:path w="77469" h="69214">
                <a:moveTo>
                  <a:pt x="74960" y="67694"/>
                </a:moveTo>
                <a:lnTo>
                  <a:pt x="57469" y="67694"/>
                </a:lnTo>
                <a:lnTo>
                  <a:pt x="56220" y="66441"/>
                </a:lnTo>
                <a:lnTo>
                  <a:pt x="56220" y="58919"/>
                </a:lnTo>
                <a:lnTo>
                  <a:pt x="77459" y="58919"/>
                </a:lnTo>
                <a:lnTo>
                  <a:pt x="77459" y="65187"/>
                </a:lnTo>
                <a:lnTo>
                  <a:pt x="74960" y="676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15800" y="3939154"/>
            <a:ext cx="65405" cy="96520"/>
          </a:xfrm>
          <a:custGeom>
            <a:avLst/>
            <a:gdLst/>
            <a:ahLst/>
            <a:cxnLst/>
            <a:rect l="l" t="t" r="r" b="b"/>
            <a:pathLst>
              <a:path w="65405" h="96520">
                <a:moveTo>
                  <a:pt x="37480" y="85245"/>
                </a:moveTo>
                <a:lnTo>
                  <a:pt x="26236" y="85245"/>
                </a:lnTo>
                <a:lnTo>
                  <a:pt x="26236" y="11282"/>
                </a:lnTo>
                <a:lnTo>
                  <a:pt x="4997" y="11282"/>
                </a:lnTo>
                <a:lnTo>
                  <a:pt x="2498" y="10028"/>
                </a:lnTo>
                <a:lnTo>
                  <a:pt x="2498" y="2507"/>
                </a:lnTo>
                <a:lnTo>
                  <a:pt x="4997" y="0"/>
                </a:lnTo>
                <a:lnTo>
                  <a:pt x="36230" y="0"/>
                </a:lnTo>
                <a:lnTo>
                  <a:pt x="37480" y="1253"/>
                </a:lnTo>
                <a:lnTo>
                  <a:pt x="37480" y="85245"/>
                </a:lnTo>
                <a:close/>
              </a:path>
              <a:path w="65405" h="96520">
                <a:moveTo>
                  <a:pt x="63716" y="96527"/>
                </a:moveTo>
                <a:lnTo>
                  <a:pt x="1249" y="96527"/>
                </a:lnTo>
                <a:lnTo>
                  <a:pt x="0" y="94020"/>
                </a:lnTo>
                <a:lnTo>
                  <a:pt x="0" y="87752"/>
                </a:lnTo>
                <a:lnTo>
                  <a:pt x="1249" y="85245"/>
                </a:lnTo>
                <a:lnTo>
                  <a:pt x="63716" y="85245"/>
                </a:lnTo>
                <a:lnTo>
                  <a:pt x="64965" y="87752"/>
                </a:lnTo>
                <a:lnTo>
                  <a:pt x="64965" y="95274"/>
                </a:lnTo>
                <a:lnTo>
                  <a:pt x="63716" y="965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05753" y="3939154"/>
            <a:ext cx="65405" cy="96520"/>
          </a:xfrm>
          <a:custGeom>
            <a:avLst/>
            <a:gdLst/>
            <a:ahLst/>
            <a:cxnLst/>
            <a:rect l="l" t="t" r="r" b="b"/>
            <a:pathLst>
              <a:path w="65405" h="96520">
                <a:moveTo>
                  <a:pt x="37480" y="85245"/>
                </a:moveTo>
                <a:lnTo>
                  <a:pt x="26236" y="85245"/>
                </a:lnTo>
                <a:lnTo>
                  <a:pt x="26236" y="11282"/>
                </a:lnTo>
                <a:lnTo>
                  <a:pt x="4997" y="11282"/>
                </a:lnTo>
                <a:lnTo>
                  <a:pt x="3748" y="10028"/>
                </a:lnTo>
                <a:lnTo>
                  <a:pt x="3748" y="2507"/>
                </a:lnTo>
                <a:lnTo>
                  <a:pt x="4997" y="0"/>
                </a:lnTo>
                <a:lnTo>
                  <a:pt x="36230" y="0"/>
                </a:lnTo>
                <a:lnTo>
                  <a:pt x="37480" y="1253"/>
                </a:lnTo>
                <a:lnTo>
                  <a:pt x="37480" y="85245"/>
                </a:lnTo>
                <a:close/>
              </a:path>
              <a:path w="65405" h="96520">
                <a:moveTo>
                  <a:pt x="63716" y="96527"/>
                </a:moveTo>
                <a:lnTo>
                  <a:pt x="2498" y="96527"/>
                </a:lnTo>
                <a:lnTo>
                  <a:pt x="0" y="94020"/>
                </a:lnTo>
                <a:lnTo>
                  <a:pt x="0" y="87752"/>
                </a:lnTo>
                <a:lnTo>
                  <a:pt x="2498" y="85245"/>
                </a:lnTo>
                <a:lnTo>
                  <a:pt x="63716" y="85245"/>
                </a:lnTo>
                <a:lnTo>
                  <a:pt x="64965" y="87752"/>
                </a:lnTo>
                <a:lnTo>
                  <a:pt x="64965" y="95274"/>
                </a:lnTo>
                <a:lnTo>
                  <a:pt x="63716" y="965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96455" y="3965480"/>
            <a:ext cx="76200" cy="70485"/>
          </a:xfrm>
          <a:custGeom>
            <a:avLst/>
            <a:gdLst/>
            <a:ahLst/>
            <a:cxnLst/>
            <a:rect l="l" t="t" r="r" b="b"/>
            <a:pathLst>
              <a:path w="76200" h="70485">
                <a:moveTo>
                  <a:pt x="61273" y="10028"/>
                </a:moveTo>
                <a:lnTo>
                  <a:pt x="21238" y="10028"/>
                </a:lnTo>
                <a:lnTo>
                  <a:pt x="28734" y="3760"/>
                </a:lnTo>
                <a:lnTo>
                  <a:pt x="34980" y="0"/>
                </a:lnTo>
                <a:lnTo>
                  <a:pt x="42476" y="0"/>
                </a:lnTo>
                <a:lnTo>
                  <a:pt x="51983" y="1821"/>
                </a:lnTo>
                <a:lnTo>
                  <a:pt x="59499" y="7051"/>
                </a:lnTo>
                <a:lnTo>
                  <a:pt x="61273" y="10028"/>
                </a:lnTo>
                <a:close/>
              </a:path>
              <a:path w="76200" h="70485">
                <a:moveTo>
                  <a:pt x="21238" y="58919"/>
                </a:moveTo>
                <a:lnTo>
                  <a:pt x="9993" y="58919"/>
                </a:lnTo>
                <a:lnTo>
                  <a:pt x="9993" y="12536"/>
                </a:lnTo>
                <a:lnTo>
                  <a:pt x="2497" y="12536"/>
                </a:lnTo>
                <a:lnTo>
                  <a:pt x="0" y="11282"/>
                </a:lnTo>
                <a:lnTo>
                  <a:pt x="0" y="2507"/>
                </a:lnTo>
                <a:lnTo>
                  <a:pt x="19989" y="2507"/>
                </a:lnTo>
                <a:lnTo>
                  <a:pt x="21238" y="3760"/>
                </a:lnTo>
                <a:lnTo>
                  <a:pt x="21238" y="10028"/>
                </a:lnTo>
                <a:lnTo>
                  <a:pt x="61273" y="10028"/>
                </a:lnTo>
                <a:lnTo>
                  <a:pt x="62020" y="11282"/>
                </a:lnTo>
                <a:lnTo>
                  <a:pt x="39978" y="11282"/>
                </a:lnTo>
                <a:lnTo>
                  <a:pt x="33361" y="12438"/>
                </a:lnTo>
                <a:lnTo>
                  <a:pt x="27329" y="15826"/>
                </a:lnTo>
                <a:lnTo>
                  <a:pt x="22937" y="21330"/>
                </a:lnTo>
                <a:lnTo>
                  <a:pt x="21238" y="28832"/>
                </a:lnTo>
                <a:lnTo>
                  <a:pt x="21238" y="58919"/>
                </a:lnTo>
                <a:close/>
              </a:path>
              <a:path w="76200" h="70485">
                <a:moveTo>
                  <a:pt x="66213" y="58919"/>
                </a:moveTo>
                <a:lnTo>
                  <a:pt x="54971" y="58919"/>
                </a:lnTo>
                <a:lnTo>
                  <a:pt x="54971" y="17550"/>
                </a:lnTo>
                <a:lnTo>
                  <a:pt x="49972" y="11282"/>
                </a:lnTo>
                <a:lnTo>
                  <a:pt x="62020" y="11282"/>
                </a:lnTo>
                <a:lnTo>
                  <a:pt x="64437" y="15337"/>
                </a:lnTo>
                <a:lnTo>
                  <a:pt x="66213" y="26325"/>
                </a:lnTo>
                <a:lnTo>
                  <a:pt x="66213" y="58919"/>
                </a:lnTo>
                <a:close/>
              </a:path>
              <a:path w="76200" h="70485">
                <a:moveTo>
                  <a:pt x="28734" y="70201"/>
                </a:moveTo>
                <a:lnTo>
                  <a:pt x="2497" y="70201"/>
                </a:lnTo>
                <a:lnTo>
                  <a:pt x="0" y="67694"/>
                </a:lnTo>
                <a:lnTo>
                  <a:pt x="0" y="60173"/>
                </a:lnTo>
                <a:lnTo>
                  <a:pt x="2497" y="58919"/>
                </a:lnTo>
                <a:lnTo>
                  <a:pt x="29984" y="58919"/>
                </a:lnTo>
                <a:lnTo>
                  <a:pt x="31233" y="60173"/>
                </a:lnTo>
                <a:lnTo>
                  <a:pt x="31233" y="68948"/>
                </a:lnTo>
                <a:lnTo>
                  <a:pt x="28734" y="70201"/>
                </a:lnTo>
                <a:close/>
              </a:path>
              <a:path w="76200" h="70485">
                <a:moveTo>
                  <a:pt x="73711" y="70201"/>
                </a:moveTo>
                <a:lnTo>
                  <a:pt x="47475" y="70201"/>
                </a:lnTo>
                <a:lnTo>
                  <a:pt x="44976" y="68948"/>
                </a:lnTo>
                <a:lnTo>
                  <a:pt x="44976" y="60173"/>
                </a:lnTo>
                <a:lnTo>
                  <a:pt x="47475" y="58919"/>
                </a:lnTo>
                <a:lnTo>
                  <a:pt x="73711" y="58919"/>
                </a:lnTo>
                <a:lnTo>
                  <a:pt x="76208" y="60173"/>
                </a:lnTo>
                <a:lnTo>
                  <a:pt x="76208" y="68948"/>
                </a:lnTo>
                <a:lnTo>
                  <a:pt x="73711" y="702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85159" y="3967987"/>
            <a:ext cx="77470" cy="69215"/>
          </a:xfrm>
          <a:custGeom>
            <a:avLst/>
            <a:gdLst/>
            <a:ahLst/>
            <a:cxnLst/>
            <a:rect l="l" t="t" r="r" b="b"/>
            <a:pathLst>
              <a:path w="77470" h="69214">
                <a:moveTo>
                  <a:pt x="42477" y="68948"/>
                </a:moveTo>
                <a:lnTo>
                  <a:pt x="33732" y="68948"/>
                </a:lnTo>
                <a:lnTo>
                  <a:pt x="23171" y="67302"/>
                </a:lnTo>
                <a:lnTo>
                  <a:pt x="15772" y="62366"/>
                </a:lnTo>
                <a:lnTo>
                  <a:pt x="11419" y="54140"/>
                </a:lnTo>
                <a:lnTo>
                  <a:pt x="9994" y="42622"/>
                </a:lnTo>
                <a:lnTo>
                  <a:pt x="9994" y="10028"/>
                </a:lnTo>
                <a:lnTo>
                  <a:pt x="1249" y="10028"/>
                </a:lnTo>
                <a:lnTo>
                  <a:pt x="0" y="8775"/>
                </a:lnTo>
                <a:lnTo>
                  <a:pt x="0" y="1253"/>
                </a:lnTo>
                <a:lnTo>
                  <a:pt x="1249" y="0"/>
                </a:lnTo>
                <a:lnTo>
                  <a:pt x="19988" y="0"/>
                </a:lnTo>
                <a:lnTo>
                  <a:pt x="19988" y="52651"/>
                </a:lnTo>
                <a:lnTo>
                  <a:pt x="24986" y="57665"/>
                </a:lnTo>
                <a:lnTo>
                  <a:pt x="77457" y="57665"/>
                </a:lnTo>
                <a:lnTo>
                  <a:pt x="77457" y="58919"/>
                </a:lnTo>
                <a:lnTo>
                  <a:pt x="56220" y="58919"/>
                </a:lnTo>
                <a:lnTo>
                  <a:pt x="48724" y="65187"/>
                </a:lnTo>
                <a:lnTo>
                  <a:pt x="42477" y="68948"/>
                </a:lnTo>
                <a:close/>
              </a:path>
              <a:path w="77470" h="69214">
                <a:moveTo>
                  <a:pt x="77457" y="57665"/>
                </a:moveTo>
                <a:lnTo>
                  <a:pt x="37479" y="57665"/>
                </a:lnTo>
                <a:lnTo>
                  <a:pt x="44097" y="56510"/>
                </a:lnTo>
                <a:lnTo>
                  <a:pt x="50129" y="53121"/>
                </a:lnTo>
                <a:lnTo>
                  <a:pt x="54522" y="47617"/>
                </a:lnTo>
                <a:lnTo>
                  <a:pt x="56220" y="40115"/>
                </a:lnTo>
                <a:lnTo>
                  <a:pt x="56220" y="10028"/>
                </a:lnTo>
                <a:lnTo>
                  <a:pt x="42477" y="10028"/>
                </a:lnTo>
                <a:lnTo>
                  <a:pt x="41228" y="8775"/>
                </a:lnTo>
                <a:lnTo>
                  <a:pt x="41228" y="1253"/>
                </a:lnTo>
                <a:lnTo>
                  <a:pt x="42477" y="0"/>
                </a:lnTo>
                <a:lnTo>
                  <a:pt x="67464" y="0"/>
                </a:lnTo>
                <a:lnTo>
                  <a:pt x="67464" y="56412"/>
                </a:lnTo>
                <a:lnTo>
                  <a:pt x="74960" y="56412"/>
                </a:lnTo>
                <a:lnTo>
                  <a:pt x="77457" y="57665"/>
                </a:lnTo>
                <a:close/>
              </a:path>
              <a:path w="77470" h="69214">
                <a:moveTo>
                  <a:pt x="74960" y="67694"/>
                </a:moveTo>
                <a:lnTo>
                  <a:pt x="57469" y="67694"/>
                </a:lnTo>
                <a:lnTo>
                  <a:pt x="56220" y="66441"/>
                </a:lnTo>
                <a:lnTo>
                  <a:pt x="56220" y="58919"/>
                </a:lnTo>
                <a:lnTo>
                  <a:pt x="77457" y="58919"/>
                </a:lnTo>
                <a:lnTo>
                  <a:pt x="77457" y="65187"/>
                </a:lnTo>
                <a:lnTo>
                  <a:pt x="74960" y="676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83856" y="3939154"/>
            <a:ext cx="65405" cy="96520"/>
          </a:xfrm>
          <a:custGeom>
            <a:avLst/>
            <a:gdLst/>
            <a:ahLst/>
            <a:cxnLst/>
            <a:rect l="l" t="t" r="r" b="b"/>
            <a:pathLst>
              <a:path w="65404" h="96520">
                <a:moveTo>
                  <a:pt x="36229" y="85245"/>
                </a:moveTo>
                <a:lnTo>
                  <a:pt x="26236" y="85245"/>
                </a:lnTo>
                <a:lnTo>
                  <a:pt x="26236" y="11282"/>
                </a:lnTo>
                <a:lnTo>
                  <a:pt x="4997" y="11282"/>
                </a:lnTo>
                <a:lnTo>
                  <a:pt x="2497" y="10028"/>
                </a:lnTo>
                <a:lnTo>
                  <a:pt x="2497" y="2507"/>
                </a:lnTo>
                <a:lnTo>
                  <a:pt x="4997" y="0"/>
                </a:lnTo>
                <a:lnTo>
                  <a:pt x="34980" y="0"/>
                </a:lnTo>
                <a:lnTo>
                  <a:pt x="36229" y="1253"/>
                </a:lnTo>
                <a:lnTo>
                  <a:pt x="36229" y="85245"/>
                </a:lnTo>
                <a:close/>
              </a:path>
              <a:path w="65404" h="96520">
                <a:moveTo>
                  <a:pt x="62467" y="96527"/>
                </a:moveTo>
                <a:lnTo>
                  <a:pt x="1249" y="96527"/>
                </a:lnTo>
                <a:lnTo>
                  <a:pt x="0" y="94020"/>
                </a:lnTo>
                <a:lnTo>
                  <a:pt x="0" y="87752"/>
                </a:lnTo>
                <a:lnTo>
                  <a:pt x="1249" y="85245"/>
                </a:lnTo>
                <a:lnTo>
                  <a:pt x="62467" y="85245"/>
                </a:lnTo>
                <a:lnTo>
                  <a:pt x="64965" y="87752"/>
                </a:lnTo>
                <a:lnTo>
                  <a:pt x="64965" y="95274"/>
                </a:lnTo>
                <a:lnTo>
                  <a:pt x="62467" y="965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73808" y="3939154"/>
            <a:ext cx="65405" cy="96520"/>
          </a:xfrm>
          <a:custGeom>
            <a:avLst/>
            <a:gdLst/>
            <a:ahLst/>
            <a:cxnLst/>
            <a:rect l="l" t="t" r="r" b="b"/>
            <a:pathLst>
              <a:path w="65404" h="96520">
                <a:moveTo>
                  <a:pt x="37479" y="85245"/>
                </a:moveTo>
                <a:lnTo>
                  <a:pt x="26236" y="85245"/>
                </a:lnTo>
                <a:lnTo>
                  <a:pt x="26236" y="11282"/>
                </a:lnTo>
                <a:lnTo>
                  <a:pt x="4996" y="11282"/>
                </a:lnTo>
                <a:lnTo>
                  <a:pt x="2497" y="10028"/>
                </a:lnTo>
                <a:lnTo>
                  <a:pt x="2497" y="2507"/>
                </a:lnTo>
                <a:lnTo>
                  <a:pt x="4996" y="0"/>
                </a:lnTo>
                <a:lnTo>
                  <a:pt x="34981" y="0"/>
                </a:lnTo>
                <a:lnTo>
                  <a:pt x="37479" y="1253"/>
                </a:lnTo>
                <a:lnTo>
                  <a:pt x="37479" y="85245"/>
                </a:lnTo>
                <a:close/>
              </a:path>
              <a:path w="65404" h="96520">
                <a:moveTo>
                  <a:pt x="63716" y="96527"/>
                </a:moveTo>
                <a:lnTo>
                  <a:pt x="1249" y="96527"/>
                </a:lnTo>
                <a:lnTo>
                  <a:pt x="0" y="94020"/>
                </a:lnTo>
                <a:lnTo>
                  <a:pt x="0" y="87752"/>
                </a:lnTo>
                <a:lnTo>
                  <a:pt x="1249" y="85245"/>
                </a:lnTo>
                <a:lnTo>
                  <a:pt x="63716" y="85245"/>
                </a:lnTo>
                <a:lnTo>
                  <a:pt x="64965" y="87752"/>
                </a:lnTo>
                <a:lnTo>
                  <a:pt x="64965" y="95274"/>
                </a:lnTo>
                <a:lnTo>
                  <a:pt x="63716" y="965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01531" y="3939154"/>
            <a:ext cx="80010" cy="97790"/>
          </a:xfrm>
          <a:custGeom>
            <a:avLst/>
            <a:gdLst/>
            <a:ahLst/>
            <a:cxnLst/>
            <a:rect l="l" t="t" r="r" b="b"/>
            <a:pathLst>
              <a:path w="80010" h="97789">
                <a:moveTo>
                  <a:pt x="77459" y="96527"/>
                </a:moveTo>
                <a:lnTo>
                  <a:pt x="58719" y="96527"/>
                </a:lnTo>
                <a:lnTo>
                  <a:pt x="57469" y="95274"/>
                </a:lnTo>
                <a:lnTo>
                  <a:pt x="57469" y="86498"/>
                </a:lnTo>
                <a:lnTo>
                  <a:pt x="36230" y="86498"/>
                </a:lnTo>
                <a:lnTo>
                  <a:pt x="45015" y="84716"/>
                </a:lnTo>
                <a:lnTo>
                  <a:pt x="52160" y="79760"/>
                </a:lnTo>
                <a:lnTo>
                  <a:pt x="56962" y="72219"/>
                </a:lnTo>
                <a:lnTo>
                  <a:pt x="58719" y="62680"/>
                </a:lnTo>
                <a:lnTo>
                  <a:pt x="56962" y="53141"/>
                </a:lnTo>
                <a:lnTo>
                  <a:pt x="52160" y="45599"/>
                </a:lnTo>
                <a:lnTo>
                  <a:pt x="45015" y="40644"/>
                </a:lnTo>
                <a:lnTo>
                  <a:pt x="36230" y="38861"/>
                </a:lnTo>
                <a:lnTo>
                  <a:pt x="58719" y="38861"/>
                </a:lnTo>
                <a:lnTo>
                  <a:pt x="58719" y="11282"/>
                </a:lnTo>
                <a:lnTo>
                  <a:pt x="47475" y="11282"/>
                </a:lnTo>
                <a:lnTo>
                  <a:pt x="44976" y="10028"/>
                </a:lnTo>
                <a:lnTo>
                  <a:pt x="44976" y="2507"/>
                </a:lnTo>
                <a:lnTo>
                  <a:pt x="46225" y="0"/>
                </a:lnTo>
                <a:lnTo>
                  <a:pt x="68713" y="0"/>
                </a:lnTo>
                <a:lnTo>
                  <a:pt x="69963" y="1253"/>
                </a:lnTo>
                <a:lnTo>
                  <a:pt x="69963" y="85245"/>
                </a:lnTo>
                <a:lnTo>
                  <a:pt x="77459" y="85245"/>
                </a:lnTo>
                <a:lnTo>
                  <a:pt x="79957" y="86498"/>
                </a:lnTo>
                <a:lnTo>
                  <a:pt x="79957" y="94020"/>
                </a:lnTo>
                <a:lnTo>
                  <a:pt x="77459" y="96527"/>
                </a:lnTo>
                <a:close/>
              </a:path>
              <a:path w="80010" h="97789">
                <a:moveTo>
                  <a:pt x="32482" y="97781"/>
                </a:moveTo>
                <a:lnTo>
                  <a:pt x="20028" y="95293"/>
                </a:lnTo>
                <a:lnTo>
                  <a:pt x="9682" y="88222"/>
                </a:lnTo>
                <a:lnTo>
                  <a:pt x="2615" y="77155"/>
                </a:lnTo>
                <a:lnTo>
                  <a:pt x="0" y="62680"/>
                </a:lnTo>
                <a:lnTo>
                  <a:pt x="2654" y="49458"/>
                </a:lnTo>
                <a:lnTo>
                  <a:pt x="9994" y="38705"/>
                </a:lnTo>
                <a:lnTo>
                  <a:pt x="21082" y="31477"/>
                </a:lnTo>
                <a:lnTo>
                  <a:pt x="34981" y="28832"/>
                </a:lnTo>
                <a:lnTo>
                  <a:pt x="42028" y="29342"/>
                </a:lnTo>
                <a:lnTo>
                  <a:pt x="48255" y="31026"/>
                </a:lnTo>
                <a:lnTo>
                  <a:pt x="53780" y="34121"/>
                </a:lnTo>
                <a:lnTo>
                  <a:pt x="58719" y="38861"/>
                </a:lnTo>
                <a:lnTo>
                  <a:pt x="36230" y="38861"/>
                </a:lnTo>
                <a:lnTo>
                  <a:pt x="26724" y="40644"/>
                </a:lnTo>
                <a:lnTo>
                  <a:pt x="19208" y="45599"/>
                </a:lnTo>
                <a:lnTo>
                  <a:pt x="14269" y="53141"/>
                </a:lnTo>
                <a:lnTo>
                  <a:pt x="12493" y="62680"/>
                </a:lnTo>
                <a:lnTo>
                  <a:pt x="14269" y="72219"/>
                </a:lnTo>
                <a:lnTo>
                  <a:pt x="19208" y="79760"/>
                </a:lnTo>
                <a:lnTo>
                  <a:pt x="26724" y="84716"/>
                </a:lnTo>
                <a:lnTo>
                  <a:pt x="36230" y="86498"/>
                </a:lnTo>
                <a:lnTo>
                  <a:pt x="57469" y="86498"/>
                </a:lnTo>
                <a:lnTo>
                  <a:pt x="52862" y="91434"/>
                </a:lnTo>
                <a:lnTo>
                  <a:pt x="46850" y="94960"/>
                </a:lnTo>
                <a:lnTo>
                  <a:pt x="39900" y="97076"/>
                </a:lnTo>
                <a:lnTo>
                  <a:pt x="32482" y="977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95232" y="3965480"/>
            <a:ext cx="75565" cy="71755"/>
          </a:xfrm>
          <a:custGeom>
            <a:avLst/>
            <a:gdLst/>
            <a:ahLst/>
            <a:cxnLst/>
            <a:rect l="l" t="t" r="r" b="b"/>
            <a:pathLst>
              <a:path w="75564" h="71754">
                <a:moveTo>
                  <a:pt x="18740" y="17550"/>
                </a:moveTo>
                <a:lnTo>
                  <a:pt x="9994" y="17550"/>
                </a:lnTo>
                <a:lnTo>
                  <a:pt x="8745" y="15043"/>
                </a:lnTo>
                <a:lnTo>
                  <a:pt x="8745" y="11282"/>
                </a:lnTo>
                <a:lnTo>
                  <a:pt x="10560" y="7404"/>
                </a:lnTo>
                <a:lnTo>
                  <a:pt x="15772" y="3760"/>
                </a:lnTo>
                <a:lnTo>
                  <a:pt x="24030" y="1057"/>
                </a:lnTo>
                <a:lnTo>
                  <a:pt x="34981" y="0"/>
                </a:lnTo>
                <a:lnTo>
                  <a:pt x="47182" y="1645"/>
                </a:lnTo>
                <a:lnTo>
                  <a:pt x="55751" y="6581"/>
                </a:lnTo>
                <a:lnTo>
                  <a:pt x="58640" y="11282"/>
                </a:lnTo>
                <a:lnTo>
                  <a:pt x="24986" y="11282"/>
                </a:lnTo>
                <a:lnTo>
                  <a:pt x="18740" y="17550"/>
                </a:lnTo>
                <a:close/>
              </a:path>
              <a:path w="75564" h="71754">
                <a:moveTo>
                  <a:pt x="62467" y="27579"/>
                </a:moveTo>
                <a:lnTo>
                  <a:pt x="51223" y="27579"/>
                </a:lnTo>
                <a:lnTo>
                  <a:pt x="51223" y="16296"/>
                </a:lnTo>
                <a:lnTo>
                  <a:pt x="46225" y="11282"/>
                </a:lnTo>
                <a:lnTo>
                  <a:pt x="58640" y="11282"/>
                </a:lnTo>
                <a:lnTo>
                  <a:pt x="60807" y="14808"/>
                </a:lnTo>
                <a:lnTo>
                  <a:pt x="62467" y="26325"/>
                </a:lnTo>
                <a:lnTo>
                  <a:pt x="62467" y="27579"/>
                </a:lnTo>
                <a:close/>
              </a:path>
              <a:path w="75564" h="71754">
                <a:moveTo>
                  <a:pt x="24986" y="71455"/>
                </a:moveTo>
                <a:lnTo>
                  <a:pt x="14757" y="69888"/>
                </a:lnTo>
                <a:lnTo>
                  <a:pt x="6871" y="65500"/>
                </a:lnTo>
                <a:lnTo>
                  <a:pt x="1795" y="58762"/>
                </a:lnTo>
                <a:lnTo>
                  <a:pt x="0" y="50144"/>
                </a:lnTo>
                <a:lnTo>
                  <a:pt x="2283" y="39880"/>
                </a:lnTo>
                <a:lnTo>
                  <a:pt x="8901" y="31966"/>
                </a:lnTo>
                <a:lnTo>
                  <a:pt x="19501" y="26874"/>
                </a:lnTo>
                <a:lnTo>
                  <a:pt x="33732" y="25072"/>
                </a:lnTo>
                <a:lnTo>
                  <a:pt x="39978" y="25072"/>
                </a:lnTo>
                <a:lnTo>
                  <a:pt x="44976" y="26325"/>
                </a:lnTo>
                <a:lnTo>
                  <a:pt x="51223" y="27579"/>
                </a:lnTo>
                <a:lnTo>
                  <a:pt x="62467" y="27579"/>
                </a:lnTo>
                <a:lnTo>
                  <a:pt x="62467" y="35100"/>
                </a:lnTo>
                <a:lnTo>
                  <a:pt x="36230" y="35100"/>
                </a:lnTo>
                <a:lnTo>
                  <a:pt x="25670" y="36021"/>
                </a:lnTo>
                <a:lnTo>
                  <a:pt x="18271" y="38705"/>
                </a:lnTo>
                <a:lnTo>
                  <a:pt x="13918" y="43033"/>
                </a:lnTo>
                <a:lnTo>
                  <a:pt x="12493" y="48890"/>
                </a:lnTo>
                <a:lnTo>
                  <a:pt x="12493" y="55158"/>
                </a:lnTo>
                <a:lnTo>
                  <a:pt x="17490" y="60173"/>
                </a:lnTo>
                <a:lnTo>
                  <a:pt x="51223" y="60173"/>
                </a:lnTo>
                <a:lnTo>
                  <a:pt x="45366" y="65109"/>
                </a:lnTo>
                <a:lnTo>
                  <a:pt x="39041" y="68634"/>
                </a:lnTo>
                <a:lnTo>
                  <a:pt x="32248" y="70750"/>
                </a:lnTo>
                <a:lnTo>
                  <a:pt x="24986" y="71455"/>
                </a:lnTo>
                <a:close/>
              </a:path>
              <a:path w="75564" h="71754">
                <a:moveTo>
                  <a:pt x="72461" y="70201"/>
                </a:moveTo>
                <a:lnTo>
                  <a:pt x="54971" y="70201"/>
                </a:lnTo>
                <a:lnTo>
                  <a:pt x="52472" y="67694"/>
                </a:lnTo>
                <a:lnTo>
                  <a:pt x="52472" y="65187"/>
                </a:lnTo>
                <a:lnTo>
                  <a:pt x="51223" y="60173"/>
                </a:lnTo>
                <a:lnTo>
                  <a:pt x="26236" y="60173"/>
                </a:lnTo>
                <a:lnTo>
                  <a:pt x="35938" y="58703"/>
                </a:lnTo>
                <a:lnTo>
                  <a:pt x="43883" y="55001"/>
                </a:lnTo>
                <a:lnTo>
                  <a:pt x="49251" y="50124"/>
                </a:lnTo>
                <a:lnTo>
                  <a:pt x="51223" y="45129"/>
                </a:lnTo>
                <a:lnTo>
                  <a:pt x="51223" y="37608"/>
                </a:lnTo>
                <a:lnTo>
                  <a:pt x="41228" y="35100"/>
                </a:lnTo>
                <a:lnTo>
                  <a:pt x="62467" y="35100"/>
                </a:lnTo>
                <a:lnTo>
                  <a:pt x="62467" y="58919"/>
                </a:lnTo>
                <a:lnTo>
                  <a:pt x="72461" y="58919"/>
                </a:lnTo>
                <a:lnTo>
                  <a:pt x="74960" y="60173"/>
                </a:lnTo>
                <a:lnTo>
                  <a:pt x="74960" y="67694"/>
                </a:lnTo>
                <a:lnTo>
                  <a:pt x="72461" y="702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182686" y="3946676"/>
            <a:ext cx="75565" cy="90805"/>
          </a:xfrm>
          <a:custGeom>
            <a:avLst/>
            <a:gdLst/>
            <a:ahLst/>
            <a:cxnLst/>
            <a:rect l="l" t="t" r="r" b="b"/>
            <a:pathLst>
              <a:path w="75564" h="90804">
                <a:moveTo>
                  <a:pt x="28734" y="25072"/>
                </a:moveTo>
                <a:lnTo>
                  <a:pt x="17490" y="25072"/>
                </a:lnTo>
                <a:lnTo>
                  <a:pt x="17490" y="2507"/>
                </a:lnTo>
                <a:lnTo>
                  <a:pt x="19989" y="0"/>
                </a:lnTo>
                <a:lnTo>
                  <a:pt x="28734" y="0"/>
                </a:lnTo>
                <a:lnTo>
                  <a:pt x="28734" y="25072"/>
                </a:lnTo>
                <a:close/>
              </a:path>
              <a:path w="75564" h="90804">
                <a:moveTo>
                  <a:pt x="62467" y="35100"/>
                </a:moveTo>
                <a:lnTo>
                  <a:pt x="1249" y="35100"/>
                </a:lnTo>
                <a:lnTo>
                  <a:pt x="0" y="33847"/>
                </a:lnTo>
                <a:lnTo>
                  <a:pt x="0" y="25072"/>
                </a:lnTo>
                <a:lnTo>
                  <a:pt x="62467" y="25072"/>
                </a:lnTo>
                <a:lnTo>
                  <a:pt x="64965" y="26325"/>
                </a:lnTo>
                <a:lnTo>
                  <a:pt x="64965" y="33847"/>
                </a:lnTo>
                <a:lnTo>
                  <a:pt x="62467" y="35100"/>
                </a:lnTo>
                <a:close/>
              </a:path>
              <a:path w="75564" h="90804">
                <a:moveTo>
                  <a:pt x="49973" y="90259"/>
                </a:moveTo>
                <a:lnTo>
                  <a:pt x="43726" y="90259"/>
                </a:lnTo>
                <a:lnTo>
                  <a:pt x="35977" y="89554"/>
                </a:lnTo>
                <a:lnTo>
                  <a:pt x="29515" y="87438"/>
                </a:lnTo>
                <a:lnTo>
                  <a:pt x="24225" y="83913"/>
                </a:lnTo>
                <a:lnTo>
                  <a:pt x="19989" y="78977"/>
                </a:lnTo>
                <a:lnTo>
                  <a:pt x="17490" y="73962"/>
                </a:lnTo>
                <a:lnTo>
                  <a:pt x="17490" y="35100"/>
                </a:lnTo>
                <a:lnTo>
                  <a:pt x="28734" y="35100"/>
                </a:lnTo>
                <a:lnTo>
                  <a:pt x="28734" y="71455"/>
                </a:lnTo>
                <a:lnTo>
                  <a:pt x="29984" y="78977"/>
                </a:lnTo>
                <a:lnTo>
                  <a:pt x="74960" y="78977"/>
                </a:lnTo>
                <a:lnTo>
                  <a:pt x="74960" y="80230"/>
                </a:lnTo>
                <a:lnTo>
                  <a:pt x="72461" y="82737"/>
                </a:lnTo>
                <a:lnTo>
                  <a:pt x="67464" y="83991"/>
                </a:lnTo>
                <a:lnTo>
                  <a:pt x="57469" y="87752"/>
                </a:lnTo>
                <a:lnTo>
                  <a:pt x="49973" y="90259"/>
                </a:lnTo>
                <a:close/>
              </a:path>
              <a:path w="75564" h="90804">
                <a:moveTo>
                  <a:pt x="74960" y="78977"/>
                </a:moveTo>
                <a:lnTo>
                  <a:pt x="42477" y="78977"/>
                </a:lnTo>
                <a:lnTo>
                  <a:pt x="51164" y="77801"/>
                </a:lnTo>
                <a:lnTo>
                  <a:pt x="58562" y="75216"/>
                </a:lnTo>
                <a:lnTo>
                  <a:pt x="64790" y="72630"/>
                </a:lnTo>
                <a:lnTo>
                  <a:pt x="69963" y="71455"/>
                </a:lnTo>
                <a:lnTo>
                  <a:pt x="72461" y="71455"/>
                </a:lnTo>
                <a:lnTo>
                  <a:pt x="74960" y="73962"/>
                </a:lnTo>
                <a:lnTo>
                  <a:pt x="74960" y="789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76387" y="3965480"/>
            <a:ext cx="74295" cy="71755"/>
          </a:xfrm>
          <a:custGeom>
            <a:avLst/>
            <a:gdLst/>
            <a:ahLst/>
            <a:cxnLst/>
            <a:rect l="l" t="t" r="r" b="b"/>
            <a:pathLst>
              <a:path w="74295" h="71754">
                <a:moveTo>
                  <a:pt x="17490" y="17550"/>
                </a:moveTo>
                <a:lnTo>
                  <a:pt x="9994" y="17550"/>
                </a:lnTo>
                <a:lnTo>
                  <a:pt x="7496" y="15043"/>
                </a:lnTo>
                <a:lnTo>
                  <a:pt x="7496" y="11282"/>
                </a:lnTo>
                <a:lnTo>
                  <a:pt x="9506" y="7404"/>
                </a:lnTo>
                <a:lnTo>
                  <a:pt x="15148" y="3760"/>
                </a:lnTo>
                <a:lnTo>
                  <a:pt x="23835" y="1057"/>
                </a:lnTo>
                <a:lnTo>
                  <a:pt x="34981" y="0"/>
                </a:lnTo>
                <a:lnTo>
                  <a:pt x="46986" y="1645"/>
                </a:lnTo>
                <a:lnTo>
                  <a:pt x="55127" y="6581"/>
                </a:lnTo>
                <a:lnTo>
                  <a:pt x="57770" y="11282"/>
                </a:lnTo>
                <a:lnTo>
                  <a:pt x="23737" y="11282"/>
                </a:lnTo>
                <a:lnTo>
                  <a:pt x="17490" y="17550"/>
                </a:lnTo>
                <a:close/>
              </a:path>
              <a:path w="74295" h="71754">
                <a:moveTo>
                  <a:pt x="61217" y="27579"/>
                </a:moveTo>
                <a:lnTo>
                  <a:pt x="49973" y="27579"/>
                </a:lnTo>
                <a:lnTo>
                  <a:pt x="49973" y="16296"/>
                </a:lnTo>
                <a:lnTo>
                  <a:pt x="44976" y="11282"/>
                </a:lnTo>
                <a:lnTo>
                  <a:pt x="57770" y="11282"/>
                </a:lnTo>
                <a:lnTo>
                  <a:pt x="59753" y="14808"/>
                </a:lnTo>
                <a:lnTo>
                  <a:pt x="61217" y="26325"/>
                </a:lnTo>
                <a:lnTo>
                  <a:pt x="61217" y="27579"/>
                </a:lnTo>
                <a:close/>
              </a:path>
              <a:path w="74295" h="71754">
                <a:moveTo>
                  <a:pt x="23737" y="71455"/>
                </a:moveTo>
                <a:lnTo>
                  <a:pt x="13703" y="69888"/>
                </a:lnTo>
                <a:lnTo>
                  <a:pt x="6246" y="65500"/>
                </a:lnTo>
                <a:lnTo>
                  <a:pt x="1600" y="58762"/>
                </a:lnTo>
                <a:lnTo>
                  <a:pt x="0" y="50144"/>
                </a:lnTo>
                <a:lnTo>
                  <a:pt x="2108" y="39880"/>
                </a:lnTo>
                <a:lnTo>
                  <a:pt x="8433" y="31966"/>
                </a:lnTo>
                <a:lnTo>
                  <a:pt x="18974" y="26874"/>
                </a:lnTo>
                <a:lnTo>
                  <a:pt x="33732" y="25072"/>
                </a:lnTo>
                <a:lnTo>
                  <a:pt x="38729" y="25072"/>
                </a:lnTo>
                <a:lnTo>
                  <a:pt x="44976" y="26325"/>
                </a:lnTo>
                <a:lnTo>
                  <a:pt x="49973" y="27579"/>
                </a:lnTo>
                <a:lnTo>
                  <a:pt x="61217" y="27579"/>
                </a:lnTo>
                <a:lnTo>
                  <a:pt x="61217" y="35100"/>
                </a:lnTo>
                <a:lnTo>
                  <a:pt x="34981" y="35100"/>
                </a:lnTo>
                <a:lnTo>
                  <a:pt x="24947" y="36021"/>
                </a:lnTo>
                <a:lnTo>
                  <a:pt x="17490" y="38705"/>
                </a:lnTo>
                <a:lnTo>
                  <a:pt x="12844" y="43033"/>
                </a:lnTo>
                <a:lnTo>
                  <a:pt x="11244" y="48890"/>
                </a:lnTo>
                <a:lnTo>
                  <a:pt x="11244" y="55158"/>
                </a:lnTo>
                <a:lnTo>
                  <a:pt x="17490" y="60173"/>
                </a:lnTo>
                <a:lnTo>
                  <a:pt x="51223" y="60173"/>
                </a:lnTo>
                <a:lnTo>
                  <a:pt x="45171" y="65109"/>
                </a:lnTo>
                <a:lnTo>
                  <a:pt x="38417" y="68634"/>
                </a:lnTo>
                <a:lnTo>
                  <a:pt x="31194" y="70750"/>
                </a:lnTo>
                <a:lnTo>
                  <a:pt x="23737" y="71455"/>
                </a:lnTo>
                <a:close/>
              </a:path>
              <a:path w="74295" h="71754">
                <a:moveTo>
                  <a:pt x="72461" y="70201"/>
                </a:moveTo>
                <a:lnTo>
                  <a:pt x="53721" y="70201"/>
                </a:lnTo>
                <a:lnTo>
                  <a:pt x="51223" y="65187"/>
                </a:lnTo>
                <a:lnTo>
                  <a:pt x="51223" y="60173"/>
                </a:lnTo>
                <a:lnTo>
                  <a:pt x="24986" y="60173"/>
                </a:lnTo>
                <a:lnTo>
                  <a:pt x="34688" y="58703"/>
                </a:lnTo>
                <a:lnTo>
                  <a:pt x="42633" y="55001"/>
                </a:lnTo>
                <a:lnTo>
                  <a:pt x="48002" y="50124"/>
                </a:lnTo>
                <a:lnTo>
                  <a:pt x="49973" y="45129"/>
                </a:lnTo>
                <a:lnTo>
                  <a:pt x="49973" y="37608"/>
                </a:lnTo>
                <a:lnTo>
                  <a:pt x="46225" y="36354"/>
                </a:lnTo>
                <a:lnTo>
                  <a:pt x="41228" y="35100"/>
                </a:lnTo>
                <a:lnTo>
                  <a:pt x="61217" y="35100"/>
                </a:lnTo>
                <a:lnTo>
                  <a:pt x="61217" y="58919"/>
                </a:lnTo>
                <a:lnTo>
                  <a:pt x="71212" y="58919"/>
                </a:lnTo>
                <a:lnTo>
                  <a:pt x="73711" y="60173"/>
                </a:lnTo>
                <a:lnTo>
                  <a:pt x="73711" y="67694"/>
                </a:lnTo>
                <a:lnTo>
                  <a:pt x="72461" y="702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45666" y="3939154"/>
            <a:ext cx="78740" cy="97790"/>
          </a:xfrm>
          <a:custGeom>
            <a:avLst/>
            <a:gdLst/>
            <a:ahLst/>
            <a:cxnLst/>
            <a:rect l="l" t="t" r="r" b="b"/>
            <a:pathLst>
              <a:path w="78739" h="97789">
                <a:moveTo>
                  <a:pt x="77459" y="96527"/>
                </a:moveTo>
                <a:lnTo>
                  <a:pt x="57469" y="96527"/>
                </a:lnTo>
                <a:lnTo>
                  <a:pt x="57469" y="86498"/>
                </a:lnTo>
                <a:lnTo>
                  <a:pt x="34981" y="86498"/>
                </a:lnTo>
                <a:lnTo>
                  <a:pt x="44488" y="84716"/>
                </a:lnTo>
                <a:lnTo>
                  <a:pt x="52003" y="79760"/>
                </a:lnTo>
                <a:lnTo>
                  <a:pt x="56942" y="72219"/>
                </a:lnTo>
                <a:lnTo>
                  <a:pt x="58719" y="62680"/>
                </a:lnTo>
                <a:lnTo>
                  <a:pt x="56942" y="53141"/>
                </a:lnTo>
                <a:lnTo>
                  <a:pt x="52003" y="45599"/>
                </a:lnTo>
                <a:lnTo>
                  <a:pt x="44488" y="40644"/>
                </a:lnTo>
                <a:lnTo>
                  <a:pt x="34981" y="38861"/>
                </a:lnTo>
                <a:lnTo>
                  <a:pt x="57469" y="38861"/>
                </a:lnTo>
                <a:lnTo>
                  <a:pt x="57469" y="11282"/>
                </a:lnTo>
                <a:lnTo>
                  <a:pt x="47475" y="11282"/>
                </a:lnTo>
                <a:lnTo>
                  <a:pt x="43726" y="10028"/>
                </a:lnTo>
                <a:lnTo>
                  <a:pt x="43726" y="2507"/>
                </a:lnTo>
                <a:lnTo>
                  <a:pt x="46225" y="0"/>
                </a:lnTo>
                <a:lnTo>
                  <a:pt x="67464" y="0"/>
                </a:lnTo>
                <a:lnTo>
                  <a:pt x="68713" y="1253"/>
                </a:lnTo>
                <a:lnTo>
                  <a:pt x="68713" y="85245"/>
                </a:lnTo>
                <a:lnTo>
                  <a:pt x="77459" y="85245"/>
                </a:lnTo>
                <a:lnTo>
                  <a:pt x="78708" y="86498"/>
                </a:lnTo>
                <a:lnTo>
                  <a:pt x="78708" y="94020"/>
                </a:lnTo>
                <a:lnTo>
                  <a:pt x="77459" y="96527"/>
                </a:lnTo>
                <a:close/>
              </a:path>
              <a:path w="78739" h="97789">
                <a:moveTo>
                  <a:pt x="32482" y="97781"/>
                </a:moveTo>
                <a:lnTo>
                  <a:pt x="19501" y="95293"/>
                </a:lnTo>
                <a:lnTo>
                  <a:pt x="9213" y="88222"/>
                </a:lnTo>
                <a:lnTo>
                  <a:pt x="2440" y="77155"/>
                </a:lnTo>
                <a:lnTo>
                  <a:pt x="0" y="62680"/>
                </a:lnTo>
                <a:lnTo>
                  <a:pt x="2654" y="49458"/>
                </a:lnTo>
                <a:lnTo>
                  <a:pt x="9994" y="38705"/>
                </a:lnTo>
                <a:lnTo>
                  <a:pt x="21082" y="31477"/>
                </a:lnTo>
                <a:lnTo>
                  <a:pt x="34981" y="28832"/>
                </a:lnTo>
                <a:lnTo>
                  <a:pt x="44976" y="28832"/>
                </a:lnTo>
                <a:lnTo>
                  <a:pt x="52472" y="31340"/>
                </a:lnTo>
                <a:lnTo>
                  <a:pt x="57469" y="38861"/>
                </a:lnTo>
                <a:lnTo>
                  <a:pt x="34981" y="38861"/>
                </a:lnTo>
                <a:lnTo>
                  <a:pt x="25670" y="40644"/>
                </a:lnTo>
                <a:lnTo>
                  <a:pt x="18583" y="45599"/>
                </a:lnTo>
                <a:lnTo>
                  <a:pt x="14074" y="53141"/>
                </a:lnTo>
                <a:lnTo>
                  <a:pt x="12493" y="62680"/>
                </a:lnTo>
                <a:lnTo>
                  <a:pt x="14250" y="72219"/>
                </a:lnTo>
                <a:lnTo>
                  <a:pt x="19052" y="79760"/>
                </a:lnTo>
                <a:lnTo>
                  <a:pt x="26197" y="84716"/>
                </a:lnTo>
                <a:lnTo>
                  <a:pt x="34981" y="86498"/>
                </a:lnTo>
                <a:lnTo>
                  <a:pt x="57469" y="86498"/>
                </a:lnTo>
                <a:lnTo>
                  <a:pt x="52335" y="91434"/>
                </a:lnTo>
                <a:lnTo>
                  <a:pt x="46381" y="94960"/>
                </a:lnTo>
                <a:lnTo>
                  <a:pt x="39725" y="97076"/>
                </a:lnTo>
                <a:lnTo>
                  <a:pt x="32482" y="977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39366" y="3965480"/>
            <a:ext cx="74295" cy="71755"/>
          </a:xfrm>
          <a:custGeom>
            <a:avLst/>
            <a:gdLst/>
            <a:ahLst/>
            <a:cxnLst/>
            <a:rect l="l" t="t" r="r" b="b"/>
            <a:pathLst>
              <a:path w="74295" h="71754">
                <a:moveTo>
                  <a:pt x="18740" y="17550"/>
                </a:moveTo>
                <a:lnTo>
                  <a:pt x="9994" y="17550"/>
                </a:lnTo>
                <a:lnTo>
                  <a:pt x="7496" y="15043"/>
                </a:lnTo>
                <a:lnTo>
                  <a:pt x="7496" y="11282"/>
                </a:lnTo>
                <a:lnTo>
                  <a:pt x="9506" y="7404"/>
                </a:lnTo>
                <a:lnTo>
                  <a:pt x="15148" y="3760"/>
                </a:lnTo>
                <a:lnTo>
                  <a:pt x="23835" y="1057"/>
                </a:lnTo>
                <a:lnTo>
                  <a:pt x="34981" y="0"/>
                </a:lnTo>
                <a:lnTo>
                  <a:pt x="47182" y="1645"/>
                </a:lnTo>
                <a:lnTo>
                  <a:pt x="55751" y="6581"/>
                </a:lnTo>
                <a:lnTo>
                  <a:pt x="58640" y="11282"/>
                </a:lnTo>
                <a:lnTo>
                  <a:pt x="23737" y="11282"/>
                </a:lnTo>
                <a:lnTo>
                  <a:pt x="18740" y="17550"/>
                </a:lnTo>
                <a:close/>
              </a:path>
              <a:path w="74295" h="71754">
                <a:moveTo>
                  <a:pt x="62467" y="27579"/>
                </a:moveTo>
                <a:lnTo>
                  <a:pt x="51223" y="27579"/>
                </a:lnTo>
                <a:lnTo>
                  <a:pt x="51223" y="16296"/>
                </a:lnTo>
                <a:lnTo>
                  <a:pt x="44976" y="11282"/>
                </a:lnTo>
                <a:lnTo>
                  <a:pt x="58640" y="11282"/>
                </a:lnTo>
                <a:lnTo>
                  <a:pt x="60807" y="14808"/>
                </a:lnTo>
                <a:lnTo>
                  <a:pt x="62467" y="26325"/>
                </a:lnTo>
                <a:lnTo>
                  <a:pt x="62467" y="27579"/>
                </a:lnTo>
                <a:close/>
              </a:path>
              <a:path w="74295" h="71754">
                <a:moveTo>
                  <a:pt x="23737" y="71455"/>
                </a:moveTo>
                <a:lnTo>
                  <a:pt x="14230" y="69888"/>
                </a:lnTo>
                <a:lnTo>
                  <a:pt x="6715" y="65500"/>
                </a:lnTo>
                <a:lnTo>
                  <a:pt x="1776" y="58762"/>
                </a:lnTo>
                <a:lnTo>
                  <a:pt x="0" y="50144"/>
                </a:lnTo>
                <a:lnTo>
                  <a:pt x="2283" y="39880"/>
                </a:lnTo>
                <a:lnTo>
                  <a:pt x="8901" y="31966"/>
                </a:lnTo>
                <a:lnTo>
                  <a:pt x="19501" y="26874"/>
                </a:lnTo>
                <a:lnTo>
                  <a:pt x="33732" y="25072"/>
                </a:lnTo>
                <a:lnTo>
                  <a:pt x="38729" y="25072"/>
                </a:lnTo>
                <a:lnTo>
                  <a:pt x="51223" y="27579"/>
                </a:lnTo>
                <a:lnTo>
                  <a:pt x="62467" y="27579"/>
                </a:lnTo>
                <a:lnTo>
                  <a:pt x="62467" y="35100"/>
                </a:lnTo>
                <a:lnTo>
                  <a:pt x="34981" y="35100"/>
                </a:lnTo>
                <a:lnTo>
                  <a:pt x="24947" y="36021"/>
                </a:lnTo>
                <a:lnTo>
                  <a:pt x="17490" y="38705"/>
                </a:lnTo>
                <a:lnTo>
                  <a:pt x="12844" y="43033"/>
                </a:lnTo>
                <a:lnTo>
                  <a:pt x="11244" y="48890"/>
                </a:lnTo>
                <a:lnTo>
                  <a:pt x="11244" y="55158"/>
                </a:lnTo>
                <a:lnTo>
                  <a:pt x="17490" y="60173"/>
                </a:lnTo>
                <a:lnTo>
                  <a:pt x="51223" y="60173"/>
                </a:lnTo>
                <a:lnTo>
                  <a:pt x="45171" y="65109"/>
                </a:lnTo>
                <a:lnTo>
                  <a:pt x="38417" y="68634"/>
                </a:lnTo>
                <a:lnTo>
                  <a:pt x="31194" y="70750"/>
                </a:lnTo>
                <a:lnTo>
                  <a:pt x="23737" y="71455"/>
                </a:lnTo>
                <a:close/>
              </a:path>
              <a:path w="74295" h="71754">
                <a:moveTo>
                  <a:pt x="72461" y="70201"/>
                </a:moveTo>
                <a:lnTo>
                  <a:pt x="53721" y="70201"/>
                </a:lnTo>
                <a:lnTo>
                  <a:pt x="52472" y="67694"/>
                </a:lnTo>
                <a:lnTo>
                  <a:pt x="52472" y="65187"/>
                </a:lnTo>
                <a:lnTo>
                  <a:pt x="51223" y="60173"/>
                </a:lnTo>
                <a:lnTo>
                  <a:pt x="26236" y="60173"/>
                </a:lnTo>
                <a:lnTo>
                  <a:pt x="35411" y="58703"/>
                </a:lnTo>
                <a:lnTo>
                  <a:pt x="43414" y="55001"/>
                </a:lnTo>
                <a:lnTo>
                  <a:pt x="49075" y="50124"/>
                </a:lnTo>
                <a:lnTo>
                  <a:pt x="51223" y="45129"/>
                </a:lnTo>
                <a:lnTo>
                  <a:pt x="51223" y="37608"/>
                </a:lnTo>
                <a:lnTo>
                  <a:pt x="41228" y="35100"/>
                </a:lnTo>
                <a:lnTo>
                  <a:pt x="62467" y="35100"/>
                </a:lnTo>
                <a:lnTo>
                  <a:pt x="62467" y="58919"/>
                </a:lnTo>
                <a:lnTo>
                  <a:pt x="71212" y="58919"/>
                </a:lnTo>
                <a:lnTo>
                  <a:pt x="73711" y="60173"/>
                </a:lnTo>
                <a:lnTo>
                  <a:pt x="73711" y="67694"/>
                </a:lnTo>
                <a:lnTo>
                  <a:pt x="72461" y="702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25571" y="3946676"/>
            <a:ext cx="76200" cy="90805"/>
          </a:xfrm>
          <a:custGeom>
            <a:avLst/>
            <a:gdLst/>
            <a:ahLst/>
            <a:cxnLst/>
            <a:rect l="l" t="t" r="r" b="b"/>
            <a:pathLst>
              <a:path w="76200" h="90804">
                <a:moveTo>
                  <a:pt x="29984" y="25072"/>
                </a:moveTo>
                <a:lnTo>
                  <a:pt x="18740" y="25072"/>
                </a:lnTo>
                <a:lnTo>
                  <a:pt x="18740" y="2507"/>
                </a:lnTo>
                <a:lnTo>
                  <a:pt x="19989" y="0"/>
                </a:lnTo>
                <a:lnTo>
                  <a:pt x="29984" y="0"/>
                </a:lnTo>
                <a:lnTo>
                  <a:pt x="29984" y="25072"/>
                </a:lnTo>
                <a:close/>
              </a:path>
              <a:path w="76200" h="90804">
                <a:moveTo>
                  <a:pt x="63716" y="35100"/>
                </a:moveTo>
                <a:lnTo>
                  <a:pt x="2498" y="35100"/>
                </a:lnTo>
                <a:lnTo>
                  <a:pt x="0" y="33847"/>
                </a:lnTo>
                <a:lnTo>
                  <a:pt x="0" y="25072"/>
                </a:lnTo>
                <a:lnTo>
                  <a:pt x="63716" y="25072"/>
                </a:lnTo>
                <a:lnTo>
                  <a:pt x="64965" y="26325"/>
                </a:lnTo>
                <a:lnTo>
                  <a:pt x="64965" y="33847"/>
                </a:lnTo>
                <a:lnTo>
                  <a:pt x="63716" y="35100"/>
                </a:lnTo>
                <a:close/>
              </a:path>
              <a:path w="76200" h="90804">
                <a:moveTo>
                  <a:pt x="51223" y="90259"/>
                </a:moveTo>
                <a:lnTo>
                  <a:pt x="33732" y="90259"/>
                </a:lnTo>
                <a:lnTo>
                  <a:pt x="24986" y="86498"/>
                </a:lnTo>
                <a:lnTo>
                  <a:pt x="18740" y="73962"/>
                </a:lnTo>
                <a:lnTo>
                  <a:pt x="18740" y="35100"/>
                </a:lnTo>
                <a:lnTo>
                  <a:pt x="29984" y="35100"/>
                </a:lnTo>
                <a:lnTo>
                  <a:pt x="29984" y="71455"/>
                </a:lnTo>
                <a:lnTo>
                  <a:pt x="31233" y="78977"/>
                </a:lnTo>
                <a:lnTo>
                  <a:pt x="76209" y="78977"/>
                </a:lnTo>
                <a:lnTo>
                  <a:pt x="76209" y="80230"/>
                </a:lnTo>
                <a:lnTo>
                  <a:pt x="73711" y="82737"/>
                </a:lnTo>
                <a:lnTo>
                  <a:pt x="67464" y="83991"/>
                </a:lnTo>
                <a:lnTo>
                  <a:pt x="58719" y="87752"/>
                </a:lnTo>
                <a:lnTo>
                  <a:pt x="51223" y="90259"/>
                </a:lnTo>
                <a:close/>
              </a:path>
              <a:path w="76200" h="90804">
                <a:moveTo>
                  <a:pt x="76209" y="78977"/>
                </a:moveTo>
                <a:lnTo>
                  <a:pt x="43726" y="78977"/>
                </a:lnTo>
                <a:lnTo>
                  <a:pt x="51886" y="77801"/>
                </a:lnTo>
                <a:lnTo>
                  <a:pt x="59343" y="75216"/>
                </a:lnTo>
                <a:lnTo>
                  <a:pt x="65863" y="72630"/>
                </a:lnTo>
                <a:lnTo>
                  <a:pt x="71212" y="71455"/>
                </a:lnTo>
                <a:lnTo>
                  <a:pt x="73711" y="71455"/>
                </a:lnTo>
                <a:lnTo>
                  <a:pt x="76209" y="73962"/>
                </a:lnTo>
                <a:lnTo>
                  <a:pt x="76209" y="789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19272" y="3965480"/>
            <a:ext cx="75565" cy="71755"/>
          </a:xfrm>
          <a:custGeom>
            <a:avLst/>
            <a:gdLst/>
            <a:ahLst/>
            <a:cxnLst/>
            <a:rect l="l" t="t" r="r" b="b"/>
            <a:pathLst>
              <a:path w="75564" h="71754">
                <a:moveTo>
                  <a:pt x="18740" y="17550"/>
                </a:moveTo>
                <a:lnTo>
                  <a:pt x="9994" y="17550"/>
                </a:lnTo>
                <a:lnTo>
                  <a:pt x="8745" y="15043"/>
                </a:lnTo>
                <a:lnTo>
                  <a:pt x="8745" y="11282"/>
                </a:lnTo>
                <a:lnTo>
                  <a:pt x="10560" y="7404"/>
                </a:lnTo>
                <a:lnTo>
                  <a:pt x="15772" y="3760"/>
                </a:lnTo>
                <a:lnTo>
                  <a:pt x="24030" y="1057"/>
                </a:lnTo>
                <a:lnTo>
                  <a:pt x="34981" y="0"/>
                </a:lnTo>
                <a:lnTo>
                  <a:pt x="47182" y="1645"/>
                </a:lnTo>
                <a:lnTo>
                  <a:pt x="55751" y="6581"/>
                </a:lnTo>
                <a:lnTo>
                  <a:pt x="58640" y="11282"/>
                </a:lnTo>
                <a:lnTo>
                  <a:pt x="24986" y="11282"/>
                </a:lnTo>
                <a:lnTo>
                  <a:pt x="18740" y="17550"/>
                </a:lnTo>
                <a:close/>
              </a:path>
              <a:path w="75564" h="71754">
                <a:moveTo>
                  <a:pt x="62467" y="27579"/>
                </a:moveTo>
                <a:lnTo>
                  <a:pt x="51223" y="27579"/>
                </a:lnTo>
                <a:lnTo>
                  <a:pt x="51223" y="16296"/>
                </a:lnTo>
                <a:lnTo>
                  <a:pt x="46225" y="11282"/>
                </a:lnTo>
                <a:lnTo>
                  <a:pt x="58640" y="11282"/>
                </a:lnTo>
                <a:lnTo>
                  <a:pt x="60807" y="14808"/>
                </a:lnTo>
                <a:lnTo>
                  <a:pt x="62467" y="26325"/>
                </a:lnTo>
                <a:lnTo>
                  <a:pt x="62467" y="27579"/>
                </a:lnTo>
                <a:close/>
              </a:path>
              <a:path w="75564" h="71754">
                <a:moveTo>
                  <a:pt x="24986" y="71455"/>
                </a:moveTo>
                <a:lnTo>
                  <a:pt x="14757" y="69888"/>
                </a:lnTo>
                <a:lnTo>
                  <a:pt x="6871" y="65500"/>
                </a:lnTo>
                <a:lnTo>
                  <a:pt x="1795" y="58762"/>
                </a:lnTo>
                <a:lnTo>
                  <a:pt x="0" y="50144"/>
                </a:lnTo>
                <a:lnTo>
                  <a:pt x="2283" y="39880"/>
                </a:lnTo>
                <a:lnTo>
                  <a:pt x="8901" y="31966"/>
                </a:lnTo>
                <a:lnTo>
                  <a:pt x="19501" y="26874"/>
                </a:lnTo>
                <a:lnTo>
                  <a:pt x="33732" y="25072"/>
                </a:lnTo>
                <a:lnTo>
                  <a:pt x="39978" y="25072"/>
                </a:lnTo>
                <a:lnTo>
                  <a:pt x="44976" y="26325"/>
                </a:lnTo>
                <a:lnTo>
                  <a:pt x="51223" y="27579"/>
                </a:lnTo>
                <a:lnTo>
                  <a:pt x="62467" y="27579"/>
                </a:lnTo>
                <a:lnTo>
                  <a:pt x="62467" y="35100"/>
                </a:lnTo>
                <a:lnTo>
                  <a:pt x="36230" y="35100"/>
                </a:lnTo>
                <a:lnTo>
                  <a:pt x="25670" y="36021"/>
                </a:lnTo>
                <a:lnTo>
                  <a:pt x="18271" y="38705"/>
                </a:lnTo>
                <a:lnTo>
                  <a:pt x="13918" y="43033"/>
                </a:lnTo>
                <a:lnTo>
                  <a:pt x="12493" y="48890"/>
                </a:lnTo>
                <a:lnTo>
                  <a:pt x="12493" y="55158"/>
                </a:lnTo>
                <a:lnTo>
                  <a:pt x="17490" y="60173"/>
                </a:lnTo>
                <a:lnTo>
                  <a:pt x="51223" y="60173"/>
                </a:lnTo>
                <a:lnTo>
                  <a:pt x="45366" y="65109"/>
                </a:lnTo>
                <a:lnTo>
                  <a:pt x="39041" y="68634"/>
                </a:lnTo>
                <a:lnTo>
                  <a:pt x="32248" y="70750"/>
                </a:lnTo>
                <a:lnTo>
                  <a:pt x="24986" y="71455"/>
                </a:lnTo>
                <a:close/>
              </a:path>
              <a:path w="75564" h="71754">
                <a:moveTo>
                  <a:pt x="72461" y="70201"/>
                </a:moveTo>
                <a:lnTo>
                  <a:pt x="54971" y="70201"/>
                </a:lnTo>
                <a:lnTo>
                  <a:pt x="52472" y="65187"/>
                </a:lnTo>
                <a:lnTo>
                  <a:pt x="51223" y="60173"/>
                </a:lnTo>
                <a:lnTo>
                  <a:pt x="26236" y="60173"/>
                </a:lnTo>
                <a:lnTo>
                  <a:pt x="35938" y="58703"/>
                </a:lnTo>
                <a:lnTo>
                  <a:pt x="43883" y="55001"/>
                </a:lnTo>
                <a:lnTo>
                  <a:pt x="49251" y="50124"/>
                </a:lnTo>
                <a:lnTo>
                  <a:pt x="51223" y="45129"/>
                </a:lnTo>
                <a:lnTo>
                  <a:pt x="51223" y="37608"/>
                </a:lnTo>
                <a:lnTo>
                  <a:pt x="41228" y="35100"/>
                </a:lnTo>
                <a:lnTo>
                  <a:pt x="62467" y="35100"/>
                </a:lnTo>
                <a:lnTo>
                  <a:pt x="62467" y="58919"/>
                </a:lnTo>
                <a:lnTo>
                  <a:pt x="72461" y="58919"/>
                </a:lnTo>
                <a:lnTo>
                  <a:pt x="74960" y="60173"/>
                </a:lnTo>
                <a:lnTo>
                  <a:pt x="74960" y="67694"/>
                </a:lnTo>
                <a:lnTo>
                  <a:pt x="72461" y="702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55700" y="3939154"/>
            <a:ext cx="78740" cy="97790"/>
          </a:xfrm>
          <a:custGeom>
            <a:avLst/>
            <a:gdLst/>
            <a:ahLst/>
            <a:cxnLst/>
            <a:rect l="l" t="t" r="r" b="b"/>
            <a:pathLst>
              <a:path w="78740" h="97789">
                <a:moveTo>
                  <a:pt x="76209" y="96527"/>
                </a:moveTo>
                <a:lnTo>
                  <a:pt x="57469" y="96527"/>
                </a:lnTo>
                <a:lnTo>
                  <a:pt x="57469" y="86498"/>
                </a:lnTo>
                <a:lnTo>
                  <a:pt x="34981" y="86498"/>
                </a:lnTo>
                <a:lnTo>
                  <a:pt x="44293" y="84716"/>
                </a:lnTo>
                <a:lnTo>
                  <a:pt x="51379" y="79760"/>
                </a:lnTo>
                <a:lnTo>
                  <a:pt x="55888" y="72219"/>
                </a:lnTo>
                <a:lnTo>
                  <a:pt x="57469" y="62680"/>
                </a:lnTo>
                <a:lnTo>
                  <a:pt x="55888" y="53141"/>
                </a:lnTo>
                <a:lnTo>
                  <a:pt x="51379" y="45599"/>
                </a:lnTo>
                <a:lnTo>
                  <a:pt x="44293" y="40644"/>
                </a:lnTo>
                <a:lnTo>
                  <a:pt x="34981" y="38861"/>
                </a:lnTo>
                <a:lnTo>
                  <a:pt x="57469" y="38861"/>
                </a:lnTo>
                <a:lnTo>
                  <a:pt x="57469" y="11282"/>
                </a:lnTo>
                <a:lnTo>
                  <a:pt x="47475" y="11282"/>
                </a:lnTo>
                <a:lnTo>
                  <a:pt x="43726" y="10028"/>
                </a:lnTo>
                <a:lnTo>
                  <a:pt x="43726" y="2507"/>
                </a:lnTo>
                <a:lnTo>
                  <a:pt x="46225" y="0"/>
                </a:lnTo>
                <a:lnTo>
                  <a:pt x="67464" y="0"/>
                </a:lnTo>
                <a:lnTo>
                  <a:pt x="68713" y="1253"/>
                </a:lnTo>
                <a:lnTo>
                  <a:pt x="68713" y="85245"/>
                </a:lnTo>
                <a:lnTo>
                  <a:pt x="76209" y="85245"/>
                </a:lnTo>
                <a:lnTo>
                  <a:pt x="78708" y="86498"/>
                </a:lnTo>
                <a:lnTo>
                  <a:pt x="78708" y="94020"/>
                </a:lnTo>
                <a:lnTo>
                  <a:pt x="76209" y="96527"/>
                </a:lnTo>
                <a:close/>
              </a:path>
              <a:path w="78740" h="97789">
                <a:moveTo>
                  <a:pt x="32482" y="97781"/>
                </a:moveTo>
                <a:lnTo>
                  <a:pt x="19501" y="95293"/>
                </a:lnTo>
                <a:lnTo>
                  <a:pt x="9213" y="88222"/>
                </a:lnTo>
                <a:lnTo>
                  <a:pt x="2440" y="77155"/>
                </a:lnTo>
                <a:lnTo>
                  <a:pt x="0" y="62680"/>
                </a:lnTo>
                <a:lnTo>
                  <a:pt x="2635" y="49458"/>
                </a:lnTo>
                <a:lnTo>
                  <a:pt x="9838" y="38705"/>
                </a:lnTo>
                <a:lnTo>
                  <a:pt x="20555" y="31477"/>
                </a:lnTo>
                <a:lnTo>
                  <a:pt x="33732" y="28832"/>
                </a:lnTo>
                <a:lnTo>
                  <a:pt x="40954" y="29342"/>
                </a:lnTo>
                <a:lnTo>
                  <a:pt x="47475" y="31026"/>
                </a:lnTo>
                <a:lnTo>
                  <a:pt x="53057" y="34121"/>
                </a:lnTo>
                <a:lnTo>
                  <a:pt x="57469" y="38861"/>
                </a:lnTo>
                <a:lnTo>
                  <a:pt x="34981" y="38861"/>
                </a:lnTo>
                <a:lnTo>
                  <a:pt x="25670" y="40644"/>
                </a:lnTo>
                <a:lnTo>
                  <a:pt x="18583" y="45599"/>
                </a:lnTo>
                <a:lnTo>
                  <a:pt x="14074" y="53141"/>
                </a:lnTo>
                <a:lnTo>
                  <a:pt x="12493" y="62680"/>
                </a:lnTo>
                <a:lnTo>
                  <a:pt x="14250" y="72219"/>
                </a:lnTo>
                <a:lnTo>
                  <a:pt x="19052" y="79760"/>
                </a:lnTo>
                <a:lnTo>
                  <a:pt x="26197" y="84716"/>
                </a:lnTo>
                <a:lnTo>
                  <a:pt x="34981" y="86498"/>
                </a:lnTo>
                <a:lnTo>
                  <a:pt x="57469" y="86498"/>
                </a:lnTo>
                <a:lnTo>
                  <a:pt x="52335" y="91434"/>
                </a:lnTo>
                <a:lnTo>
                  <a:pt x="46381" y="94960"/>
                </a:lnTo>
                <a:lnTo>
                  <a:pt x="39725" y="97076"/>
                </a:lnTo>
                <a:lnTo>
                  <a:pt x="32482" y="977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49400" y="3965480"/>
            <a:ext cx="74295" cy="71755"/>
          </a:xfrm>
          <a:custGeom>
            <a:avLst/>
            <a:gdLst/>
            <a:ahLst/>
            <a:cxnLst/>
            <a:rect l="l" t="t" r="r" b="b"/>
            <a:pathLst>
              <a:path w="74295" h="71754">
                <a:moveTo>
                  <a:pt x="17490" y="17550"/>
                </a:moveTo>
                <a:lnTo>
                  <a:pt x="9994" y="17550"/>
                </a:lnTo>
                <a:lnTo>
                  <a:pt x="7496" y="15043"/>
                </a:lnTo>
                <a:lnTo>
                  <a:pt x="7496" y="11282"/>
                </a:lnTo>
                <a:lnTo>
                  <a:pt x="9506" y="7404"/>
                </a:lnTo>
                <a:lnTo>
                  <a:pt x="15148" y="3760"/>
                </a:lnTo>
                <a:lnTo>
                  <a:pt x="23835" y="1057"/>
                </a:lnTo>
                <a:lnTo>
                  <a:pt x="34981" y="0"/>
                </a:lnTo>
                <a:lnTo>
                  <a:pt x="46459" y="1645"/>
                </a:lnTo>
                <a:lnTo>
                  <a:pt x="54658" y="6581"/>
                </a:lnTo>
                <a:lnTo>
                  <a:pt x="57469" y="11282"/>
                </a:lnTo>
                <a:lnTo>
                  <a:pt x="23737" y="11282"/>
                </a:lnTo>
                <a:lnTo>
                  <a:pt x="17490" y="17550"/>
                </a:lnTo>
                <a:close/>
              </a:path>
              <a:path w="74295" h="71754">
                <a:moveTo>
                  <a:pt x="61217" y="27579"/>
                </a:moveTo>
                <a:lnTo>
                  <a:pt x="49973" y="27579"/>
                </a:lnTo>
                <a:lnTo>
                  <a:pt x="49973" y="16296"/>
                </a:lnTo>
                <a:lnTo>
                  <a:pt x="44976" y="11282"/>
                </a:lnTo>
                <a:lnTo>
                  <a:pt x="57469" y="11282"/>
                </a:lnTo>
                <a:lnTo>
                  <a:pt x="59578" y="14808"/>
                </a:lnTo>
                <a:lnTo>
                  <a:pt x="61217" y="26325"/>
                </a:lnTo>
                <a:lnTo>
                  <a:pt x="61217" y="27579"/>
                </a:lnTo>
                <a:close/>
              </a:path>
              <a:path w="74295" h="71754">
                <a:moveTo>
                  <a:pt x="23737" y="71455"/>
                </a:moveTo>
                <a:lnTo>
                  <a:pt x="13703" y="69888"/>
                </a:lnTo>
                <a:lnTo>
                  <a:pt x="6246" y="65500"/>
                </a:lnTo>
                <a:lnTo>
                  <a:pt x="1600" y="58762"/>
                </a:lnTo>
                <a:lnTo>
                  <a:pt x="0" y="50144"/>
                </a:lnTo>
                <a:lnTo>
                  <a:pt x="2108" y="39880"/>
                </a:lnTo>
                <a:lnTo>
                  <a:pt x="8433" y="31966"/>
                </a:lnTo>
                <a:lnTo>
                  <a:pt x="18974" y="26874"/>
                </a:lnTo>
                <a:lnTo>
                  <a:pt x="33732" y="25072"/>
                </a:lnTo>
                <a:lnTo>
                  <a:pt x="38729" y="25072"/>
                </a:lnTo>
                <a:lnTo>
                  <a:pt x="44976" y="26325"/>
                </a:lnTo>
                <a:lnTo>
                  <a:pt x="49973" y="27579"/>
                </a:lnTo>
                <a:lnTo>
                  <a:pt x="61217" y="27579"/>
                </a:lnTo>
                <a:lnTo>
                  <a:pt x="61217" y="35100"/>
                </a:lnTo>
                <a:lnTo>
                  <a:pt x="34981" y="35100"/>
                </a:lnTo>
                <a:lnTo>
                  <a:pt x="24947" y="36021"/>
                </a:lnTo>
                <a:lnTo>
                  <a:pt x="17490" y="38705"/>
                </a:lnTo>
                <a:lnTo>
                  <a:pt x="12844" y="43033"/>
                </a:lnTo>
                <a:lnTo>
                  <a:pt x="11244" y="48890"/>
                </a:lnTo>
                <a:lnTo>
                  <a:pt x="11244" y="55158"/>
                </a:lnTo>
                <a:lnTo>
                  <a:pt x="17490" y="60173"/>
                </a:lnTo>
                <a:lnTo>
                  <a:pt x="51223" y="60173"/>
                </a:lnTo>
                <a:lnTo>
                  <a:pt x="44644" y="65109"/>
                </a:lnTo>
                <a:lnTo>
                  <a:pt x="37948" y="68634"/>
                </a:lnTo>
                <a:lnTo>
                  <a:pt x="31018" y="70750"/>
                </a:lnTo>
                <a:lnTo>
                  <a:pt x="23737" y="71455"/>
                </a:lnTo>
                <a:close/>
              </a:path>
              <a:path w="74295" h="71754">
                <a:moveTo>
                  <a:pt x="72461" y="70201"/>
                </a:moveTo>
                <a:lnTo>
                  <a:pt x="53721" y="70201"/>
                </a:lnTo>
                <a:lnTo>
                  <a:pt x="51223" y="65187"/>
                </a:lnTo>
                <a:lnTo>
                  <a:pt x="51223" y="60173"/>
                </a:lnTo>
                <a:lnTo>
                  <a:pt x="24986" y="60173"/>
                </a:lnTo>
                <a:lnTo>
                  <a:pt x="34688" y="58703"/>
                </a:lnTo>
                <a:lnTo>
                  <a:pt x="42633" y="55001"/>
                </a:lnTo>
                <a:lnTo>
                  <a:pt x="48002" y="50124"/>
                </a:lnTo>
                <a:lnTo>
                  <a:pt x="49973" y="45129"/>
                </a:lnTo>
                <a:lnTo>
                  <a:pt x="49973" y="37608"/>
                </a:lnTo>
                <a:lnTo>
                  <a:pt x="46225" y="36354"/>
                </a:lnTo>
                <a:lnTo>
                  <a:pt x="39978" y="35100"/>
                </a:lnTo>
                <a:lnTo>
                  <a:pt x="61217" y="35100"/>
                </a:lnTo>
                <a:lnTo>
                  <a:pt x="61217" y="58919"/>
                </a:lnTo>
                <a:lnTo>
                  <a:pt x="71212" y="58919"/>
                </a:lnTo>
                <a:lnTo>
                  <a:pt x="73711" y="60173"/>
                </a:lnTo>
                <a:lnTo>
                  <a:pt x="73711" y="67694"/>
                </a:lnTo>
                <a:lnTo>
                  <a:pt x="72461" y="702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135605" y="3946676"/>
            <a:ext cx="75565" cy="90805"/>
          </a:xfrm>
          <a:custGeom>
            <a:avLst/>
            <a:gdLst/>
            <a:ahLst/>
            <a:cxnLst/>
            <a:rect l="l" t="t" r="r" b="b"/>
            <a:pathLst>
              <a:path w="75565" h="90804">
                <a:moveTo>
                  <a:pt x="29984" y="25072"/>
                </a:moveTo>
                <a:lnTo>
                  <a:pt x="18740" y="25072"/>
                </a:lnTo>
                <a:lnTo>
                  <a:pt x="18740" y="2507"/>
                </a:lnTo>
                <a:lnTo>
                  <a:pt x="19989" y="0"/>
                </a:lnTo>
                <a:lnTo>
                  <a:pt x="28734" y="0"/>
                </a:lnTo>
                <a:lnTo>
                  <a:pt x="29984" y="3760"/>
                </a:lnTo>
                <a:lnTo>
                  <a:pt x="29984" y="25072"/>
                </a:lnTo>
                <a:close/>
              </a:path>
              <a:path w="75565" h="90804">
                <a:moveTo>
                  <a:pt x="62467" y="35100"/>
                </a:moveTo>
                <a:lnTo>
                  <a:pt x="2498" y="35100"/>
                </a:lnTo>
                <a:lnTo>
                  <a:pt x="0" y="33847"/>
                </a:lnTo>
                <a:lnTo>
                  <a:pt x="0" y="25072"/>
                </a:lnTo>
                <a:lnTo>
                  <a:pt x="62467" y="25072"/>
                </a:lnTo>
                <a:lnTo>
                  <a:pt x="64965" y="26325"/>
                </a:lnTo>
                <a:lnTo>
                  <a:pt x="64965" y="33847"/>
                </a:lnTo>
                <a:lnTo>
                  <a:pt x="62467" y="35100"/>
                </a:lnTo>
                <a:close/>
              </a:path>
              <a:path w="75565" h="90804">
                <a:moveTo>
                  <a:pt x="51223" y="90259"/>
                </a:moveTo>
                <a:lnTo>
                  <a:pt x="32482" y="90259"/>
                </a:lnTo>
                <a:lnTo>
                  <a:pt x="24986" y="86498"/>
                </a:lnTo>
                <a:lnTo>
                  <a:pt x="18740" y="73962"/>
                </a:lnTo>
                <a:lnTo>
                  <a:pt x="18740" y="35100"/>
                </a:lnTo>
                <a:lnTo>
                  <a:pt x="29984" y="35100"/>
                </a:lnTo>
                <a:lnTo>
                  <a:pt x="29984" y="78977"/>
                </a:lnTo>
                <a:lnTo>
                  <a:pt x="74960" y="78977"/>
                </a:lnTo>
                <a:lnTo>
                  <a:pt x="74960" y="80230"/>
                </a:lnTo>
                <a:lnTo>
                  <a:pt x="72461" y="82737"/>
                </a:lnTo>
                <a:lnTo>
                  <a:pt x="67464" y="83991"/>
                </a:lnTo>
                <a:lnTo>
                  <a:pt x="58719" y="87752"/>
                </a:lnTo>
                <a:lnTo>
                  <a:pt x="51223" y="90259"/>
                </a:lnTo>
                <a:close/>
              </a:path>
              <a:path w="75565" h="90804">
                <a:moveTo>
                  <a:pt x="74960" y="78977"/>
                </a:moveTo>
                <a:lnTo>
                  <a:pt x="43726" y="78977"/>
                </a:lnTo>
                <a:lnTo>
                  <a:pt x="51867" y="77801"/>
                </a:lnTo>
                <a:lnTo>
                  <a:pt x="59187" y="75216"/>
                </a:lnTo>
                <a:lnTo>
                  <a:pt x="65336" y="72630"/>
                </a:lnTo>
                <a:lnTo>
                  <a:pt x="69963" y="71455"/>
                </a:lnTo>
                <a:lnTo>
                  <a:pt x="73711" y="71455"/>
                </a:lnTo>
                <a:lnTo>
                  <a:pt x="74960" y="73962"/>
                </a:lnTo>
                <a:lnTo>
                  <a:pt x="74960" y="789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29306" y="3965480"/>
            <a:ext cx="75565" cy="71755"/>
          </a:xfrm>
          <a:custGeom>
            <a:avLst/>
            <a:gdLst/>
            <a:ahLst/>
            <a:cxnLst/>
            <a:rect l="l" t="t" r="r" b="b"/>
            <a:pathLst>
              <a:path w="75565" h="71754">
                <a:moveTo>
                  <a:pt x="18740" y="17550"/>
                </a:moveTo>
                <a:lnTo>
                  <a:pt x="9994" y="17550"/>
                </a:lnTo>
                <a:lnTo>
                  <a:pt x="7496" y="15043"/>
                </a:lnTo>
                <a:lnTo>
                  <a:pt x="7496" y="11282"/>
                </a:lnTo>
                <a:lnTo>
                  <a:pt x="9506" y="7404"/>
                </a:lnTo>
                <a:lnTo>
                  <a:pt x="15148" y="3760"/>
                </a:lnTo>
                <a:lnTo>
                  <a:pt x="23835" y="1057"/>
                </a:lnTo>
                <a:lnTo>
                  <a:pt x="34981" y="0"/>
                </a:lnTo>
                <a:lnTo>
                  <a:pt x="47182" y="1645"/>
                </a:lnTo>
                <a:lnTo>
                  <a:pt x="55751" y="6581"/>
                </a:lnTo>
                <a:lnTo>
                  <a:pt x="58640" y="11282"/>
                </a:lnTo>
                <a:lnTo>
                  <a:pt x="24986" y="11282"/>
                </a:lnTo>
                <a:lnTo>
                  <a:pt x="18740" y="17550"/>
                </a:lnTo>
                <a:close/>
              </a:path>
              <a:path w="75565" h="71754">
                <a:moveTo>
                  <a:pt x="62467" y="27579"/>
                </a:moveTo>
                <a:lnTo>
                  <a:pt x="51223" y="27579"/>
                </a:lnTo>
                <a:lnTo>
                  <a:pt x="51223" y="16296"/>
                </a:lnTo>
                <a:lnTo>
                  <a:pt x="46225" y="11282"/>
                </a:lnTo>
                <a:lnTo>
                  <a:pt x="58640" y="11282"/>
                </a:lnTo>
                <a:lnTo>
                  <a:pt x="60807" y="14808"/>
                </a:lnTo>
                <a:lnTo>
                  <a:pt x="62467" y="26325"/>
                </a:lnTo>
                <a:lnTo>
                  <a:pt x="62467" y="27579"/>
                </a:lnTo>
                <a:close/>
              </a:path>
              <a:path w="75565" h="71754">
                <a:moveTo>
                  <a:pt x="24986" y="71455"/>
                </a:moveTo>
                <a:lnTo>
                  <a:pt x="14757" y="69888"/>
                </a:lnTo>
                <a:lnTo>
                  <a:pt x="6871" y="65500"/>
                </a:lnTo>
                <a:lnTo>
                  <a:pt x="1795" y="58762"/>
                </a:lnTo>
                <a:lnTo>
                  <a:pt x="0" y="50144"/>
                </a:lnTo>
                <a:lnTo>
                  <a:pt x="2283" y="39880"/>
                </a:lnTo>
                <a:lnTo>
                  <a:pt x="8901" y="31966"/>
                </a:lnTo>
                <a:lnTo>
                  <a:pt x="19501" y="26874"/>
                </a:lnTo>
                <a:lnTo>
                  <a:pt x="33732" y="25072"/>
                </a:lnTo>
                <a:lnTo>
                  <a:pt x="39978" y="25072"/>
                </a:lnTo>
                <a:lnTo>
                  <a:pt x="44976" y="26325"/>
                </a:lnTo>
                <a:lnTo>
                  <a:pt x="51223" y="27579"/>
                </a:lnTo>
                <a:lnTo>
                  <a:pt x="62467" y="27579"/>
                </a:lnTo>
                <a:lnTo>
                  <a:pt x="62467" y="35100"/>
                </a:lnTo>
                <a:lnTo>
                  <a:pt x="36230" y="35100"/>
                </a:lnTo>
                <a:lnTo>
                  <a:pt x="25670" y="36021"/>
                </a:lnTo>
                <a:lnTo>
                  <a:pt x="18271" y="38705"/>
                </a:lnTo>
                <a:lnTo>
                  <a:pt x="13918" y="43033"/>
                </a:lnTo>
                <a:lnTo>
                  <a:pt x="12493" y="48890"/>
                </a:lnTo>
                <a:lnTo>
                  <a:pt x="12493" y="55158"/>
                </a:lnTo>
                <a:lnTo>
                  <a:pt x="17490" y="60173"/>
                </a:lnTo>
                <a:lnTo>
                  <a:pt x="51223" y="60173"/>
                </a:lnTo>
                <a:lnTo>
                  <a:pt x="45191" y="65109"/>
                </a:lnTo>
                <a:lnTo>
                  <a:pt x="38573" y="68634"/>
                </a:lnTo>
                <a:lnTo>
                  <a:pt x="31721" y="70750"/>
                </a:lnTo>
                <a:lnTo>
                  <a:pt x="24986" y="71455"/>
                </a:lnTo>
                <a:close/>
              </a:path>
              <a:path w="75565" h="71754">
                <a:moveTo>
                  <a:pt x="72461" y="70201"/>
                </a:moveTo>
                <a:lnTo>
                  <a:pt x="54971" y="70201"/>
                </a:lnTo>
                <a:lnTo>
                  <a:pt x="52472" y="67694"/>
                </a:lnTo>
                <a:lnTo>
                  <a:pt x="52472" y="65187"/>
                </a:lnTo>
                <a:lnTo>
                  <a:pt x="51223" y="60173"/>
                </a:lnTo>
                <a:lnTo>
                  <a:pt x="26236" y="60173"/>
                </a:lnTo>
                <a:lnTo>
                  <a:pt x="35411" y="58703"/>
                </a:lnTo>
                <a:lnTo>
                  <a:pt x="43414" y="55001"/>
                </a:lnTo>
                <a:lnTo>
                  <a:pt x="49075" y="50124"/>
                </a:lnTo>
                <a:lnTo>
                  <a:pt x="51223" y="45129"/>
                </a:lnTo>
                <a:lnTo>
                  <a:pt x="51223" y="37608"/>
                </a:lnTo>
                <a:lnTo>
                  <a:pt x="41228" y="35100"/>
                </a:lnTo>
                <a:lnTo>
                  <a:pt x="62467" y="35100"/>
                </a:lnTo>
                <a:lnTo>
                  <a:pt x="62467" y="58919"/>
                </a:lnTo>
                <a:lnTo>
                  <a:pt x="72461" y="58919"/>
                </a:lnTo>
                <a:lnTo>
                  <a:pt x="74960" y="60173"/>
                </a:lnTo>
                <a:lnTo>
                  <a:pt x="74960" y="67694"/>
                </a:lnTo>
                <a:lnTo>
                  <a:pt x="72461" y="702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32383" y="4242527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740" y="23818"/>
                </a:moveTo>
                <a:lnTo>
                  <a:pt x="6246" y="23818"/>
                </a:lnTo>
                <a:lnTo>
                  <a:pt x="0" y="18804"/>
                </a:lnTo>
                <a:lnTo>
                  <a:pt x="0" y="6268"/>
                </a:lnTo>
                <a:lnTo>
                  <a:pt x="6246" y="0"/>
                </a:lnTo>
                <a:lnTo>
                  <a:pt x="18740" y="0"/>
                </a:lnTo>
                <a:lnTo>
                  <a:pt x="23737" y="6268"/>
                </a:lnTo>
                <a:lnTo>
                  <a:pt x="23737" y="18804"/>
                </a:lnTo>
                <a:lnTo>
                  <a:pt x="18740" y="238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730818" y="4242527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740" y="23818"/>
                </a:moveTo>
                <a:lnTo>
                  <a:pt x="6246" y="23818"/>
                </a:lnTo>
                <a:lnTo>
                  <a:pt x="0" y="18804"/>
                </a:lnTo>
                <a:lnTo>
                  <a:pt x="0" y="6268"/>
                </a:lnTo>
                <a:lnTo>
                  <a:pt x="6246" y="0"/>
                </a:lnTo>
                <a:lnTo>
                  <a:pt x="18740" y="0"/>
                </a:lnTo>
                <a:lnTo>
                  <a:pt x="23737" y="6268"/>
                </a:lnTo>
                <a:lnTo>
                  <a:pt x="23737" y="18804"/>
                </a:lnTo>
                <a:lnTo>
                  <a:pt x="18740" y="238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37222" y="4242527"/>
            <a:ext cx="22860" cy="24130"/>
          </a:xfrm>
          <a:custGeom>
            <a:avLst/>
            <a:gdLst/>
            <a:ahLst/>
            <a:cxnLst/>
            <a:rect l="l" t="t" r="r" b="b"/>
            <a:pathLst>
              <a:path w="22860" h="24129">
                <a:moveTo>
                  <a:pt x="17490" y="23818"/>
                </a:moveTo>
                <a:lnTo>
                  <a:pt x="4997" y="23818"/>
                </a:lnTo>
                <a:lnTo>
                  <a:pt x="0" y="18804"/>
                </a:lnTo>
                <a:lnTo>
                  <a:pt x="0" y="6268"/>
                </a:lnTo>
                <a:lnTo>
                  <a:pt x="4997" y="0"/>
                </a:lnTo>
                <a:lnTo>
                  <a:pt x="17490" y="0"/>
                </a:lnTo>
                <a:lnTo>
                  <a:pt x="22488" y="6268"/>
                </a:lnTo>
                <a:lnTo>
                  <a:pt x="22488" y="18804"/>
                </a:lnTo>
                <a:lnTo>
                  <a:pt x="17490" y="238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43707" y="5582975"/>
            <a:ext cx="1112520" cy="261620"/>
          </a:xfrm>
          <a:custGeom>
            <a:avLst/>
            <a:gdLst/>
            <a:ahLst/>
            <a:cxnLst/>
            <a:rect l="l" t="t" r="r" b="b"/>
            <a:pathLst>
              <a:path w="1112520" h="261620">
                <a:moveTo>
                  <a:pt x="0" y="0"/>
                </a:moveTo>
                <a:lnTo>
                  <a:pt x="0" y="261523"/>
                </a:lnTo>
                <a:lnTo>
                  <a:pt x="1112335" y="261523"/>
                </a:lnTo>
                <a:lnTo>
                  <a:pt x="1112335" y="0"/>
                </a:lnTo>
              </a:path>
            </a:pathLst>
          </a:custGeom>
          <a:ln w="24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99881" y="5713736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130761"/>
                </a:moveTo>
                <a:lnTo>
                  <a:pt x="0" y="130761"/>
                </a:lnTo>
                <a:lnTo>
                  <a:pt x="0" y="0"/>
                </a:lnTo>
              </a:path>
            </a:pathLst>
          </a:custGeom>
          <a:ln w="19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829383" y="5582975"/>
            <a:ext cx="1114425" cy="261620"/>
          </a:xfrm>
          <a:custGeom>
            <a:avLst/>
            <a:gdLst/>
            <a:ahLst/>
            <a:cxnLst/>
            <a:rect l="l" t="t" r="r" b="b"/>
            <a:pathLst>
              <a:path w="1114425" h="261620">
                <a:moveTo>
                  <a:pt x="0" y="0"/>
                </a:moveTo>
                <a:lnTo>
                  <a:pt x="0" y="261523"/>
                </a:lnTo>
                <a:lnTo>
                  <a:pt x="1113814" y="261523"/>
                </a:lnTo>
                <a:lnTo>
                  <a:pt x="1113814" y="0"/>
                </a:lnTo>
              </a:path>
            </a:pathLst>
          </a:custGeom>
          <a:ln w="24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87030" y="5713736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130761"/>
                </a:moveTo>
                <a:lnTo>
                  <a:pt x="0" y="130761"/>
                </a:lnTo>
                <a:lnTo>
                  <a:pt x="0" y="0"/>
                </a:lnTo>
              </a:path>
            </a:pathLst>
          </a:custGeom>
          <a:ln w="19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16531" y="5582975"/>
            <a:ext cx="1114425" cy="261620"/>
          </a:xfrm>
          <a:custGeom>
            <a:avLst/>
            <a:gdLst/>
            <a:ahLst/>
            <a:cxnLst/>
            <a:rect l="l" t="t" r="r" b="b"/>
            <a:pathLst>
              <a:path w="1114425" h="261620">
                <a:moveTo>
                  <a:pt x="0" y="0"/>
                </a:moveTo>
                <a:lnTo>
                  <a:pt x="0" y="261523"/>
                </a:lnTo>
                <a:lnTo>
                  <a:pt x="1113814" y="261523"/>
                </a:lnTo>
                <a:lnTo>
                  <a:pt x="1113814" y="0"/>
                </a:lnTo>
              </a:path>
            </a:pathLst>
          </a:custGeom>
          <a:ln w="24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72699" y="5713736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130761"/>
                </a:moveTo>
                <a:lnTo>
                  <a:pt x="0" y="130761"/>
                </a:lnTo>
                <a:lnTo>
                  <a:pt x="0" y="0"/>
                </a:lnTo>
              </a:path>
            </a:pathLst>
          </a:custGeom>
          <a:ln w="19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51812" y="5582975"/>
            <a:ext cx="1112520" cy="261620"/>
          </a:xfrm>
          <a:custGeom>
            <a:avLst/>
            <a:gdLst/>
            <a:ahLst/>
            <a:cxnLst/>
            <a:rect l="l" t="t" r="r" b="b"/>
            <a:pathLst>
              <a:path w="1112520" h="261620">
                <a:moveTo>
                  <a:pt x="0" y="0"/>
                </a:moveTo>
                <a:lnTo>
                  <a:pt x="0" y="261523"/>
                </a:lnTo>
                <a:lnTo>
                  <a:pt x="1112335" y="261523"/>
                </a:lnTo>
                <a:lnTo>
                  <a:pt x="1112335" y="0"/>
                </a:lnTo>
              </a:path>
            </a:pathLst>
          </a:custGeom>
          <a:ln w="24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07979" y="5713736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130761"/>
                </a:moveTo>
                <a:lnTo>
                  <a:pt x="0" y="130761"/>
                </a:lnTo>
                <a:lnTo>
                  <a:pt x="0" y="0"/>
                </a:lnTo>
              </a:path>
            </a:pathLst>
          </a:custGeom>
          <a:ln w="19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77965" y="5964739"/>
            <a:ext cx="993140" cy="248285"/>
          </a:xfrm>
          <a:custGeom>
            <a:avLst/>
            <a:gdLst/>
            <a:ahLst/>
            <a:cxnLst/>
            <a:rect l="l" t="t" r="r" b="b"/>
            <a:pathLst>
              <a:path w="993139" h="248285">
                <a:moveTo>
                  <a:pt x="0" y="0"/>
                </a:moveTo>
                <a:lnTo>
                  <a:pt x="0" y="247996"/>
                </a:lnTo>
                <a:lnTo>
                  <a:pt x="992522" y="247996"/>
                </a:lnTo>
                <a:lnTo>
                  <a:pt x="992522" y="52605"/>
                </a:lnTo>
              </a:path>
            </a:pathLst>
          </a:custGeom>
          <a:ln w="195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32016" y="5964740"/>
            <a:ext cx="77470" cy="92075"/>
          </a:xfrm>
          <a:custGeom>
            <a:avLst/>
            <a:gdLst/>
            <a:ahLst/>
            <a:cxnLst/>
            <a:rect l="l" t="t" r="r" b="b"/>
            <a:pathLst>
              <a:path w="77469" h="92075">
                <a:moveTo>
                  <a:pt x="0" y="91681"/>
                </a:moveTo>
                <a:lnTo>
                  <a:pt x="38456" y="0"/>
                </a:lnTo>
                <a:lnTo>
                  <a:pt x="69980" y="75148"/>
                </a:lnTo>
                <a:lnTo>
                  <a:pt x="38456" y="75148"/>
                </a:lnTo>
                <a:lnTo>
                  <a:pt x="0" y="91681"/>
                </a:lnTo>
                <a:close/>
              </a:path>
              <a:path w="77469" h="92075">
                <a:moveTo>
                  <a:pt x="76915" y="91681"/>
                </a:moveTo>
                <a:lnTo>
                  <a:pt x="38456" y="75148"/>
                </a:lnTo>
                <a:lnTo>
                  <a:pt x="69980" y="75148"/>
                </a:lnTo>
                <a:lnTo>
                  <a:pt x="76915" y="916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65113" y="5964739"/>
            <a:ext cx="1044575" cy="248285"/>
          </a:xfrm>
          <a:custGeom>
            <a:avLst/>
            <a:gdLst/>
            <a:ahLst/>
            <a:cxnLst/>
            <a:rect l="l" t="t" r="r" b="b"/>
            <a:pathLst>
              <a:path w="1044575" h="248285">
                <a:moveTo>
                  <a:pt x="0" y="0"/>
                </a:moveTo>
                <a:lnTo>
                  <a:pt x="0" y="247996"/>
                </a:lnTo>
                <a:lnTo>
                  <a:pt x="1044293" y="247996"/>
                </a:lnTo>
                <a:lnTo>
                  <a:pt x="1044293" y="52605"/>
                </a:lnTo>
              </a:path>
            </a:pathLst>
          </a:custGeom>
          <a:ln w="1952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70935" y="5964740"/>
            <a:ext cx="77470" cy="92075"/>
          </a:xfrm>
          <a:custGeom>
            <a:avLst/>
            <a:gdLst/>
            <a:ahLst/>
            <a:cxnLst/>
            <a:rect l="l" t="t" r="r" b="b"/>
            <a:pathLst>
              <a:path w="77470" h="92075">
                <a:moveTo>
                  <a:pt x="0" y="91681"/>
                </a:moveTo>
                <a:lnTo>
                  <a:pt x="38456" y="0"/>
                </a:lnTo>
                <a:lnTo>
                  <a:pt x="69980" y="75148"/>
                </a:lnTo>
                <a:lnTo>
                  <a:pt x="38456" y="75148"/>
                </a:lnTo>
                <a:lnTo>
                  <a:pt x="0" y="91681"/>
                </a:lnTo>
                <a:close/>
              </a:path>
              <a:path w="77470" h="92075">
                <a:moveTo>
                  <a:pt x="76915" y="91681"/>
                </a:moveTo>
                <a:lnTo>
                  <a:pt x="38456" y="75148"/>
                </a:lnTo>
                <a:lnTo>
                  <a:pt x="69980" y="75148"/>
                </a:lnTo>
                <a:lnTo>
                  <a:pt x="76915" y="916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77949" y="5099001"/>
            <a:ext cx="5708650" cy="247015"/>
          </a:xfrm>
          <a:custGeom>
            <a:avLst/>
            <a:gdLst/>
            <a:ahLst/>
            <a:cxnLst/>
            <a:rect l="l" t="t" r="r" b="b"/>
            <a:pathLst>
              <a:path w="5708650" h="247014">
                <a:moveTo>
                  <a:pt x="5708113" y="246493"/>
                </a:moveTo>
                <a:lnTo>
                  <a:pt x="5708113" y="0"/>
                </a:lnTo>
                <a:lnTo>
                  <a:pt x="0" y="0"/>
                </a:lnTo>
                <a:lnTo>
                  <a:pt x="0" y="195390"/>
                </a:lnTo>
              </a:path>
            </a:pathLst>
          </a:custGeom>
          <a:ln w="1953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39507" y="5253810"/>
            <a:ext cx="77470" cy="92075"/>
          </a:xfrm>
          <a:custGeom>
            <a:avLst/>
            <a:gdLst/>
            <a:ahLst/>
            <a:cxnLst/>
            <a:rect l="l" t="t" r="r" b="b"/>
            <a:pathLst>
              <a:path w="77469" h="92075">
                <a:moveTo>
                  <a:pt x="38458" y="91683"/>
                </a:moveTo>
                <a:lnTo>
                  <a:pt x="0" y="0"/>
                </a:lnTo>
                <a:lnTo>
                  <a:pt x="38458" y="16533"/>
                </a:lnTo>
                <a:lnTo>
                  <a:pt x="69981" y="16533"/>
                </a:lnTo>
                <a:lnTo>
                  <a:pt x="38458" y="91683"/>
                </a:lnTo>
                <a:close/>
              </a:path>
              <a:path w="77469" h="92075">
                <a:moveTo>
                  <a:pt x="69981" y="16533"/>
                </a:moveTo>
                <a:lnTo>
                  <a:pt x="38458" y="16533"/>
                </a:lnTo>
                <a:lnTo>
                  <a:pt x="76916" y="0"/>
                </a:lnTo>
                <a:lnTo>
                  <a:pt x="69981" y="165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52261" y="5964739"/>
            <a:ext cx="510540" cy="248285"/>
          </a:xfrm>
          <a:custGeom>
            <a:avLst/>
            <a:gdLst/>
            <a:ahLst/>
            <a:cxnLst/>
            <a:rect l="l" t="t" r="r" b="b"/>
            <a:pathLst>
              <a:path w="510539" h="248285">
                <a:moveTo>
                  <a:pt x="0" y="0"/>
                </a:moveTo>
                <a:lnTo>
                  <a:pt x="0" y="247996"/>
                </a:lnTo>
                <a:lnTo>
                  <a:pt x="510313" y="247996"/>
                </a:lnTo>
                <a:lnTo>
                  <a:pt x="510313" y="52605"/>
                </a:lnTo>
              </a:path>
            </a:pathLst>
          </a:custGeom>
          <a:ln w="194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24117" y="5964740"/>
            <a:ext cx="77470" cy="92075"/>
          </a:xfrm>
          <a:custGeom>
            <a:avLst/>
            <a:gdLst/>
            <a:ahLst/>
            <a:cxnLst/>
            <a:rect l="l" t="t" r="r" b="b"/>
            <a:pathLst>
              <a:path w="77470" h="92075">
                <a:moveTo>
                  <a:pt x="0" y="91681"/>
                </a:moveTo>
                <a:lnTo>
                  <a:pt x="38458" y="0"/>
                </a:lnTo>
                <a:lnTo>
                  <a:pt x="69980" y="75148"/>
                </a:lnTo>
                <a:lnTo>
                  <a:pt x="38458" y="75148"/>
                </a:lnTo>
                <a:lnTo>
                  <a:pt x="0" y="91681"/>
                </a:lnTo>
                <a:close/>
              </a:path>
              <a:path w="77470" h="92075">
                <a:moveTo>
                  <a:pt x="76915" y="91681"/>
                </a:moveTo>
                <a:lnTo>
                  <a:pt x="38458" y="75148"/>
                </a:lnTo>
                <a:lnTo>
                  <a:pt x="69980" y="75148"/>
                </a:lnTo>
                <a:lnTo>
                  <a:pt x="76915" y="916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19596" y="5964739"/>
            <a:ext cx="510540" cy="248285"/>
          </a:xfrm>
          <a:custGeom>
            <a:avLst/>
            <a:gdLst/>
            <a:ahLst/>
            <a:cxnLst/>
            <a:rect l="l" t="t" r="r" b="b"/>
            <a:pathLst>
              <a:path w="510540" h="248285">
                <a:moveTo>
                  <a:pt x="0" y="0"/>
                </a:moveTo>
                <a:lnTo>
                  <a:pt x="0" y="247996"/>
                </a:lnTo>
                <a:lnTo>
                  <a:pt x="510313" y="247996"/>
                </a:lnTo>
                <a:lnTo>
                  <a:pt x="510313" y="52605"/>
                </a:lnTo>
              </a:path>
            </a:pathLst>
          </a:custGeom>
          <a:ln w="194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91438" y="5964740"/>
            <a:ext cx="77470" cy="92075"/>
          </a:xfrm>
          <a:custGeom>
            <a:avLst/>
            <a:gdLst/>
            <a:ahLst/>
            <a:cxnLst/>
            <a:rect l="l" t="t" r="r" b="b"/>
            <a:pathLst>
              <a:path w="77470" h="92075">
                <a:moveTo>
                  <a:pt x="0" y="91681"/>
                </a:moveTo>
                <a:lnTo>
                  <a:pt x="38458" y="0"/>
                </a:lnTo>
                <a:lnTo>
                  <a:pt x="69981" y="75148"/>
                </a:lnTo>
                <a:lnTo>
                  <a:pt x="38458" y="75148"/>
                </a:lnTo>
                <a:lnTo>
                  <a:pt x="0" y="91681"/>
                </a:lnTo>
                <a:close/>
              </a:path>
              <a:path w="77470" h="92075">
                <a:moveTo>
                  <a:pt x="76916" y="91681"/>
                </a:moveTo>
                <a:lnTo>
                  <a:pt x="38458" y="75148"/>
                </a:lnTo>
                <a:lnTo>
                  <a:pt x="69981" y="75148"/>
                </a:lnTo>
                <a:lnTo>
                  <a:pt x="76916" y="916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16186" y="5467243"/>
            <a:ext cx="93345" cy="117475"/>
          </a:xfrm>
          <a:custGeom>
            <a:avLst/>
            <a:gdLst/>
            <a:ahLst/>
            <a:cxnLst/>
            <a:rect l="l" t="t" r="r" b="b"/>
            <a:pathLst>
              <a:path w="93344" h="117475">
                <a:moveTo>
                  <a:pt x="90229" y="115731"/>
                </a:moveTo>
                <a:lnTo>
                  <a:pt x="68041" y="115731"/>
                </a:lnTo>
                <a:lnTo>
                  <a:pt x="68041" y="103707"/>
                </a:lnTo>
                <a:lnTo>
                  <a:pt x="41416" y="103707"/>
                </a:lnTo>
                <a:lnTo>
                  <a:pt x="52441" y="101570"/>
                </a:lnTo>
                <a:lnTo>
                  <a:pt x="60830" y="95628"/>
                </a:lnTo>
                <a:lnTo>
                  <a:pt x="66169" y="86587"/>
                </a:lnTo>
                <a:lnTo>
                  <a:pt x="68041" y="75150"/>
                </a:lnTo>
                <a:lnTo>
                  <a:pt x="66169" y="63713"/>
                </a:lnTo>
                <a:lnTo>
                  <a:pt x="60830" y="54671"/>
                </a:lnTo>
                <a:lnTo>
                  <a:pt x="52441" y="48730"/>
                </a:lnTo>
                <a:lnTo>
                  <a:pt x="41416" y="46593"/>
                </a:lnTo>
                <a:lnTo>
                  <a:pt x="68041" y="46593"/>
                </a:lnTo>
                <a:lnTo>
                  <a:pt x="68041" y="13527"/>
                </a:lnTo>
                <a:lnTo>
                  <a:pt x="56208" y="13527"/>
                </a:lnTo>
                <a:lnTo>
                  <a:pt x="51770" y="12024"/>
                </a:lnTo>
                <a:lnTo>
                  <a:pt x="51770" y="3006"/>
                </a:lnTo>
                <a:lnTo>
                  <a:pt x="54729" y="0"/>
                </a:lnTo>
                <a:lnTo>
                  <a:pt x="79875" y="0"/>
                </a:lnTo>
                <a:lnTo>
                  <a:pt x="81354" y="1503"/>
                </a:lnTo>
                <a:lnTo>
                  <a:pt x="81354" y="102204"/>
                </a:lnTo>
                <a:lnTo>
                  <a:pt x="90229" y="102204"/>
                </a:lnTo>
                <a:lnTo>
                  <a:pt x="93187" y="103707"/>
                </a:lnTo>
                <a:lnTo>
                  <a:pt x="93187" y="112725"/>
                </a:lnTo>
                <a:lnTo>
                  <a:pt x="90229" y="115731"/>
                </a:lnTo>
                <a:close/>
              </a:path>
              <a:path w="93344" h="117475">
                <a:moveTo>
                  <a:pt x="38458" y="117234"/>
                </a:moveTo>
                <a:lnTo>
                  <a:pt x="23088" y="114252"/>
                </a:lnTo>
                <a:lnTo>
                  <a:pt x="10908" y="105774"/>
                </a:lnTo>
                <a:lnTo>
                  <a:pt x="2889" y="92505"/>
                </a:lnTo>
                <a:lnTo>
                  <a:pt x="0" y="75150"/>
                </a:lnTo>
                <a:lnTo>
                  <a:pt x="3120" y="59298"/>
                </a:lnTo>
                <a:lnTo>
                  <a:pt x="11648" y="46405"/>
                </a:lnTo>
                <a:lnTo>
                  <a:pt x="24336" y="37739"/>
                </a:lnTo>
                <a:lnTo>
                  <a:pt x="39937" y="34569"/>
                </a:lnTo>
                <a:lnTo>
                  <a:pt x="48489" y="35179"/>
                </a:lnTo>
                <a:lnTo>
                  <a:pt x="56208" y="37199"/>
                </a:lnTo>
                <a:lnTo>
                  <a:pt x="62818" y="40909"/>
                </a:lnTo>
                <a:lnTo>
                  <a:pt x="68041" y="46593"/>
                </a:lnTo>
                <a:lnTo>
                  <a:pt x="41416" y="46593"/>
                </a:lnTo>
                <a:lnTo>
                  <a:pt x="30392" y="48730"/>
                </a:lnTo>
                <a:lnTo>
                  <a:pt x="22002" y="54671"/>
                </a:lnTo>
                <a:lnTo>
                  <a:pt x="16663" y="63713"/>
                </a:lnTo>
                <a:lnTo>
                  <a:pt x="14791" y="75150"/>
                </a:lnTo>
                <a:lnTo>
                  <a:pt x="16871" y="86587"/>
                </a:lnTo>
                <a:lnTo>
                  <a:pt x="22557" y="95628"/>
                </a:lnTo>
                <a:lnTo>
                  <a:pt x="31016" y="101570"/>
                </a:lnTo>
                <a:lnTo>
                  <a:pt x="41416" y="103707"/>
                </a:lnTo>
                <a:lnTo>
                  <a:pt x="68041" y="103707"/>
                </a:lnTo>
                <a:lnTo>
                  <a:pt x="61963" y="109625"/>
                </a:lnTo>
                <a:lnTo>
                  <a:pt x="54914" y="113852"/>
                </a:lnTo>
                <a:lnTo>
                  <a:pt x="47032" y="116389"/>
                </a:lnTo>
                <a:lnTo>
                  <a:pt x="38458" y="1172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27131" y="5498806"/>
            <a:ext cx="87630" cy="85725"/>
          </a:xfrm>
          <a:custGeom>
            <a:avLst/>
            <a:gdLst/>
            <a:ahLst/>
            <a:cxnLst/>
            <a:rect l="l" t="t" r="r" b="b"/>
            <a:pathLst>
              <a:path w="87630" h="85725">
                <a:moveTo>
                  <a:pt x="14791" y="21042"/>
                </a:moveTo>
                <a:lnTo>
                  <a:pt x="11833" y="21042"/>
                </a:lnTo>
                <a:lnTo>
                  <a:pt x="8875" y="18036"/>
                </a:lnTo>
                <a:lnTo>
                  <a:pt x="8875" y="13527"/>
                </a:lnTo>
                <a:lnTo>
                  <a:pt x="11047" y="8877"/>
                </a:lnTo>
                <a:lnTo>
                  <a:pt x="17380" y="4509"/>
                </a:lnTo>
                <a:lnTo>
                  <a:pt x="27595" y="1268"/>
                </a:lnTo>
                <a:lnTo>
                  <a:pt x="41416" y="0"/>
                </a:lnTo>
                <a:lnTo>
                  <a:pt x="55006" y="1972"/>
                </a:lnTo>
                <a:lnTo>
                  <a:pt x="64713" y="7890"/>
                </a:lnTo>
                <a:lnTo>
                  <a:pt x="68041" y="13527"/>
                </a:lnTo>
                <a:lnTo>
                  <a:pt x="39937" y="13527"/>
                </a:lnTo>
                <a:lnTo>
                  <a:pt x="31848" y="14701"/>
                </a:lnTo>
                <a:lnTo>
                  <a:pt x="25145" y="17284"/>
                </a:lnTo>
                <a:lnTo>
                  <a:pt x="19552" y="19867"/>
                </a:lnTo>
                <a:lnTo>
                  <a:pt x="14791" y="21042"/>
                </a:lnTo>
                <a:close/>
              </a:path>
              <a:path w="87630" h="85725">
                <a:moveTo>
                  <a:pt x="72479" y="33066"/>
                </a:moveTo>
                <a:lnTo>
                  <a:pt x="59166" y="33066"/>
                </a:lnTo>
                <a:lnTo>
                  <a:pt x="58034" y="24306"/>
                </a:lnTo>
                <a:lnTo>
                  <a:pt x="54544" y="18223"/>
                </a:lnTo>
                <a:lnTo>
                  <a:pt x="48558" y="14677"/>
                </a:lnTo>
                <a:lnTo>
                  <a:pt x="39937" y="13527"/>
                </a:lnTo>
                <a:lnTo>
                  <a:pt x="68041" y="13527"/>
                </a:lnTo>
                <a:lnTo>
                  <a:pt x="70537" y="17754"/>
                </a:lnTo>
                <a:lnTo>
                  <a:pt x="72479" y="31563"/>
                </a:lnTo>
                <a:lnTo>
                  <a:pt x="72479" y="33066"/>
                </a:lnTo>
                <a:close/>
              </a:path>
              <a:path w="87630" h="85725">
                <a:moveTo>
                  <a:pt x="28104" y="85671"/>
                </a:moveTo>
                <a:lnTo>
                  <a:pt x="16224" y="83792"/>
                </a:lnTo>
                <a:lnTo>
                  <a:pt x="7395" y="78532"/>
                </a:lnTo>
                <a:lnTo>
                  <a:pt x="1895" y="70453"/>
                </a:lnTo>
                <a:lnTo>
                  <a:pt x="0" y="60120"/>
                </a:lnTo>
                <a:lnTo>
                  <a:pt x="2496" y="47814"/>
                </a:lnTo>
                <a:lnTo>
                  <a:pt x="9984" y="38326"/>
                </a:lnTo>
                <a:lnTo>
                  <a:pt x="22464" y="32220"/>
                </a:lnTo>
                <a:lnTo>
                  <a:pt x="39937" y="30060"/>
                </a:lnTo>
                <a:lnTo>
                  <a:pt x="45854" y="30060"/>
                </a:lnTo>
                <a:lnTo>
                  <a:pt x="53250" y="31563"/>
                </a:lnTo>
                <a:lnTo>
                  <a:pt x="59166" y="33066"/>
                </a:lnTo>
                <a:lnTo>
                  <a:pt x="72479" y="33066"/>
                </a:lnTo>
                <a:lnTo>
                  <a:pt x="72479" y="42084"/>
                </a:lnTo>
                <a:lnTo>
                  <a:pt x="41416" y="42084"/>
                </a:lnTo>
                <a:lnTo>
                  <a:pt x="29537" y="43187"/>
                </a:lnTo>
                <a:lnTo>
                  <a:pt x="20708" y="46405"/>
                </a:lnTo>
                <a:lnTo>
                  <a:pt x="15207" y="51595"/>
                </a:lnTo>
                <a:lnTo>
                  <a:pt x="13312" y="58617"/>
                </a:lnTo>
                <a:lnTo>
                  <a:pt x="13312" y="66132"/>
                </a:lnTo>
                <a:lnTo>
                  <a:pt x="20708" y="72144"/>
                </a:lnTo>
                <a:lnTo>
                  <a:pt x="60645" y="72144"/>
                </a:lnTo>
                <a:lnTo>
                  <a:pt x="52857" y="78062"/>
                </a:lnTo>
                <a:lnTo>
                  <a:pt x="44929" y="82289"/>
                </a:lnTo>
                <a:lnTo>
                  <a:pt x="36724" y="84825"/>
                </a:lnTo>
                <a:lnTo>
                  <a:pt x="28104" y="85671"/>
                </a:lnTo>
                <a:close/>
              </a:path>
              <a:path w="87630" h="85725">
                <a:moveTo>
                  <a:pt x="85791" y="84168"/>
                </a:moveTo>
                <a:lnTo>
                  <a:pt x="63604" y="84168"/>
                </a:lnTo>
                <a:lnTo>
                  <a:pt x="60645" y="78156"/>
                </a:lnTo>
                <a:lnTo>
                  <a:pt x="60645" y="72144"/>
                </a:lnTo>
                <a:lnTo>
                  <a:pt x="29583" y="72144"/>
                </a:lnTo>
                <a:lnTo>
                  <a:pt x="41070" y="70382"/>
                </a:lnTo>
                <a:lnTo>
                  <a:pt x="50476" y="65944"/>
                </a:lnTo>
                <a:lnTo>
                  <a:pt x="56832" y="60096"/>
                </a:lnTo>
                <a:lnTo>
                  <a:pt x="59166" y="54108"/>
                </a:lnTo>
                <a:lnTo>
                  <a:pt x="59166" y="45090"/>
                </a:lnTo>
                <a:lnTo>
                  <a:pt x="54729" y="43587"/>
                </a:lnTo>
                <a:lnTo>
                  <a:pt x="47333" y="42084"/>
                </a:lnTo>
                <a:lnTo>
                  <a:pt x="72479" y="42084"/>
                </a:lnTo>
                <a:lnTo>
                  <a:pt x="72479" y="70641"/>
                </a:lnTo>
                <a:lnTo>
                  <a:pt x="84312" y="70641"/>
                </a:lnTo>
                <a:lnTo>
                  <a:pt x="87270" y="72144"/>
                </a:lnTo>
                <a:lnTo>
                  <a:pt x="87270" y="81162"/>
                </a:lnTo>
                <a:lnTo>
                  <a:pt x="85791" y="841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529194" y="5476261"/>
            <a:ext cx="88900" cy="108585"/>
          </a:xfrm>
          <a:custGeom>
            <a:avLst/>
            <a:gdLst/>
            <a:ahLst/>
            <a:cxnLst/>
            <a:rect l="l" t="t" r="r" b="b"/>
            <a:pathLst>
              <a:path w="88900" h="108585">
                <a:moveTo>
                  <a:pt x="35500" y="30060"/>
                </a:moveTo>
                <a:lnTo>
                  <a:pt x="22187" y="30060"/>
                </a:lnTo>
                <a:lnTo>
                  <a:pt x="22187" y="3006"/>
                </a:lnTo>
                <a:lnTo>
                  <a:pt x="23666" y="0"/>
                </a:lnTo>
                <a:lnTo>
                  <a:pt x="34020" y="0"/>
                </a:lnTo>
                <a:lnTo>
                  <a:pt x="35500" y="4509"/>
                </a:lnTo>
                <a:lnTo>
                  <a:pt x="35500" y="30060"/>
                </a:lnTo>
                <a:close/>
              </a:path>
              <a:path w="88900" h="108585">
                <a:moveTo>
                  <a:pt x="73958" y="42084"/>
                </a:moveTo>
                <a:lnTo>
                  <a:pt x="2958" y="42084"/>
                </a:lnTo>
                <a:lnTo>
                  <a:pt x="0" y="40581"/>
                </a:lnTo>
                <a:lnTo>
                  <a:pt x="0" y="30060"/>
                </a:lnTo>
                <a:lnTo>
                  <a:pt x="73958" y="30060"/>
                </a:lnTo>
                <a:lnTo>
                  <a:pt x="76916" y="31563"/>
                </a:lnTo>
                <a:lnTo>
                  <a:pt x="76916" y="40581"/>
                </a:lnTo>
                <a:lnTo>
                  <a:pt x="73958" y="42084"/>
                </a:lnTo>
                <a:close/>
              </a:path>
              <a:path w="88900" h="108585">
                <a:moveTo>
                  <a:pt x="51770" y="108216"/>
                </a:moveTo>
                <a:lnTo>
                  <a:pt x="22187" y="88677"/>
                </a:lnTo>
                <a:lnTo>
                  <a:pt x="22187" y="42084"/>
                </a:lnTo>
                <a:lnTo>
                  <a:pt x="35500" y="42084"/>
                </a:lnTo>
                <a:lnTo>
                  <a:pt x="35500" y="72144"/>
                </a:lnTo>
                <a:lnTo>
                  <a:pt x="35754" y="81373"/>
                </a:lnTo>
                <a:lnTo>
                  <a:pt x="37533" y="88489"/>
                </a:lnTo>
                <a:lnTo>
                  <a:pt x="42364" y="93069"/>
                </a:lnTo>
                <a:lnTo>
                  <a:pt x="51770" y="94689"/>
                </a:lnTo>
                <a:lnTo>
                  <a:pt x="88750" y="94689"/>
                </a:lnTo>
                <a:lnTo>
                  <a:pt x="88750" y="96192"/>
                </a:lnTo>
                <a:lnTo>
                  <a:pt x="85791" y="99198"/>
                </a:lnTo>
                <a:lnTo>
                  <a:pt x="79875" y="100701"/>
                </a:lnTo>
                <a:lnTo>
                  <a:pt x="72363" y="103777"/>
                </a:lnTo>
                <a:lnTo>
                  <a:pt x="65268" y="106149"/>
                </a:lnTo>
                <a:lnTo>
                  <a:pt x="58450" y="107676"/>
                </a:lnTo>
                <a:lnTo>
                  <a:pt x="51770" y="108216"/>
                </a:lnTo>
                <a:close/>
              </a:path>
              <a:path w="88900" h="108585">
                <a:moveTo>
                  <a:pt x="88750" y="94689"/>
                </a:moveTo>
                <a:lnTo>
                  <a:pt x="51770" y="94689"/>
                </a:lnTo>
                <a:lnTo>
                  <a:pt x="61408" y="93280"/>
                </a:lnTo>
                <a:lnTo>
                  <a:pt x="70075" y="90180"/>
                </a:lnTo>
                <a:lnTo>
                  <a:pt x="77355" y="87080"/>
                </a:lnTo>
                <a:lnTo>
                  <a:pt x="82833" y="85671"/>
                </a:lnTo>
                <a:lnTo>
                  <a:pt x="87270" y="85671"/>
                </a:lnTo>
                <a:lnTo>
                  <a:pt x="88750" y="88677"/>
                </a:lnTo>
                <a:lnTo>
                  <a:pt x="88750" y="946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640132" y="5498806"/>
            <a:ext cx="88900" cy="85725"/>
          </a:xfrm>
          <a:custGeom>
            <a:avLst/>
            <a:gdLst/>
            <a:ahLst/>
            <a:cxnLst/>
            <a:rect l="l" t="t" r="r" b="b"/>
            <a:pathLst>
              <a:path w="88900" h="85725">
                <a:moveTo>
                  <a:pt x="14791" y="21042"/>
                </a:moveTo>
                <a:lnTo>
                  <a:pt x="11833" y="21042"/>
                </a:lnTo>
                <a:lnTo>
                  <a:pt x="8875" y="18036"/>
                </a:lnTo>
                <a:lnTo>
                  <a:pt x="8875" y="13527"/>
                </a:lnTo>
                <a:lnTo>
                  <a:pt x="11255" y="8877"/>
                </a:lnTo>
                <a:lnTo>
                  <a:pt x="17934" y="4509"/>
                </a:lnTo>
                <a:lnTo>
                  <a:pt x="28219" y="1268"/>
                </a:lnTo>
                <a:lnTo>
                  <a:pt x="41416" y="0"/>
                </a:lnTo>
                <a:lnTo>
                  <a:pt x="55861" y="1972"/>
                </a:lnTo>
                <a:lnTo>
                  <a:pt x="66007" y="7890"/>
                </a:lnTo>
                <a:lnTo>
                  <a:pt x="69428" y="13527"/>
                </a:lnTo>
                <a:lnTo>
                  <a:pt x="41416" y="13527"/>
                </a:lnTo>
                <a:lnTo>
                  <a:pt x="33304" y="14701"/>
                </a:lnTo>
                <a:lnTo>
                  <a:pt x="26440" y="17284"/>
                </a:lnTo>
                <a:lnTo>
                  <a:pt x="20407" y="19867"/>
                </a:lnTo>
                <a:lnTo>
                  <a:pt x="14791" y="21042"/>
                </a:lnTo>
                <a:close/>
              </a:path>
              <a:path w="88900" h="85725">
                <a:moveTo>
                  <a:pt x="73958" y="33066"/>
                </a:moveTo>
                <a:lnTo>
                  <a:pt x="60645" y="33066"/>
                </a:lnTo>
                <a:lnTo>
                  <a:pt x="59513" y="24306"/>
                </a:lnTo>
                <a:lnTo>
                  <a:pt x="56023" y="18223"/>
                </a:lnTo>
                <a:lnTo>
                  <a:pt x="50037" y="14677"/>
                </a:lnTo>
                <a:lnTo>
                  <a:pt x="41416" y="13527"/>
                </a:lnTo>
                <a:lnTo>
                  <a:pt x="69428" y="13527"/>
                </a:lnTo>
                <a:lnTo>
                  <a:pt x="71993" y="17754"/>
                </a:lnTo>
                <a:lnTo>
                  <a:pt x="73958" y="31563"/>
                </a:lnTo>
                <a:lnTo>
                  <a:pt x="73958" y="33066"/>
                </a:lnTo>
                <a:close/>
              </a:path>
              <a:path w="88900" h="85725">
                <a:moveTo>
                  <a:pt x="28104" y="85671"/>
                </a:moveTo>
                <a:lnTo>
                  <a:pt x="16848" y="83792"/>
                </a:lnTo>
                <a:lnTo>
                  <a:pt x="7950" y="78532"/>
                </a:lnTo>
                <a:lnTo>
                  <a:pt x="2103" y="70453"/>
                </a:lnTo>
                <a:lnTo>
                  <a:pt x="0" y="60120"/>
                </a:lnTo>
                <a:lnTo>
                  <a:pt x="2704" y="47814"/>
                </a:lnTo>
                <a:lnTo>
                  <a:pt x="10539" y="38326"/>
                </a:lnTo>
                <a:lnTo>
                  <a:pt x="23088" y="32220"/>
                </a:lnTo>
                <a:lnTo>
                  <a:pt x="39937" y="30060"/>
                </a:lnTo>
                <a:lnTo>
                  <a:pt x="47333" y="30060"/>
                </a:lnTo>
                <a:lnTo>
                  <a:pt x="53250" y="31563"/>
                </a:lnTo>
                <a:lnTo>
                  <a:pt x="60645" y="33066"/>
                </a:lnTo>
                <a:lnTo>
                  <a:pt x="73958" y="33066"/>
                </a:lnTo>
                <a:lnTo>
                  <a:pt x="73958" y="42084"/>
                </a:lnTo>
                <a:lnTo>
                  <a:pt x="42895" y="42084"/>
                </a:lnTo>
                <a:lnTo>
                  <a:pt x="30161" y="43187"/>
                </a:lnTo>
                <a:lnTo>
                  <a:pt x="20893" y="46405"/>
                </a:lnTo>
                <a:lnTo>
                  <a:pt x="15230" y="51595"/>
                </a:lnTo>
                <a:lnTo>
                  <a:pt x="13312" y="58617"/>
                </a:lnTo>
                <a:lnTo>
                  <a:pt x="13312" y="66132"/>
                </a:lnTo>
                <a:lnTo>
                  <a:pt x="20708" y="72144"/>
                </a:lnTo>
                <a:lnTo>
                  <a:pt x="60645" y="72144"/>
                </a:lnTo>
                <a:lnTo>
                  <a:pt x="53481" y="78062"/>
                </a:lnTo>
                <a:lnTo>
                  <a:pt x="45484" y="82289"/>
                </a:lnTo>
                <a:lnTo>
                  <a:pt x="36933" y="84825"/>
                </a:lnTo>
                <a:lnTo>
                  <a:pt x="28104" y="85671"/>
                </a:lnTo>
                <a:close/>
              </a:path>
              <a:path w="88900" h="85725">
                <a:moveTo>
                  <a:pt x="85791" y="84168"/>
                </a:moveTo>
                <a:lnTo>
                  <a:pt x="65083" y="84168"/>
                </a:lnTo>
                <a:lnTo>
                  <a:pt x="62125" y="81162"/>
                </a:lnTo>
                <a:lnTo>
                  <a:pt x="62125" y="78156"/>
                </a:lnTo>
                <a:lnTo>
                  <a:pt x="60645" y="72144"/>
                </a:lnTo>
                <a:lnTo>
                  <a:pt x="31062" y="72144"/>
                </a:lnTo>
                <a:lnTo>
                  <a:pt x="41925" y="70382"/>
                </a:lnTo>
                <a:lnTo>
                  <a:pt x="51401" y="65944"/>
                </a:lnTo>
                <a:lnTo>
                  <a:pt x="58103" y="60096"/>
                </a:lnTo>
                <a:lnTo>
                  <a:pt x="60645" y="54108"/>
                </a:lnTo>
                <a:lnTo>
                  <a:pt x="60645" y="45090"/>
                </a:lnTo>
                <a:lnTo>
                  <a:pt x="48812" y="42084"/>
                </a:lnTo>
                <a:lnTo>
                  <a:pt x="73958" y="42084"/>
                </a:lnTo>
                <a:lnTo>
                  <a:pt x="73958" y="70641"/>
                </a:lnTo>
                <a:lnTo>
                  <a:pt x="85791" y="70641"/>
                </a:lnTo>
                <a:lnTo>
                  <a:pt x="88750" y="72144"/>
                </a:lnTo>
                <a:lnTo>
                  <a:pt x="88750" y="81162"/>
                </a:lnTo>
                <a:lnTo>
                  <a:pt x="85791" y="841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901863" y="5467243"/>
            <a:ext cx="95250" cy="117475"/>
          </a:xfrm>
          <a:custGeom>
            <a:avLst/>
            <a:gdLst/>
            <a:ahLst/>
            <a:cxnLst/>
            <a:rect l="l" t="t" r="r" b="b"/>
            <a:pathLst>
              <a:path w="95250" h="117475">
                <a:moveTo>
                  <a:pt x="91708" y="115731"/>
                </a:moveTo>
                <a:lnTo>
                  <a:pt x="69520" y="115731"/>
                </a:lnTo>
                <a:lnTo>
                  <a:pt x="68041" y="114228"/>
                </a:lnTo>
                <a:lnTo>
                  <a:pt x="68041" y="103707"/>
                </a:lnTo>
                <a:lnTo>
                  <a:pt x="42895" y="103707"/>
                </a:lnTo>
                <a:lnTo>
                  <a:pt x="53296" y="101570"/>
                </a:lnTo>
                <a:lnTo>
                  <a:pt x="61755" y="95628"/>
                </a:lnTo>
                <a:lnTo>
                  <a:pt x="67440" y="86587"/>
                </a:lnTo>
                <a:lnTo>
                  <a:pt x="69520" y="75150"/>
                </a:lnTo>
                <a:lnTo>
                  <a:pt x="67648" y="63713"/>
                </a:lnTo>
                <a:lnTo>
                  <a:pt x="62309" y="54671"/>
                </a:lnTo>
                <a:lnTo>
                  <a:pt x="53920" y="48730"/>
                </a:lnTo>
                <a:lnTo>
                  <a:pt x="42895" y="46593"/>
                </a:lnTo>
                <a:lnTo>
                  <a:pt x="69520" y="46593"/>
                </a:lnTo>
                <a:lnTo>
                  <a:pt x="69520" y="13527"/>
                </a:lnTo>
                <a:lnTo>
                  <a:pt x="56208" y="13527"/>
                </a:lnTo>
                <a:lnTo>
                  <a:pt x="53250" y="12024"/>
                </a:lnTo>
                <a:lnTo>
                  <a:pt x="53250" y="3006"/>
                </a:lnTo>
                <a:lnTo>
                  <a:pt x="54729" y="0"/>
                </a:lnTo>
                <a:lnTo>
                  <a:pt x="81354" y="0"/>
                </a:lnTo>
                <a:lnTo>
                  <a:pt x="82833" y="1503"/>
                </a:lnTo>
                <a:lnTo>
                  <a:pt x="82833" y="102204"/>
                </a:lnTo>
                <a:lnTo>
                  <a:pt x="91708" y="102204"/>
                </a:lnTo>
                <a:lnTo>
                  <a:pt x="94666" y="103707"/>
                </a:lnTo>
                <a:lnTo>
                  <a:pt x="94666" y="112725"/>
                </a:lnTo>
                <a:lnTo>
                  <a:pt x="91708" y="115731"/>
                </a:lnTo>
                <a:close/>
              </a:path>
              <a:path w="95250" h="117475">
                <a:moveTo>
                  <a:pt x="38458" y="117234"/>
                </a:moveTo>
                <a:lnTo>
                  <a:pt x="23712" y="114252"/>
                </a:lnTo>
                <a:lnTo>
                  <a:pt x="11463" y="105774"/>
                </a:lnTo>
                <a:lnTo>
                  <a:pt x="3097" y="92505"/>
                </a:lnTo>
                <a:lnTo>
                  <a:pt x="0" y="75150"/>
                </a:lnTo>
                <a:lnTo>
                  <a:pt x="3143" y="59298"/>
                </a:lnTo>
                <a:lnTo>
                  <a:pt x="11833" y="46405"/>
                </a:lnTo>
                <a:lnTo>
                  <a:pt x="24960" y="37739"/>
                </a:lnTo>
                <a:lnTo>
                  <a:pt x="41416" y="34569"/>
                </a:lnTo>
                <a:lnTo>
                  <a:pt x="49760" y="35179"/>
                </a:lnTo>
                <a:lnTo>
                  <a:pt x="57132" y="37199"/>
                </a:lnTo>
                <a:lnTo>
                  <a:pt x="63673" y="40909"/>
                </a:lnTo>
                <a:lnTo>
                  <a:pt x="69520" y="46593"/>
                </a:lnTo>
                <a:lnTo>
                  <a:pt x="42895" y="46593"/>
                </a:lnTo>
                <a:lnTo>
                  <a:pt x="31640" y="48730"/>
                </a:lnTo>
                <a:lnTo>
                  <a:pt x="22742" y="54671"/>
                </a:lnTo>
                <a:lnTo>
                  <a:pt x="16894" y="63713"/>
                </a:lnTo>
                <a:lnTo>
                  <a:pt x="14791" y="75150"/>
                </a:lnTo>
                <a:lnTo>
                  <a:pt x="16894" y="86587"/>
                </a:lnTo>
                <a:lnTo>
                  <a:pt x="22742" y="95628"/>
                </a:lnTo>
                <a:lnTo>
                  <a:pt x="31640" y="101570"/>
                </a:lnTo>
                <a:lnTo>
                  <a:pt x="42895" y="103707"/>
                </a:lnTo>
                <a:lnTo>
                  <a:pt x="68041" y="103707"/>
                </a:lnTo>
                <a:lnTo>
                  <a:pt x="62587" y="109625"/>
                </a:lnTo>
                <a:lnTo>
                  <a:pt x="55468" y="113852"/>
                </a:lnTo>
                <a:lnTo>
                  <a:pt x="47240" y="116389"/>
                </a:lnTo>
                <a:lnTo>
                  <a:pt x="38458" y="1172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12800" y="5498806"/>
            <a:ext cx="88900" cy="85725"/>
          </a:xfrm>
          <a:custGeom>
            <a:avLst/>
            <a:gdLst/>
            <a:ahLst/>
            <a:cxnLst/>
            <a:rect l="l" t="t" r="r" b="b"/>
            <a:pathLst>
              <a:path w="88900" h="85725">
                <a:moveTo>
                  <a:pt x="14791" y="21042"/>
                </a:moveTo>
                <a:lnTo>
                  <a:pt x="11833" y="21042"/>
                </a:lnTo>
                <a:lnTo>
                  <a:pt x="10354" y="18036"/>
                </a:lnTo>
                <a:lnTo>
                  <a:pt x="10354" y="13527"/>
                </a:lnTo>
                <a:lnTo>
                  <a:pt x="12503" y="8877"/>
                </a:lnTo>
                <a:lnTo>
                  <a:pt x="18674" y="4509"/>
                </a:lnTo>
                <a:lnTo>
                  <a:pt x="28450" y="1268"/>
                </a:lnTo>
                <a:lnTo>
                  <a:pt x="41416" y="0"/>
                </a:lnTo>
                <a:lnTo>
                  <a:pt x="55861" y="1972"/>
                </a:lnTo>
                <a:lnTo>
                  <a:pt x="66007" y="7890"/>
                </a:lnTo>
                <a:lnTo>
                  <a:pt x="69428" y="13527"/>
                </a:lnTo>
                <a:lnTo>
                  <a:pt x="41416" y="13527"/>
                </a:lnTo>
                <a:lnTo>
                  <a:pt x="33304" y="14701"/>
                </a:lnTo>
                <a:lnTo>
                  <a:pt x="26440" y="17284"/>
                </a:lnTo>
                <a:lnTo>
                  <a:pt x="20407" y="19867"/>
                </a:lnTo>
                <a:lnTo>
                  <a:pt x="14791" y="21042"/>
                </a:lnTo>
                <a:close/>
              </a:path>
              <a:path w="88900" h="85725">
                <a:moveTo>
                  <a:pt x="73958" y="33066"/>
                </a:moveTo>
                <a:lnTo>
                  <a:pt x="60645" y="33066"/>
                </a:lnTo>
                <a:lnTo>
                  <a:pt x="59513" y="24306"/>
                </a:lnTo>
                <a:lnTo>
                  <a:pt x="56023" y="18223"/>
                </a:lnTo>
                <a:lnTo>
                  <a:pt x="50037" y="14677"/>
                </a:lnTo>
                <a:lnTo>
                  <a:pt x="41416" y="13527"/>
                </a:lnTo>
                <a:lnTo>
                  <a:pt x="69428" y="13527"/>
                </a:lnTo>
                <a:lnTo>
                  <a:pt x="71993" y="17754"/>
                </a:lnTo>
                <a:lnTo>
                  <a:pt x="73958" y="31563"/>
                </a:lnTo>
                <a:lnTo>
                  <a:pt x="73958" y="33066"/>
                </a:lnTo>
                <a:close/>
              </a:path>
              <a:path w="88900" h="85725">
                <a:moveTo>
                  <a:pt x="29583" y="85671"/>
                </a:moveTo>
                <a:lnTo>
                  <a:pt x="17472" y="83792"/>
                </a:lnTo>
                <a:lnTo>
                  <a:pt x="8135" y="78532"/>
                </a:lnTo>
                <a:lnTo>
                  <a:pt x="2126" y="70453"/>
                </a:lnTo>
                <a:lnTo>
                  <a:pt x="0" y="60120"/>
                </a:lnTo>
                <a:lnTo>
                  <a:pt x="2704" y="47814"/>
                </a:lnTo>
                <a:lnTo>
                  <a:pt x="10539" y="38326"/>
                </a:lnTo>
                <a:lnTo>
                  <a:pt x="23088" y="32220"/>
                </a:lnTo>
                <a:lnTo>
                  <a:pt x="39937" y="30060"/>
                </a:lnTo>
                <a:lnTo>
                  <a:pt x="47333" y="30060"/>
                </a:lnTo>
                <a:lnTo>
                  <a:pt x="53250" y="31563"/>
                </a:lnTo>
                <a:lnTo>
                  <a:pt x="60645" y="33066"/>
                </a:lnTo>
                <a:lnTo>
                  <a:pt x="73958" y="33066"/>
                </a:lnTo>
                <a:lnTo>
                  <a:pt x="73958" y="42084"/>
                </a:lnTo>
                <a:lnTo>
                  <a:pt x="42895" y="42084"/>
                </a:lnTo>
                <a:lnTo>
                  <a:pt x="30392" y="43187"/>
                </a:lnTo>
                <a:lnTo>
                  <a:pt x="21632" y="46405"/>
                </a:lnTo>
                <a:lnTo>
                  <a:pt x="16478" y="51595"/>
                </a:lnTo>
                <a:lnTo>
                  <a:pt x="14791" y="58617"/>
                </a:lnTo>
                <a:lnTo>
                  <a:pt x="14791" y="66132"/>
                </a:lnTo>
                <a:lnTo>
                  <a:pt x="20708" y="72144"/>
                </a:lnTo>
                <a:lnTo>
                  <a:pt x="60645" y="72144"/>
                </a:lnTo>
                <a:lnTo>
                  <a:pt x="53712" y="78062"/>
                </a:lnTo>
                <a:lnTo>
                  <a:pt x="46224" y="82289"/>
                </a:lnTo>
                <a:lnTo>
                  <a:pt x="38181" y="84825"/>
                </a:lnTo>
                <a:lnTo>
                  <a:pt x="29583" y="85671"/>
                </a:lnTo>
                <a:close/>
              </a:path>
              <a:path w="88900" h="85725">
                <a:moveTo>
                  <a:pt x="85791" y="84168"/>
                </a:moveTo>
                <a:lnTo>
                  <a:pt x="65083" y="84168"/>
                </a:lnTo>
                <a:lnTo>
                  <a:pt x="62125" y="81162"/>
                </a:lnTo>
                <a:lnTo>
                  <a:pt x="62125" y="78156"/>
                </a:lnTo>
                <a:lnTo>
                  <a:pt x="60645" y="72144"/>
                </a:lnTo>
                <a:lnTo>
                  <a:pt x="31062" y="72144"/>
                </a:lnTo>
                <a:lnTo>
                  <a:pt x="42549" y="70382"/>
                </a:lnTo>
                <a:lnTo>
                  <a:pt x="51955" y="65944"/>
                </a:lnTo>
                <a:lnTo>
                  <a:pt x="58311" y="60096"/>
                </a:lnTo>
                <a:lnTo>
                  <a:pt x="60645" y="54108"/>
                </a:lnTo>
                <a:lnTo>
                  <a:pt x="60645" y="45090"/>
                </a:lnTo>
                <a:lnTo>
                  <a:pt x="48812" y="42084"/>
                </a:lnTo>
                <a:lnTo>
                  <a:pt x="73958" y="42084"/>
                </a:lnTo>
                <a:lnTo>
                  <a:pt x="73958" y="70641"/>
                </a:lnTo>
                <a:lnTo>
                  <a:pt x="85791" y="70641"/>
                </a:lnTo>
                <a:lnTo>
                  <a:pt x="88750" y="72144"/>
                </a:lnTo>
                <a:lnTo>
                  <a:pt x="88750" y="81162"/>
                </a:lnTo>
                <a:lnTo>
                  <a:pt x="85791" y="841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16342" y="5476261"/>
            <a:ext cx="88900" cy="108585"/>
          </a:xfrm>
          <a:custGeom>
            <a:avLst/>
            <a:gdLst/>
            <a:ahLst/>
            <a:cxnLst/>
            <a:rect l="l" t="t" r="r" b="b"/>
            <a:pathLst>
              <a:path w="88900" h="108585">
                <a:moveTo>
                  <a:pt x="34020" y="30060"/>
                </a:moveTo>
                <a:lnTo>
                  <a:pt x="20708" y="30060"/>
                </a:lnTo>
                <a:lnTo>
                  <a:pt x="20708" y="3006"/>
                </a:lnTo>
                <a:lnTo>
                  <a:pt x="23666" y="0"/>
                </a:lnTo>
                <a:lnTo>
                  <a:pt x="34020" y="0"/>
                </a:lnTo>
                <a:lnTo>
                  <a:pt x="34020" y="30060"/>
                </a:lnTo>
                <a:close/>
              </a:path>
              <a:path w="88900" h="108585">
                <a:moveTo>
                  <a:pt x="73958" y="42084"/>
                </a:moveTo>
                <a:lnTo>
                  <a:pt x="1479" y="42084"/>
                </a:lnTo>
                <a:lnTo>
                  <a:pt x="0" y="40581"/>
                </a:lnTo>
                <a:lnTo>
                  <a:pt x="0" y="30060"/>
                </a:lnTo>
                <a:lnTo>
                  <a:pt x="73958" y="30060"/>
                </a:lnTo>
                <a:lnTo>
                  <a:pt x="76916" y="31563"/>
                </a:lnTo>
                <a:lnTo>
                  <a:pt x="76916" y="40581"/>
                </a:lnTo>
                <a:lnTo>
                  <a:pt x="73958" y="42084"/>
                </a:lnTo>
                <a:close/>
              </a:path>
              <a:path w="88900" h="108585">
                <a:moveTo>
                  <a:pt x="51770" y="108216"/>
                </a:moveTo>
                <a:lnTo>
                  <a:pt x="20708" y="88677"/>
                </a:lnTo>
                <a:lnTo>
                  <a:pt x="20708" y="42084"/>
                </a:lnTo>
                <a:lnTo>
                  <a:pt x="34020" y="42084"/>
                </a:lnTo>
                <a:lnTo>
                  <a:pt x="34020" y="72144"/>
                </a:lnTo>
                <a:lnTo>
                  <a:pt x="34483" y="81373"/>
                </a:lnTo>
                <a:lnTo>
                  <a:pt x="36609" y="88489"/>
                </a:lnTo>
                <a:lnTo>
                  <a:pt x="41509" y="93069"/>
                </a:lnTo>
                <a:lnTo>
                  <a:pt x="50291" y="94689"/>
                </a:lnTo>
                <a:lnTo>
                  <a:pt x="88750" y="94689"/>
                </a:lnTo>
                <a:lnTo>
                  <a:pt x="88750" y="96192"/>
                </a:lnTo>
                <a:lnTo>
                  <a:pt x="85791" y="99198"/>
                </a:lnTo>
                <a:lnTo>
                  <a:pt x="79875" y="100701"/>
                </a:lnTo>
                <a:lnTo>
                  <a:pt x="71531" y="103777"/>
                </a:lnTo>
                <a:lnTo>
                  <a:pt x="64158" y="106149"/>
                </a:lnTo>
                <a:lnTo>
                  <a:pt x="57618" y="107676"/>
                </a:lnTo>
                <a:lnTo>
                  <a:pt x="51770" y="108216"/>
                </a:lnTo>
                <a:close/>
              </a:path>
              <a:path w="88900" h="108585">
                <a:moveTo>
                  <a:pt x="88750" y="94689"/>
                </a:moveTo>
                <a:lnTo>
                  <a:pt x="50291" y="94689"/>
                </a:lnTo>
                <a:lnTo>
                  <a:pt x="60576" y="93280"/>
                </a:lnTo>
                <a:lnTo>
                  <a:pt x="69336" y="90180"/>
                </a:lnTo>
                <a:lnTo>
                  <a:pt x="76708" y="87080"/>
                </a:lnTo>
                <a:lnTo>
                  <a:pt x="82833" y="85671"/>
                </a:lnTo>
                <a:lnTo>
                  <a:pt x="85791" y="85671"/>
                </a:lnTo>
                <a:lnTo>
                  <a:pt x="88750" y="88677"/>
                </a:lnTo>
                <a:lnTo>
                  <a:pt x="88750" y="946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227280" y="5498806"/>
            <a:ext cx="87630" cy="85725"/>
          </a:xfrm>
          <a:custGeom>
            <a:avLst/>
            <a:gdLst/>
            <a:ahLst/>
            <a:cxnLst/>
            <a:rect l="l" t="t" r="r" b="b"/>
            <a:pathLst>
              <a:path w="87629" h="85725">
                <a:moveTo>
                  <a:pt x="14791" y="21042"/>
                </a:moveTo>
                <a:lnTo>
                  <a:pt x="11833" y="21042"/>
                </a:lnTo>
                <a:lnTo>
                  <a:pt x="8875" y="18036"/>
                </a:lnTo>
                <a:lnTo>
                  <a:pt x="8875" y="13527"/>
                </a:lnTo>
                <a:lnTo>
                  <a:pt x="11255" y="8877"/>
                </a:lnTo>
                <a:lnTo>
                  <a:pt x="17934" y="4509"/>
                </a:lnTo>
                <a:lnTo>
                  <a:pt x="28219" y="1268"/>
                </a:lnTo>
                <a:lnTo>
                  <a:pt x="41416" y="0"/>
                </a:lnTo>
                <a:lnTo>
                  <a:pt x="55630" y="1972"/>
                </a:lnTo>
                <a:lnTo>
                  <a:pt x="65268" y="7890"/>
                </a:lnTo>
                <a:lnTo>
                  <a:pt x="68398" y="13527"/>
                </a:lnTo>
                <a:lnTo>
                  <a:pt x="39937" y="13527"/>
                </a:lnTo>
                <a:lnTo>
                  <a:pt x="31848" y="14701"/>
                </a:lnTo>
                <a:lnTo>
                  <a:pt x="25145" y="17284"/>
                </a:lnTo>
                <a:lnTo>
                  <a:pt x="19552" y="19867"/>
                </a:lnTo>
                <a:lnTo>
                  <a:pt x="14791" y="21042"/>
                </a:lnTo>
                <a:close/>
              </a:path>
              <a:path w="87629" h="85725">
                <a:moveTo>
                  <a:pt x="72479" y="33066"/>
                </a:moveTo>
                <a:lnTo>
                  <a:pt x="60645" y="33066"/>
                </a:lnTo>
                <a:lnTo>
                  <a:pt x="59282" y="24306"/>
                </a:lnTo>
                <a:lnTo>
                  <a:pt x="55283" y="18223"/>
                </a:lnTo>
                <a:lnTo>
                  <a:pt x="48789" y="14677"/>
                </a:lnTo>
                <a:lnTo>
                  <a:pt x="39937" y="13527"/>
                </a:lnTo>
                <a:lnTo>
                  <a:pt x="68398" y="13527"/>
                </a:lnTo>
                <a:lnTo>
                  <a:pt x="70745" y="17754"/>
                </a:lnTo>
                <a:lnTo>
                  <a:pt x="72479" y="31563"/>
                </a:lnTo>
                <a:lnTo>
                  <a:pt x="72479" y="33066"/>
                </a:lnTo>
                <a:close/>
              </a:path>
              <a:path w="87629" h="85725">
                <a:moveTo>
                  <a:pt x="28104" y="85671"/>
                </a:moveTo>
                <a:lnTo>
                  <a:pt x="16224" y="83792"/>
                </a:lnTo>
                <a:lnTo>
                  <a:pt x="7395" y="78532"/>
                </a:lnTo>
                <a:lnTo>
                  <a:pt x="1895" y="70453"/>
                </a:lnTo>
                <a:lnTo>
                  <a:pt x="0" y="60120"/>
                </a:lnTo>
                <a:lnTo>
                  <a:pt x="2496" y="47814"/>
                </a:lnTo>
                <a:lnTo>
                  <a:pt x="9984" y="38326"/>
                </a:lnTo>
                <a:lnTo>
                  <a:pt x="22464" y="32220"/>
                </a:lnTo>
                <a:lnTo>
                  <a:pt x="39937" y="30060"/>
                </a:lnTo>
                <a:lnTo>
                  <a:pt x="45854" y="30060"/>
                </a:lnTo>
                <a:lnTo>
                  <a:pt x="60645" y="33066"/>
                </a:lnTo>
                <a:lnTo>
                  <a:pt x="72479" y="33066"/>
                </a:lnTo>
                <a:lnTo>
                  <a:pt x="72479" y="42084"/>
                </a:lnTo>
                <a:lnTo>
                  <a:pt x="41416" y="42084"/>
                </a:lnTo>
                <a:lnTo>
                  <a:pt x="29537" y="43187"/>
                </a:lnTo>
                <a:lnTo>
                  <a:pt x="20708" y="46405"/>
                </a:lnTo>
                <a:lnTo>
                  <a:pt x="15207" y="51595"/>
                </a:lnTo>
                <a:lnTo>
                  <a:pt x="13312" y="58617"/>
                </a:lnTo>
                <a:lnTo>
                  <a:pt x="13312" y="66132"/>
                </a:lnTo>
                <a:lnTo>
                  <a:pt x="20708" y="72144"/>
                </a:lnTo>
                <a:lnTo>
                  <a:pt x="60645" y="72144"/>
                </a:lnTo>
                <a:lnTo>
                  <a:pt x="53481" y="78062"/>
                </a:lnTo>
                <a:lnTo>
                  <a:pt x="45484" y="82289"/>
                </a:lnTo>
                <a:lnTo>
                  <a:pt x="36933" y="84825"/>
                </a:lnTo>
                <a:lnTo>
                  <a:pt x="28104" y="85671"/>
                </a:lnTo>
                <a:close/>
              </a:path>
              <a:path w="87629" h="85725">
                <a:moveTo>
                  <a:pt x="85791" y="84168"/>
                </a:moveTo>
                <a:lnTo>
                  <a:pt x="63604" y="84168"/>
                </a:lnTo>
                <a:lnTo>
                  <a:pt x="60645" y="78156"/>
                </a:lnTo>
                <a:lnTo>
                  <a:pt x="60645" y="72144"/>
                </a:lnTo>
                <a:lnTo>
                  <a:pt x="31062" y="72144"/>
                </a:lnTo>
                <a:lnTo>
                  <a:pt x="41925" y="70382"/>
                </a:lnTo>
                <a:lnTo>
                  <a:pt x="51401" y="65944"/>
                </a:lnTo>
                <a:lnTo>
                  <a:pt x="58103" y="60096"/>
                </a:lnTo>
                <a:lnTo>
                  <a:pt x="60645" y="54108"/>
                </a:lnTo>
                <a:lnTo>
                  <a:pt x="60645" y="45090"/>
                </a:lnTo>
                <a:lnTo>
                  <a:pt x="48812" y="42084"/>
                </a:lnTo>
                <a:lnTo>
                  <a:pt x="72479" y="42084"/>
                </a:lnTo>
                <a:lnTo>
                  <a:pt x="72479" y="70641"/>
                </a:lnTo>
                <a:lnTo>
                  <a:pt x="84312" y="70641"/>
                </a:lnTo>
                <a:lnTo>
                  <a:pt x="87270" y="72144"/>
                </a:lnTo>
                <a:lnTo>
                  <a:pt x="87270" y="81162"/>
                </a:lnTo>
                <a:lnTo>
                  <a:pt x="85791" y="841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489011" y="5467243"/>
            <a:ext cx="93345" cy="117475"/>
          </a:xfrm>
          <a:custGeom>
            <a:avLst/>
            <a:gdLst/>
            <a:ahLst/>
            <a:cxnLst/>
            <a:rect l="l" t="t" r="r" b="b"/>
            <a:pathLst>
              <a:path w="93345" h="117475">
                <a:moveTo>
                  <a:pt x="91708" y="115731"/>
                </a:moveTo>
                <a:lnTo>
                  <a:pt x="68041" y="115731"/>
                </a:lnTo>
                <a:lnTo>
                  <a:pt x="68041" y="103707"/>
                </a:lnTo>
                <a:lnTo>
                  <a:pt x="41416" y="103707"/>
                </a:lnTo>
                <a:lnTo>
                  <a:pt x="52672" y="101570"/>
                </a:lnTo>
                <a:lnTo>
                  <a:pt x="61570" y="95628"/>
                </a:lnTo>
                <a:lnTo>
                  <a:pt x="67417" y="86587"/>
                </a:lnTo>
                <a:lnTo>
                  <a:pt x="69520" y="75150"/>
                </a:lnTo>
                <a:lnTo>
                  <a:pt x="67417" y="63713"/>
                </a:lnTo>
                <a:lnTo>
                  <a:pt x="61570" y="54671"/>
                </a:lnTo>
                <a:lnTo>
                  <a:pt x="52672" y="48730"/>
                </a:lnTo>
                <a:lnTo>
                  <a:pt x="41416" y="46593"/>
                </a:lnTo>
                <a:lnTo>
                  <a:pt x="69520" y="46593"/>
                </a:lnTo>
                <a:lnTo>
                  <a:pt x="69520" y="13527"/>
                </a:lnTo>
                <a:lnTo>
                  <a:pt x="56208" y="13527"/>
                </a:lnTo>
                <a:lnTo>
                  <a:pt x="51770" y="12024"/>
                </a:lnTo>
                <a:lnTo>
                  <a:pt x="51770" y="3006"/>
                </a:lnTo>
                <a:lnTo>
                  <a:pt x="54729" y="0"/>
                </a:lnTo>
                <a:lnTo>
                  <a:pt x="79875" y="0"/>
                </a:lnTo>
                <a:lnTo>
                  <a:pt x="81354" y="1503"/>
                </a:lnTo>
                <a:lnTo>
                  <a:pt x="81354" y="102204"/>
                </a:lnTo>
                <a:lnTo>
                  <a:pt x="91708" y="102204"/>
                </a:lnTo>
                <a:lnTo>
                  <a:pt x="93187" y="103707"/>
                </a:lnTo>
                <a:lnTo>
                  <a:pt x="93187" y="112725"/>
                </a:lnTo>
                <a:lnTo>
                  <a:pt x="91708" y="115731"/>
                </a:lnTo>
                <a:close/>
              </a:path>
              <a:path w="93345" h="117475">
                <a:moveTo>
                  <a:pt x="38458" y="117234"/>
                </a:moveTo>
                <a:lnTo>
                  <a:pt x="23088" y="114252"/>
                </a:lnTo>
                <a:lnTo>
                  <a:pt x="10908" y="105774"/>
                </a:lnTo>
                <a:lnTo>
                  <a:pt x="2889" y="92505"/>
                </a:lnTo>
                <a:lnTo>
                  <a:pt x="0" y="75150"/>
                </a:lnTo>
                <a:lnTo>
                  <a:pt x="3143" y="59298"/>
                </a:lnTo>
                <a:lnTo>
                  <a:pt x="11833" y="46405"/>
                </a:lnTo>
                <a:lnTo>
                  <a:pt x="24960" y="37739"/>
                </a:lnTo>
                <a:lnTo>
                  <a:pt x="41416" y="34569"/>
                </a:lnTo>
                <a:lnTo>
                  <a:pt x="49760" y="35179"/>
                </a:lnTo>
                <a:lnTo>
                  <a:pt x="57132" y="37199"/>
                </a:lnTo>
                <a:lnTo>
                  <a:pt x="63673" y="40909"/>
                </a:lnTo>
                <a:lnTo>
                  <a:pt x="69520" y="46593"/>
                </a:lnTo>
                <a:lnTo>
                  <a:pt x="41416" y="46593"/>
                </a:lnTo>
                <a:lnTo>
                  <a:pt x="30392" y="48730"/>
                </a:lnTo>
                <a:lnTo>
                  <a:pt x="22002" y="54671"/>
                </a:lnTo>
                <a:lnTo>
                  <a:pt x="16663" y="63713"/>
                </a:lnTo>
                <a:lnTo>
                  <a:pt x="14791" y="75150"/>
                </a:lnTo>
                <a:lnTo>
                  <a:pt x="16871" y="86587"/>
                </a:lnTo>
                <a:lnTo>
                  <a:pt x="22557" y="95628"/>
                </a:lnTo>
                <a:lnTo>
                  <a:pt x="31016" y="101570"/>
                </a:lnTo>
                <a:lnTo>
                  <a:pt x="41416" y="103707"/>
                </a:lnTo>
                <a:lnTo>
                  <a:pt x="68041" y="103707"/>
                </a:lnTo>
                <a:lnTo>
                  <a:pt x="61963" y="109625"/>
                </a:lnTo>
                <a:lnTo>
                  <a:pt x="54914" y="113852"/>
                </a:lnTo>
                <a:lnTo>
                  <a:pt x="47032" y="116389"/>
                </a:lnTo>
                <a:lnTo>
                  <a:pt x="38458" y="1172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599949" y="5498806"/>
            <a:ext cx="87630" cy="85725"/>
          </a:xfrm>
          <a:custGeom>
            <a:avLst/>
            <a:gdLst/>
            <a:ahLst/>
            <a:cxnLst/>
            <a:rect l="l" t="t" r="r" b="b"/>
            <a:pathLst>
              <a:path w="87629" h="85725">
                <a:moveTo>
                  <a:pt x="14791" y="21042"/>
                </a:moveTo>
                <a:lnTo>
                  <a:pt x="11833" y="21042"/>
                </a:lnTo>
                <a:lnTo>
                  <a:pt x="8875" y="18036"/>
                </a:lnTo>
                <a:lnTo>
                  <a:pt x="8875" y="13527"/>
                </a:lnTo>
                <a:lnTo>
                  <a:pt x="11255" y="8877"/>
                </a:lnTo>
                <a:lnTo>
                  <a:pt x="17934" y="4509"/>
                </a:lnTo>
                <a:lnTo>
                  <a:pt x="28219" y="1268"/>
                </a:lnTo>
                <a:lnTo>
                  <a:pt x="41416" y="0"/>
                </a:lnTo>
                <a:lnTo>
                  <a:pt x="55861" y="1972"/>
                </a:lnTo>
                <a:lnTo>
                  <a:pt x="66007" y="7890"/>
                </a:lnTo>
                <a:lnTo>
                  <a:pt x="69428" y="13527"/>
                </a:lnTo>
                <a:lnTo>
                  <a:pt x="41416" y="13527"/>
                </a:lnTo>
                <a:lnTo>
                  <a:pt x="32680" y="14701"/>
                </a:lnTo>
                <a:lnTo>
                  <a:pt x="25885" y="17284"/>
                </a:lnTo>
                <a:lnTo>
                  <a:pt x="20199" y="19867"/>
                </a:lnTo>
                <a:lnTo>
                  <a:pt x="14791" y="21042"/>
                </a:lnTo>
                <a:close/>
              </a:path>
              <a:path w="87629" h="85725">
                <a:moveTo>
                  <a:pt x="73958" y="33066"/>
                </a:moveTo>
                <a:lnTo>
                  <a:pt x="60645" y="33066"/>
                </a:lnTo>
                <a:lnTo>
                  <a:pt x="59513" y="24306"/>
                </a:lnTo>
                <a:lnTo>
                  <a:pt x="56023" y="18223"/>
                </a:lnTo>
                <a:lnTo>
                  <a:pt x="50037" y="14677"/>
                </a:lnTo>
                <a:lnTo>
                  <a:pt x="41416" y="13527"/>
                </a:lnTo>
                <a:lnTo>
                  <a:pt x="69428" y="13527"/>
                </a:lnTo>
                <a:lnTo>
                  <a:pt x="71993" y="17754"/>
                </a:lnTo>
                <a:lnTo>
                  <a:pt x="73958" y="31563"/>
                </a:lnTo>
                <a:lnTo>
                  <a:pt x="73958" y="33066"/>
                </a:lnTo>
                <a:close/>
              </a:path>
              <a:path w="87629" h="85725">
                <a:moveTo>
                  <a:pt x="28104" y="85671"/>
                </a:moveTo>
                <a:lnTo>
                  <a:pt x="16848" y="83792"/>
                </a:lnTo>
                <a:lnTo>
                  <a:pt x="7950" y="78532"/>
                </a:lnTo>
                <a:lnTo>
                  <a:pt x="2103" y="70453"/>
                </a:lnTo>
                <a:lnTo>
                  <a:pt x="0" y="60120"/>
                </a:lnTo>
                <a:lnTo>
                  <a:pt x="2704" y="47814"/>
                </a:lnTo>
                <a:lnTo>
                  <a:pt x="10539" y="38326"/>
                </a:lnTo>
                <a:lnTo>
                  <a:pt x="23088" y="32220"/>
                </a:lnTo>
                <a:lnTo>
                  <a:pt x="39937" y="30060"/>
                </a:lnTo>
                <a:lnTo>
                  <a:pt x="45854" y="30060"/>
                </a:lnTo>
                <a:lnTo>
                  <a:pt x="60645" y="33066"/>
                </a:lnTo>
                <a:lnTo>
                  <a:pt x="73958" y="33066"/>
                </a:lnTo>
                <a:lnTo>
                  <a:pt x="73958" y="42084"/>
                </a:lnTo>
                <a:lnTo>
                  <a:pt x="41416" y="42084"/>
                </a:lnTo>
                <a:lnTo>
                  <a:pt x="29537" y="43187"/>
                </a:lnTo>
                <a:lnTo>
                  <a:pt x="20708" y="46405"/>
                </a:lnTo>
                <a:lnTo>
                  <a:pt x="15207" y="51595"/>
                </a:lnTo>
                <a:lnTo>
                  <a:pt x="13312" y="58617"/>
                </a:lnTo>
                <a:lnTo>
                  <a:pt x="13312" y="66132"/>
                </a:lnTo>
                <a:lnTo>
                  <a:pt x="20708" y="72144"/>
                </a:lnTo>
                <a:lnTo>
                  <a:pt x="60645" y="72144"/>
                </a:lnTo>
                <a:lnTo>
                  <a:pt x="53481" y="78062"/>
                </a:lnTo>
                <a:lnTo>
                  <a:pt x="45484" y="82289"/>
                </a:lnTo>
                <a:lnTo>
                  <a:pt x="36933" y="84825"/>
                </a:lnTo>
                <a:lnTo>
                  <a:pt x="28104" y="85671"/>
                </a:lnTo>
                <a:close/>
              </a:path>
              <a:path w="87629" h="85725">
                <a:moveTo>
                  <a:pt x="85791" y="84168"/>
                </a:moveTo>
                <a:lnTo>
                  <a:pt x="65083" y="84168"/>
                </a:lnTo>
                <a:lnTo>
                  <a:pt x="62125" y="81162"/>
                </a:lnTo>
                <a:lnTo>
                  <a:pt x="62125" y="78156"/>
                </a:lnTo>
                <a:lnTo>
                  <a:pt x="60645" y="72144"/>
                </a:lnTo>
                <a:lnTo>
                  <a:pt x="31062" y="72144"/>
                </a:lnTo>
                <a:lnTo>
                  <a:pt x="41925" y="70382"/>
                </a:lnTo>
                <a:lnTo>
                  <a:pt x="51401" y="65944"/>
                </a:lnTo>
                <a:lnTo>
                  <a:pt x="58103" y="60096"/>
                </a:lnTo>
                <a:lnTo>
                  <a:pt x="60645" y="54108"/>
                </a:lnTo>
                <a:lnTo>
                  <a:pt x="60645" y="45090"/>
                </a:lnTo>
                <a:lnTo>
                  <a:pt x="48812" y="42084"/>
                </a:lnTo>
                <a:lnTo>
                  <a:pt x="73958" y="42084"/>
                </a:lnTo>
                <a:lnTo>
                  <a:pt x="73958" y="70641"/>
                </a:lnTo>
                <a:lnTo>
                  <a:pt x="84312" y="70641"/>
                </a:lnTo>
                <a:lnTo>
                  <a:pt x="87270" y="72144"/>
                </a:lnTo>
                <a:lnTo>
                  <a:pt x="87270" y="81162"/>
                </a:lnTo>
                <a:lnTo>
                  <a:pt x="85791" y="841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02011" y="5476261"/>
            <a:ext cx="90805" cy="108585"/>
          </a:xfrm>
          <a:custGeom>
            <a:avLst/>
            <a:gdLst/>
            <a:ahLst/>
            <a:cxnLst/>
            <a:rect l="l" t="t" r="r" b="b"/>
            <a:pathLst>
              <a:path w="90804" h="108585">
                <a:moveTo>
                  <a:pt x="35500" y="30060"/>
                </a:moveTo>
                <a:lnTo>
                  <a:pt x="22187" y="30060"/>
                </a:lnTo>
                <a:lnTo>
                  <a:pt x="22187" y="3006"/>
                </a:lnTo>
                <a:lnTo>
                  <a:pt x="23666" y="0"/>
                </a:lnTo>
                <a:lnTo>
                  <a:pt x="35500" y="0"/>
                </a:lnTo>
                <a:lnTo>
                  <a:pt x="35500" y="30060"/>
                </a:lnTo>
                <a:close/>
              </a:path>
              <a:path w="90804" h="108585">
                <a:moveTo>
                  <a:pt x="75437" y="42084"/>
                </a:moveTo>
                <a:lnTo>
                  <a:pt x="2958" y="42084"/>
                </a:lnTo>
                <a:lnTo>
                  <a:pt x="0" y="40581"/>
                </a:lnTo>
                <a:lnTo>
                  <a:pt x="0" y="30060"/>
                </a:lnTo>
                <a:lnTo>
                  <a:pt x="75437" y="30060"/>
                </a:lnTo>
                <a:lnTo>
                  <a:pt x="76916" y="31563"/>
                </a:lnTo>
                <a:lnTo>
                  <a:pt x="76916" y="40581"/>
                </a:lnTo>
                <a:lnTo>
                  <a:pt x="75437" y="42084"/>
                </a:lnTo>
                <a:close/>
              </a:path>
              <a:path w="90804" h="108585">
                <a:moveTo>
                  <a:pt x="51770" y="108216"/>
                </a:moveTo>
                <a:lnTo>
                  <a:pt x="22187" y="88677"/>
                </a:lnTo>
                <a:lnTo>
                  <a:pt x="22187" y="42084"/>
                </a:lnTo>
                <a:lnTo>
                  <a:pt x="35500" y="42084"/>
                </a:lnTo>
                <a:lnTo>
                  <a:pt x="35500" y="72144"/>
                </a:lnTo>
                <a:lnTo>
                  <a:pt x="35962" y="81373"/>
                </a:lnTo>
                <a:lnTo>
                  <a:pt x="38088" y="88489"/>
                </a:lnTo>
                <a:lnTo>
                  <a:pt x="42988" y="93069"/>
                </a:lnTo>
                <a:lnTo>
                  <a:pt x="51770" y="94689"/>
                </a:lnTo>
                <a:lnTo>
                  <a:pt x="90229" y="94689"/>
                </a:lnTo>
                <a:lnTo>
                  <a:pt x="90229" y="96192"/>
                </a:lnTo>
                <a:lnTo>
                  <a:pt x="87270" y="99198"/>
                </a:lnTo>
                <a:lnTo>
                  <a:pt x="79875" y="100701"/>
                </a:lnTo>
                <a:lnTo>
                  <a:pt x="72363" y="103777"/>
                </a:lnTo>
                <a:lnTo>
                  <a:pt x="65268" y="106149"/>
                </a:lnTo>
                <a:lnTo>
                  <a:pt x="58450" y="107676"/>
                </a:lnTo>
                <a:lnTo>
                  <a:pt x="51770" y="108216"/>
                </a:lnTo>
                <a:close/>
              </a:path>
              <a:path w="90804" h="108585">
                <a:moveTo>
                  <a:pt x="90229" y="94689"/>
                </a:moveTo>
                <a:lnTo>
                  <a:pt x="51770" y="94689"/>
                </a:lnTo>
                <a:lnTo>
                  <a:pt x="61431" y="93280"/>
                </a:lnTo>
                <a:lnTo>
                  <a:pt x="70260" y="90180"/>
                </a:lnTo>
                <a:lnTo>
                  <a:pt x="77979" y="87080"/>
                </a:lnTo>
                <a:lnTo>
                  <a:pt x="84312" y="85671"/>
                </a:lnTo>
                <a:lnTo>
                  <a:pt x="87270" y="85671"/>
                </a:lnTo>
                <a:lnTo>
                  <a:pt x="90229" y="88677"/>
                </a:lnTo>
                <a:lnTo>
                  <a:pt x="90229" y="946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12934" y="5498806"/>
            <a:ext cx="88900" cy="85725"/>
          </a:xfrm>
          <a:custGeom>
            <a:avLst/>
            <a:gdLst/>
            <a:ahLst/>
            <a:cxnLst/>
            <a:rect l="l" t="t" r="r" b="b"/>
            <a:pathLst>
              <a:path w="88900" h="85725">
                <a:moveTo>
                  <a:pt x="16270" y="21042"/>
                </a:moveTo>
                <a:lnTo>
                  <a:pt x="11833" y="21042"/>
                </a:lnTo>
                <a:lnTo>
                  <a:pt x="10354" y="18036"/>
                </a:lnTo>
                <a:lnTo>
                  <a:pt x="10354" y="13527"/>
                </a:lnTo>
                <a:lnTo>
                  <a:pt x="12503" y="8877"/>
                </a:lnTo>
                <a:lnTo>
                  <a:pt x="18674" y="4509"/>
                </a:lnTo>
                <a:lnTo>
                  <a:pt x="28450" y="1268"/>
                </a:lnTo>
                <a:lnTo>
                  <a:pt x="41416" y="0"/>
                </a:lnTo>
                <a:lnTo>
                  <a:pt x="55861" y="1972"/>
                </a:lnTo>
                <a:lnTo>
                  <a:pt x="66007" y="7890"/>
                </a:lnTo>
                <a:lnTo>
                  <a:pt x="69428" y="13527"/>
                </a:lnTo>
                <a:lnTo>
                  <a:pt x="41416" y="13527"/>
                </a:lnTo>
                <a:lnTo>
                  <a:pt x="33327" y="14701"/>
                </a:lnTo>
                <a:lnTo>
                  <a:pt x="26625" y="17284"/>
                </a:lnTo>
                <a:lnTo>
                  <a:pt x="21031" y="19867"/>
                </a:lnTo>
                <a:lnTo>
                  <a:pt x="16270" y="21042"/>
                </a:lnTo>
                <a:close/>
              </a:path>
              <a:path w="88900" h="85725">
                <a:moveTo>
                  <a:pt x="73958" y="33066"/>
                </a:moveTo>
                <a:lnTo>
                  <a:pt x="60645" y="33066"/>
                </a:lnTo>
                <a:lnTo>
                  <a:pt x="59513" y="24306"/>
                </a:lnTo>
                <a:lnTo>
                  <a:pt x="56023" y="18223"/>
                </a:lnTo>
                <a:lnTo>
                  <a:pt x="50037" y="14677"/>
                </a:lnTo>
                <a:lnTo>
                  <a:pt x="41416" y="13527"/>
                </a:lnTo>
                <a:lnTo>
                  <a:pt x="69428" y="13527"/>
                </a:lnTo>
                <a:lnTo>
                  <a:pt x="71993" y="17754"/>
                </a:lnTo>
                <a:lnTo>
                  <a:pt x="73958" y="31563"/>
                </a:lnTo>
                <a:lnTo>
                  <a:pt x="73958" y="33066"/>
                </a:lnTo>
                <a:close/>
              </a:path>
              <a:path w="88900" h="85725">
                <a:moveTo>
                  <a:pt x="29583" y="85671"/>
                </a:moveTo>
                <a:lnTo>
                  <a:pt x="17472" y="83792"/>
                </a:lnTo>
                <a:lnTo>
                  <a:pt x="8135" y="78532"/>
                </a:lnTo>
                <a:lnTo>
                  <a:pt x="2126" y="70453"/>
                </a:lnTo>
                <a:lnTo>
                  <a:pt x="0" y="60120"/>
                </a:lnTo>
                <a:lnTo>
                  <a:pt x="2704" y="47814"/>
                </a:lnTo>
                <a:lnTo>
                  <a:pt x="10539" y="38326"/>
                </a:lnTo>
                <a:lnTo>
                  <a:pt x="23088" y="32220"/>
                </a:lnTo>
                <a:lnTo>
                  <a:pt x="39937" y="30060"/>
                </a:lnTo>
                <a:lnTo>
                  <a:pt x="47333" y="30060"/>
                </a:lnTo>
                <a:lnTo>
                  <a:pt x="53250" y="31563"/>
                </a:lnTo>
                <a:lnTo>
                  <a:pt x="60645" y="33066"/>
                </a:lnTo>
                <a:lnTo>
                  <a:pt x="73958" y="33066"/>
                </a:lnTo>
                <a:lnTo>
                  <a:pt x="73958" y="42084"/>
                </a:lnTo>
                <a:lnTo>
                  <a:pt x="42895" y="42084"/>
                </a:lnTo>
                <a:lnTo>
                  <a:pt x="31016" y="43187"/>
                </a:lnTo>
                <a:lnTo>
                  <a:pt x="22187" y="46405"/>
                </a:lnTo>
                <a:lnTo>
                  <a:pt x="16686" y="51595"/>
                </a:lnTo>
                <a:lnTo>
                  <a:pt x="14791" y="58617"/>
                </a:lnTo>
                <a:lnTo>
                  <a:pt x="14791" y="66132"/>
                </a:lnTo>
                <a:lnTo>
                  <a:pt x="20708" y="72144"/>
                </a:lnTo>
                <a:lnTo>
                  <a:pt x="62125" y="72144"/>
                </a:lnTo>
                <a:lnTo>
                  <a:pt x="54336" y="78062"/>
                </a:lnTo>
                <a:lnTo>
                  <a:pt x="46408" y="82289"/>
                </a:lnTo>
                <a:lnTo>
                  <a:pt x="38204" y="84825"/>
                </a:lnTo>
                <a:lnTo>
                  <a:pt x="29583" y="85671"/>
                </a:lnTo>
                <a:close/>
              </a:path>
              <a:path w="88900" h="85725">
                <a:moveTo>
                  <a:pt x="85791" y="84168"/>
                </a:moveTo>
                <a:lnTo>
                  <a:pt x="65083" y="84168"/>
                </a:lnTo>
                <a:lnTo>
                  <a:pt x="62125" y="78156"/>
                </a:lnTo>
                <a:lnTo>
                  <a:pt x="62125" y="72144"/>
                </a:lnTo>
                <a:lnTo>
                  <a:pt x="31062" y="72144"/>
                </a:lnTo>
                <a:lnTo>
                  <a:pt x="42549" y="70382"/>
                </a:lnTo>
                <a:lnTo>
                  <a:pt x="51955" y="65944"/>
                </a:lnTo>
                <a:lnTo>
                  <a:pt x="58311" y="60096"/>
                </a:lnTo>
                <a:lnTo>
                  <a:pt x="60645" y="54108"/>
                </a:lnTo>
                <a:lnTo>
                  <a:pt x="60645" y="45090"/>
                </a:lnTo>
                <a:lnTo>
                  <a:pt x="48812" y="42084"/>
                </a:lnTo>
                <a:lnTo>
                  <a:pt x="73958" y="42084"/>
                </a:lnTo>
                <a:lnTo>
                  <a:pt x="73958" y="70641"/>
                </a:lnTo>
                <a:lnTo>
                  <a:pt x="85791" y="70641"/>
                </a:lnTo>
                <a:lnTo>
                  <a:pt x="88750" y="72144"/>
                </a:lnTo>
                <a:lnTo>
                  <a:pt x="88750" y="81162"/>
                </a:lnTo>
                <a:lnTo>
                  <a:pt x="85791" y="841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024292" y="5467243"/>
            <a:ext cx="93345" cy="117475"/>
          </a:xfrm>
          <a:custGeom>
            <a:avLst/>
            <a:gdLst/>
            <a:ahLst/>
            <a:cxnLst/>
            <a:rect l="l" t="t" r="r" b="b"/>
            <a:pathLst>
              <a:path w="93345" h="117475">
                <a:moveTo>
                  <a:pt x="90229" y="115731"/>
                </a:moveTo>
                <a:lnTo>
                  <a:pt x="68041" y="115731"/>
                </a:lnTo>
                <a:lnTo>
                  <a:pt x="68041" y="103707"/>
                </a:lnTo>
                <a:lnTo>
                  <a:pt x="41416" y="103707"/>
                </a:lnTo>
                <a:lnTo>
                  <a:pt x="52441" y="101570"/>
                </a:lnTo>
                <a:lnTo>
                  <a:pt x="60830" y="95628"/>
                </a:lnTo>
                <a:lnTo>
                  <a:pt x="66169" y="86587"/>
                </a:lnTo>
                <a:lnTo>
                  <a:pt x="68041" y="75150"/>
                </a:lnTo>
                <a:lnTo>
                  <a:pt x="66169" y="63713"/>
                </a:lnTo>
                <a:lnTo>
                  <a:pt x="60830" y="54671"/>
                </a:lnTo>
                <a:lnTo>
                  <a:pt x="52441" y="48730"/>
                </a:lnTo>
                <a:lnTo>
                  <a:pt x="41416" y="46593"/>
                </a:lnTo>
                <a:lnTo>
                  <a:pt x="68041" y="46593"/>
                </a:lnTo>
                <a:lnTo>
                  <a:pt x="68041" y="13527"/>
                </a:lnTo>
                <a:lnTo>
                  <a:pt x="56208" y="13527"/>
                </a:lnTo>
                <a:lnTo>
                  <a:pt x="51770" y="12024"/>
                </a:lnTo>
                <a:lnTo>
                  <a:pt x="51770" y="3006"/>
                </a:lnTo>
                <a:lnTo>
                  <a:pt x="54729" y="0"/>
                </a:lnTo>
                <a:lnTo>
                  <a:pt x="79875" y="0"/>
                </a:lnTo>
                <a:lnTo>
                  <a:pt x="81354" y="1503"/>
                </a:lnTo>
                <a:lnTo>
                  <a:pt x="81354" y="102204"/>
                </a:lnTo>
                <a:lnTo>
                  <a:pt x="90229" y="102204"/>
                </a:lnTo>
                <a:lnTo>
                  <a:pt x="93187" y="103707"/>
                </a:lnTo>
                <a:lnTo>
                  <a:pt x="93187" y="112725"/>
                </a:lnTo>
                <a:lnTo>
                  <a:pt x="90229" y="115731"/>
                </a:lnTo>
                <a:close/>
              </a:path>
              <a:path w="93345" h="117475">
                <a:moveTo>
                  <a:pt x="38458" y="117234"/>
                </a:moveTo>
                <a:lnTo>
                  <a:pt x="23088" y="114252"/>
                </a:lnTo>
                <a:lnTo>
                  <a:pt x="10908" y="105774"/>
                </a:lnTo>
                <a:lnTo>
                  <a:pt x="2889" y="92505"/>
                </a:lnTo>
                <a:lnTo>
                  <a:pt x="0" y="75150"/>
                </a:lnTo>
                <a:lnTo>
                  <a:pt x="3120" y="59298"/>
                </a:lnTo>
                <a:lnTo>
                  <a:pt x="11648" y="46405"/>
                </a:lnTo>
                <a:lnTo>
                  <a:pt x="24336" y="37739"/>
                </a:lnTo>
                <a:lnTo>
                  <a:pt x="39937" y="34569"/>
                </a:lnTo>
                <a:lnTo>
                  <a:pt x="48489" y="35179"/>
                </a:lnTo>
                <a:lnTo>
                  <a:pt x="56208" y="37199"/>
                </a:lnTo>
                <a:lnTo>
                  <a:pt x="62818" y="40909"/>
                </a:lnTo>
                <a:lnTo>
                  <a:pt x="68041" y="46593"/>
                </a:lnTo>
                <a:lnTo>
                  <a:pt x="41416" y="46593"/>
                </a:lnTo>
                <a:lnTo>
                  <a:pt x="30392" y="48730"/>
                </a:lnTo>
                <a:lnTo>
                  <a:pt x="22002" y="54671"/>
                </a:lnTo>
                <a:lnTo>
                  <a:pt x="16663" y="63713"/>
                </a:lnTo>
                <a:lnTo>
                  <a:pt x="14791" y="75150"/>
                </a:lnTo>
                <a:lnTo>
                  <a:pt x="16871" y="86587"/>
                </a:lnTo>
                <a:lnTo>
                  <a:pt x="22557" y="95628"/>
                </a:lnTo>
                <a:lnTo>
                  <a:pt x="31016" y="101570"/>
                </a:lnTo>
                <a:lnTo>
                  <a:pt x="41416" y="103707"/>
                </a:lnTo>
                <a:lnTo>
                  <a:pt x="68041" y="103707"/>
                </a:lnTo>
                <a:lnTo>
                  <a:pt x="61963" y="109625"/>
                </a:lnTo>
                <a:lnTo>
                  <a:pt x="54914" y="113852"/>
                </a:lnTo>
                <a:lnTo>
                  <a:pt x="47032" y="116389"/>
                </a:lnTo>
                <a:lnTo>
                  <a:pt x="38458" y="1172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135245" y="5498806"/>
            <a:ext cx="87630" cy="85725"/>
          </a:xfrm>
          <a:custGeom>
            <a:avLst/>
            <a:gdLst/>
            <a:ahLst/>
            <a:cxnLst/>
            <a:rect l="l" t="t" r="r" b="b"/>
            <a:pathLst>
              <a:path w="87629" h="85725">
                <a:moveTo>
                  <a:pt x="14791" y="21042"/>
                </a:moveTo>
                <a:lnTo>
                  <a:pt x="11833" y="21042"/>
                </a:lnTo>
                <a:lnTo>
                  <a:pt x="8875" y="18036"/>
                </a:lnTo>
                <a:lnTo>
                  <a:pt x="8875" y="13527"/>
                </a:lnTo>
                <a:lnTo>
                  <a:pt x="11047" y="8877"/>
                </a:lnTo>
                <a:lnTo>
                  <a:pt x="17380" y="4509"/>
                </a:lnTo>
                <a:lnTo>
                  <a:pt x="27595" y="1268"/>
                </a:lnTo>
                <a:lnTo>
                  <a:pt x="41416" y="0"/>
                </a:lnTo>
                <a:lnTo>
                  <a:pt x="55006" y="1972"/>
                </a:lnTo>
                <a:lnTo>
                  <a:pt x="64713" y="7890"/>
                </a:lnTo>
                <a:lnTo>
                  <a:pt x="68041" y="13527"/>
                </a:lnTo>
                <a:lnTo>
                  <a:pt x="39937" y="13527"/>
                </a:lnTo>
                <a:lnTo>
                  <a:pt x="31848" y="14701"/>
                </a:lnTo>
                <a:lnTo>
                  <a:pt x="25145" y="17284"/>
                </a:lnTo>
                <a:lnTo>
                  <a:pt x="19552" y="19867"/>
                </a:lnTo>
                <a:lnTo>
                  <a:pt x="14791" y="21042"/>
                </a:lnTo>
                <a:close/>
              </a:path>
              <a:path w="87629" h="85725">
                <a:moveTo>
                  <a:pt x="72479" y="33066"/>
                </a:moveTo>
                <a:lnTo>
                  <a:pt x="59166" y="33066"/>
                </a:lnTo>
                <a:lnTo>
                  <a:pt x="58034" y="24306"/>
                </a:lnTo>
                <a:lnTo>
                  <a:pt x="54544" y="18223"/>
                </a:lnTo>
                <a:lnTo>
                  <a:pt x="48558" y="14677"/>
                </a:lnTo>
                <a:lnTo>
                  <a:pt x="39937" y="13527"/>
                </a:lnTo>
                <a:lnTo>
                  <a:pt x="68041" y="13527"/>
                </a:lnTo>
                <a:lnTo>
                  <a:pt x="70537" y="17754"/>
                </a:lnTo>
                <a:lnTo>
                  <a:pt x="72479" y="31563"/>
                </a:lnTo>
                <a:lnTo>
                  <a:pt x="72479" y="33066"/>
                </a:lnTo>
                <a:close/>
              </a:path>
              <a:path w="87629" h="85725">
                <a:moveTo>
                  <a:pt x="28104" y="85671"/>
                </a:moveTo>
                <a:lnTo>
                  <a:pt x="16224" y="83792"/>
                </a:lnTo>
                <a:lnTo>
                  <a:pt x="7395" y="78532"/>
                </a:lnTo>
                <a:lnTo>
                  <a:pt x="1895" y="70453"/>
                </a:lnTo>
                <a:lnTo>
                  <a:pt x="0" y="60120"/>
                </a:lnTo>
                <a:lnTo>
                  <a:pt x="2496" y="47814"/>
                </a:lnTo>
                <a:lnTo>
                  <a:pt x="9984" y="38326"/>
                </a:lnTo>
                <a:lnTo>
                  <a:pt x="22464" y="32220"/>
                </a:lnTo>
                <a:lnTo>
                  <a:pt x="39937" y="30060"/>
                </a:lnTo>
                <a:lnTo>
                  <a:pt x="45854" y="30060"/>
                </a:lnTo>
                <a:lnTo>
                  <a:pt x="53250" y="31563"/>
                </a:lnTo>
                <a:lnTo>
                  <a:pt x="59166" y="33066"/>
                </a:lnTo>
                <a:lnTo>
                  <a:pt x="72479" y="33066"/>
                </a:lnTo>
                <a:lnTo>
                  <a:pt x="72479" y="42084"/>
                </a:lnTo>
                <a:lnTo>
                  <a:pt x="41416" y="42084"/>
                </a:lnTo>
                <a:lnTo>
                  <a:pt x="29537" y="43187"/>
                </a:lnTo>
                <a:lnTo>
                  <a:pt x="20708" y="46405"/>
                </a:lnTo>
                <a:lnTo>
                  <a:pt x="15207" y="51595"/>
                </a:lnTo>
                <a:lnTo>
                  <a:pt x="13312" y="58617"/>
                </a:lnTo>
                <a:lnTo>
                  <a:pt x="13312" y="66132"/>
                </a:lnTo>
                <a:lnTo>
                  <a:pt x="20708" y="72144"/>
                </a:lnTo>
                <a:lnTo>
                  <a:pt x="60645" y="72144"/>
                </a:lnTo>
                <a:lnTo>
                  <a:pt x="52857" y="78062"/>
                </a:lnTo>
                <a:lnTo>
                  <a:pt x="44929" y="82289"/>
                </a:lnTo>
                <a:lnTo>
                  <a:pt x="36724" y="84825"/>
                </a:lnTo>
                <a:lnTo>
                  <a:pt x="28104" y="85671"/>
                </a:lnTo>
                <a:close/>
              </a:path>
              <a:path w="87629" h="85725">
                <a:moveTo>
                  <a:pt x="85791" y="84168"/>
                </a:moveTo>
                <a:lnTo>
                  <a:pt x="63604" y="84168"/>
                </a:lnTo>
                <a:lnTo>
                  <a:pt x="60645" y="78156"/>
                </a:lnTo>
                <a:lnTo>
                  <a:pt x="60645" y="72144"/>
                </a:lnTo>
                <a:lnTo>
                  <a:pt x="29583" y="72144"/>
                </a:lnTo>
                <a:lnTo>
                  <a:pt x="41070" y="70382"/>
                </a:lnTo>
                <a:lnTo>
                  <a:pt x="50476" y="65944"/>
                </a:lnTo>
                <a:lnTo>
                  <a:pt x="56832" y="60096"/>
                </a:lnTo>
                <a:lnTo>
                  <a:pt x="59166" y="54108"/>
                </a:lnTo>
                <a:lnTo>
                  <a:pt x="59166" y="45090"/>
                </a:lnTo>
                <a:lnTo>
                  <a:pt x="47333" y="42084"/>
                </a:lnTo>
                <a:lnTo>
                  <a:pt x="72479" y="42084"/>
                </a:lnTo>
                <a:lnTo>
                  <a:pt x="72479" y="70641"/>
                </a:lnTo>
                <a:lnTo>
                  <a:pt x="84312" y="70641"/>
                </a:lnTo>
                <a:lnTo>
                  <a:pt x="87270" y="72144"/>
                </a:lnTo>
                <a:lnTo>
                  <a:pt x="87270" y="81162"/>
                </a:lnTo>
                <a:lnTo>
                  <a:pt x="85791" y="841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37292" y="5476261"/>
            <a:ext cx="88900" cy="108585"/>
          </a:xfrm>
          <a:custGeom>
            <a:avLst/>
            <a:gdLst/>
            <a:ahLst/>
            <a:cxnLst/>
            <a:rect l="l" t="t" r="r" b="b"/>
            <a:pathLst>
              <a:path w="88900" h="108585">
                <a:moveTo>
                  <a:pt x="35500" y="30060"/>
                </a:moveTo>
                <a:lnTo>
                  <a:pt x="22187" y="30060"/>
                </a:lnTo>
                <a:lnTo>
                  <a:pt x="22187" y="3006"/>
                </a:lnTo>
                <a:lnTo>
                  <a:pt x="23666" y="0"/>
                </a:lnTo>
                <a:lnTo>
                  <a:pt x="34020" y="0"/>
                </a:lnTo>
                <a:lnTo>
                  <a:pt x="35500" y="4509"/>
                </a:lnTo>
                <a:lnTo>
                  <a:pt x="35500" y="30060"/>
                </a:lnTo>
                <a:close/>
              </a:path>
              <a:path w="88900" h="108585">
                <a:moveTo>
                  <a:pt x="73958" y="42084"/>
                </a:moveTo>
                <a:lnTo>
                  <a:pt x="2958" y="42084"/>
                </a:lnTo>
                <a:lnTo>
                  <a:pt x="0" y="40581"/>
                </a:lnTo>
                <a:lnTo>
                  <a:pt x="0" y="30060"/>
                </a:lnTo>
                <a:lnTo>
                  <a:pt x="73958" y="30060"/>
                </a:lnTo>
                <a:lnTo>
                  <a:pt x="76916" y="31563"/>
                </a:lnTo>
                <a:lnTo>
                  <a:pt x="76916" y="40581"/>
                </a:lnTo>
                <a:lnTo>
                  <a:pt x="73958" y="42084"/>
                </a:lnTo>
                <a:close/>
              </a:path>
              <a:path w="88900" h="108585">
                <a:moveTo>
                  <a:pt x="51770" y="108216"/>
                </a:moveTo>
                <a:lnTo>
                  <a:pt x="22187" y="88677"/>
                </a:lnTo>
                <a:lnTo>
                  <a:pt x="22187" y="42084"/>
                </a:lnTo>
                <a:lnTo>
                  <a:pt x="35500" y="42084"/>
                </a:lnTo>
                <a:lnTo>
                  <a:pt x="35500" y="72144"/>
                </a:lnTo>
                <a:lnTo>
                  <a:pt x="35754" y="81373"/>
                </a:lnTo>
                <a:lnTo>
                  <a:pt x="37533" y="88489"/>
                </a:lnTo>
                <a:lnTo>
                  <a:pt x="42364" y="93069"/>
                </a:lnTo>
                <a:lnTo>
                  <a:pt x="51770" y="94689"/>
                </a:lnTo>
                <a:lnTo>
                  <a:pt x="88750" y="94689"/>
                </a:lnTo>
                <a:lnTo>
                  <a:pt x="88750" y="96192"/>
                </a:lnTo>
                <a:lnTo>
                  <a:pt x="85791" y="99198"/>
                </a:lnTo>
                <a:lnTo>
                  <a:pt x="79875" y="100701"/>
                </a:lnTo>
                <a:lnTo>
                  <a:pt x="72363" y="103777"/>
                </a:lnTo>
                <a:lnTo>
                  <a:pt x="65268" y="106149"/>
                </a:lnTo>
                <a:lnTo>
                  <a:pt x="58450" y="107676"/>
                </a:lnTo>
                <a:lnTo>
                  <a:pt x="51770" y="108216"/>
                </a:lnTo>
                <a:close/>
              </a:path>
              <a:path w="88900" h="108585">
                <a:moveTo>
                  <a:pt x="88750" y="94689"/>
                </a:moveTo>
                <a:lnTo>
                  <a:pt x="51770" y="94689"/>
                </a:lnTo>
                <a:lnTo>
                  <a:pt x="61408" y="93280"/>
                </a:lnTo>
                <a:lnTo>
                  <a:pt x="70075" y="90180"/>
                </a:lnTo>
                <a:lnTo>
                  <a:pt x="77355" y="87080"/>
                </a:lnTo>
                <a:lnTo>
                  <a:pt x="82833" y="85671"/>
                </a:lnTo>
                <a:lnTo>
                  <a:pt x="87270" y="85671"/>
                </a:lnTo>
                <a:lnTo>
                  <a:pt x="88750" y="88677"/>
                </a:lnTo>
                <a:lnTo>
                  <a:pt x="88750" y="946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348230" y="5498806"/>
            <a:ext cx="88900" cy="85725"/>
          </a:xfrm>
          <a:custGeom>
            <a:avLst/>
            <a:gdLst/>
            <a:ahLst/>
            <a:cxnLst/>
            <a:rect l="l" t="t" r="r" b="b"/>
            <a:pathLst>
              <a:path w="88900" h="85725">
                <a:moveTo>
                  <a:pt x="14791" y="21042"/>
                </a:moveTo>
                <a:lnTo>
                  <a:pt x="11833" y="21042"/>
                </a:lnTo>
                <a:lnTo>
                  <a:pt x="8875" y="18036"/>
                </a:lnTo>
                <a:lnTo>
                  <a:pt x="8875" y="13527"/>
                </a:lnTo>
                <a:lnTo>
                  <a:pt x="11255" y="8877"/>
                </a:lnTo>
                <a:lnTo>
                  <a:pt x="17934" y="4509"/>
                </a:lnTo>
                <a:lnTo>
                  <a:pt x="28219" y="1268"/>
                </a:lnTo>
                <a:lnTo>
                  <a:pt x="41416" y="0"/>
                </a:lnTo>
                <a:lnTo>
                  <a:pt x="55861" y="1972"/>
                </a:lnTo>
                <a:lnTo>
                  <a:pt x="66007" y="7890"/>
                </a:lnTo>
                <a:lnTo>
                  <a:pt x="69428" y="13527"/>
                </a:lnTo>
                <a:lnTo>
                  <a:pt x="41416" y="13527"/>
                </a:lnTo>
                <a:lnTo>
                  <a:pt x="33304" y="14701"/>
                </a:lnTo>
                <a:lnTo>
                  <a:pt x="26440" y="17284"/>
                </a:lnTo>
                <a:lnTo>
                  <a:pt x="20407" y="19867"/>
                </a:lnTo>
                <a:lnTo>
                  <a:pt x="14791" y="21042"/>
                </a:lnTo>
                <a:close/>
              </a:path>
              <a:path w="88900" h="85725">
                <a:moveTo>
                  <a:pt x="73958" y="33066"/>
                </a:moveTo>
                <a:lnTo>
                  <a:pt x="60645" y="33066"/>
                </a:lnTo>
                <a:lnTo>
                  <a:pt x="59513" y="24306"/>
                </a:lnTo>
                <a:lnTo>
                  <a:pt x="56023" y="18223"/>
                </a:lnTo>
                <a:lnTo>
                  <a:pt x="50037" y="14677"/>
                </a:lnTo>
                <a:lnTo>
                  <a:pt x="41416" y="13527"/>
                </a:lnTo>
                <a:lnTo>
                  <a:pt x="69428" y="13527"/>
                </a:lnTo>
                <a:lnTo>
                  <a:pt x="71993" y="17754"/>
                </a:lnTo>
                <a:lnTo>
                  <a:pt x="73958" y="31563"/>
                </a:lnTo>
                <a:lnTo>
                  <a:pt x="73958" y="33066"/>
                </a:lnTo>
                <a:close/>
              </a:path>
              <a:path w="88900" h="85725">
                <a:moveTo>
                  <a:pt x="28104" y="85671"/>
                </a:moveTo>
                <a:lnTo>
                  <a:pt x="16848" y="83792"/>
                </a:lnTo>
                <a:lnTo>
                  <a:pt x="7950" y="78532"/>
                </a:lnTo>
                <a:lnTo>
                  <a:pt x="2103" y="70453"/>
                </a:lnTo>
                <a:lnTo>
                  <a:pt x="0" y="60120"/>
                </a:lnTo>
                <a:lnTo>
                  <a:pt x="2704" y="47814"/>
                </a:lnTo>
                <a:lnTo>
                  <a:pt x="10539" y="38326"/>
                </a:lnTo>
                <a:lnTo>
                  <a:pt x="23088" y="32220"/>
                </a:lnTo>
                <a:lnTo>
                  <a:pt x="39937" y="30060"/>
                </a:lnTo>
                <a:lnTo>
                  <a:pt x="47333" y="30060"/>
                </a:lnTo>
                <a:lnTo>
                  <a:pt x="53250" y="31563"/>
                </a:lnTo>
                <a:lnTo>
                  <a:pt x="60645" y="33066"/>
                </a:lnTo>
                <a:lnTo>
                  <a:pt x="73958" y="33066"/>
                </a:lnTo>
                <a:lnTo>
                  <a:pt x="73958" y="42084"/>
                </a:lnTo>
                <a:lnTo>
                  <a:pt x="42895" y="42084"/>
                </a:lnTo>
                <a:lnTo>
                  <a:pt x="30161" y="43187"/>
                </a:lnTo>
                <a:lnTo>
                  <a:pt x="20893" y="46405"/>
                </a:lnTo>
                <a:lnTo>
                  <a:pt x="15230" y="51595"/>
                </a:lnTo>
                <a:lnTo>
                  <a:pt x="13312" y="58617"/>
                </a:lnTo>
                <a:lnTo>
                  <a:pt x="13312" y="66132"/>
                </a:lnTo>
                <a:lnTo>
                  <a:pt x="20708" y="72144"/>
                </a:lnTo>
                <a:lnTo>
                  <a:pt x="60645" y="72144"/>
                </a:lnTo>
                <a:lnTo>
                  <a:pt x="53481" y="78062"/>
                </a:lnTo>
                <a:lnTo>
                  <a:pt x="45484" y="82289"/>
                </a:lnTo>
                <a:lnTo>
                  <a:pt x="36933" y="84825"/>
                </a:lnTo>
                <a:lnTo>
                  <a:pt x="28104" y="85671"/>
                </a:lnTo>
                <a:close/>
              </a:path>
              <a:path w="88900" h="85725">
                <a:moveTo>
                  <a:pt x="85791" y="84168"/>
                </a:moveTo>
                <a:lnTo>
                  <a:pt x="65083" y="84168"/>
                </a:lnTo>
                <a:lnTo>
                  <a:pt x="62125" y="81162"/>
                </a:lnTo>
                <a:lnTo>
                  <a:pt x="62125" y="78156"/>
                </a:lnTo>
                <a:lnTo>
                  <a:pt x="60645" y="72144"/>
                </a:lnTo>
                <a:lnTo>
                  <a:pt x="31062" y="72144"/>
                </a:lnTo>
                <a:lnTo>
                  <a:pt x="41925" y="70382"/>
                </a:lnTo>
                <a:lnTo>
                  <a:pt x="51401" y="65944"/>
                </a:lnTo>
                <a:lnTo>
                  <a:pt x="58103" y="60096"/>
                </a:lnTo>
                <a:lnTo>
                  <a:pt x="60645" y="54108"/>
                </a:lnTo>
                <a:lnTo>
                  <a:pt x="60645" y="45090"/>
                </a:lnTo>
                <a:lnTo>
                  <a:pt x="48812" y="42084"/>
                </a:lnTo>
                <a:lnTo>
                  <a:pt x="73958" y="42084"/>
                </a:lnTo>
                <a:lnTo>
                  <a:pt x="73958" y="70641"/>
                </a:lnTo>
                <a:lnTo>
                  <a:pt x="85791" y="70641"/>
                </a:lnTo>
                <a:lnTo>
                  <a:pt x="88750" y="72144"/>
                </a:lnTo>
                <a:lnTo>
                  <a:pt x="88750" y="81162"/>
                </a:lnTo>
                <a:lnTo>
                  <a:pt x="85791" y="841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747769" y="58309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2187" y="28557"/>
                </a:moveTo>
                <a:lnTo>
                  <a:pt x="5916" y="28557"/>
                </a:lnTo>
                <a:lnTo>
                  <a:pt x="0" y="22545"/>
                </a:lnTo>
                <a:lnTo>
                  <a:pt x="0" y="7515"/>
                </a:lnTo>
                <a:lnTo>
                  <a:pt x="5916" y="0"/>
                </a:lnTo>
                <a:lnTo>
                  <a:pt x="22187" y="0"/>
                </a:lnTo>
                <a:lnTo>
                  <a:pt x="28104" y="7515"/>
                </a:lnTo>
                <a:lnTo>
                  <a:pt x="28104" y="22545"/>
                </a:lnTo>
                <a:lnTo>
                  <a:pt x="22187" y="285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03327" y="58309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2187" y="28557"/>
                </a:moveTo>
                <a:lnTo>
                  <a:pt x="5916" y="28557"/>
                </a:lnTo>
                <a:lnTo>
                  <a:pt x="0" y="22545"/>
                </a:lnTo>
                <a:lnTo>
                  <a:pt x="0" y="7515"/>
                </a:lnTo>
                <a:lnTo>
                  <a:pt x="5916" y="0"/>
                </a:lnTo>
                <a:lnTo>
                  <a:pt x="22187" y="0"/>
                </a:lnTo>
                <a:lnTo>
                  <a:pt x="28104" y="7515"/>
                </a:lnTo>
                <a:lnTo>
                  <a:pt x="28104" y="22545"/>
                </a:lnTo>
                <a:lnTo>
                  <a:pt x="22187" y="285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225556" y="583097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2187" y="28557"/>
                </a:moveTo>
                <a:lnTo>
                  <a:pt x="7395" y="28557"/>
                </a:lnTo>
                <a:lnTo>
                  <a:pt x="0" y="22545"/>
                </a:lnTo>
                <a:lnTo>
                  <a:pt x="0" y="7515"/>
                </a:lnTo>
                <a:lnTo>
                  <a:pt x="7395" y="0"/>
                </a:lnTo>
                <a:lnTo>
                  <a:pt x="22187" y="0"/>
                </a:lnTo>
                <a:lnTo>
                  <a:pt x="28104" y="7515"/>
                </a:lnTo>
                <a:lnTo>
                  <a:pt x="28104" y="22545"/>
                </a:lnTo>
                <a:lnTo>
                  <a:pt x="22187" y="285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4995">
              <a:lnSpc>
                <a:spcPct val="100000"/>
              </a:lnSpc>
            </a:pPr>
            <a:r>
              <a:rPr sz="3200" spc="-5" dirty="0"/>
              <a:t>Kernel Data</a:t>
            </a:r>
            <a:r>
              <a:rPr sz="3200" spc="-80" dirty="0"/>
              <a:t> </a:t>
            </a:r>
            <a:r>
              <a:rPr sz="3200" spc="-5" dirty="0"/>
              <a:t>Structures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4805680" cy="1299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Binary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search</a:t>
            </a:r>
            <a:r>
              <a:rPr sz="1800" b="1" spc="-5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left </a:t>
            </a:r>
            <a:r>
              <a:rPr sz="1800" dirty="0">
                <a:latin typeface="Arial"/>
                <a:cs typeface="Arial"/>
              </a:rPr>
              <a:t>&lt;=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Search performance is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O(n)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Balanced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binary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search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tree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i="1" spc="-5" dirty="0">
                <a:latin typeface="Arial"/>
                <a:cs typeface="Arial"/>
              </a:rPr>
              <a:t>O(lg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5124" y="2985223"/>
            <a:ext cx="2753281" cy="2144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4995">
              <a:lnSpc>
                <a:spcPct val="100000"/>
              </a:lnSpc>
            </a:pPr>
            <a:r>
              <a:rPr sz="3200" spc="-5" dirty="0"/>
              <a:t>Kernel Data</a:t>
            </a:r>
            <a:r>
              <a:rPr sz="3200" spc="-80" dirty="0"/>
              <a:t> </a:t>
            </a:r>
            <a:r>
              <a:rPr sz="3200" spc="-5" dirty="0"/>
              <a:t>Structures</a:t>
            </a:r>
            <a:endParaRPr sz="32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434022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Hash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function </a:t>
            </a:r>
            <a:r>
              <a:rPr sz="1800" spc="-5" dirty="0">
                <a:latin typeface="Arial"/>
                <a:cs typeface="Arial"/>
              </a:rPr>
              <a:t>can create a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hash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189" y="4235767"/>
            <a:ext cx="7122795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Bitmap </a:t>
            </a:r>
            <a:r>
              <a:rPr sz="1800" spc="-5" dirty="0">
                <a:latin typeface="Arial"/>
                <a:cs typeface="Arial"/>
              </a:rPr>
              <a:t>– string of </a:t>
            </a:r>
            <a:r>
              <a:rPr sz="1800" i="1" spc="-5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binary digits representing </a:t>
            </a:r>
            <a:r>
              <a:rPr sz="1800" spc="-5" dirty="0">
                <a:latin typeface="Arial"/>
                <a:cs typeface="Arial"/>
              </a:rPr>
              <a:t>the status of </a:t>
            </a:r>
            <a:r>
              <a:rPr sz="1800" i="1" spc="-5" dirty="0">
                <a:latin typeface="Arial"/>
                <a:cs typeface="Arial"/>
              </a:rPr>
              <a:t>n</a:t>
            </a:r>
            <a:r>
              <a:rPr sz="1800" i="1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items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Linux </a:t>
            </a:r>
            <a:r>
              <a:rPr sz="1800" spc="-5" dirty="0">
                <a:latin typeface="Arial"/>
                <a:cs typeface="Arial"/>
              </a:rPr>
              <a:t>data structures </a:t>
            </a:r>
            <a:r>
              <a:rPr sz="1800" spc="-10" dirty="0">
                <a:latin typeface="Arial"/>
                <a:cs typeface="Arial"/>
              </a:rPr>
              <a:t>defined</a:t>
            </a:r>
            <a:r>
              <a:rPr sz="1800" spc="-5" dirty="0">
                <a:latin typeface="Arial"/>
                <a:cs typeface="Arial"/>
              </a:rPr>
              <a:t> in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ts val="2135"/>
              </a:lnSpc>
              <a:spcBef>
                <a:spcPts val="635"/>
              </a:spcBef>
            </a:pPr>
            <a:r>
              <a:rPr sz="1800" b="1" i="1" spc="-5" dirty="0">
                <a:latin typeface="Arial"/>
                <a:cs typeface="Arial"/>
              </a:rPr>
              <a:t>include </a:t>
            </a:r>
            <a:r>
              <a:rPr sz="1800" spc="-5" dirty="0">
                <a:latin typeface="Arial"/>
                <a:cs typeface="Arial"/>
              </a:rPr>
              <a:t>files </a:t>
            </a:r>
            <a:r>
              <a:rPr sz="1800" spc="-5" dirty="0">
                <a:latin typeface="Courier New"/>
                <a:cs typeface="Courier New"/>
              </a:rPr>
              <a:t>&lt;linux/list.h&gt;,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&lt;linux/kfifo.h&gt;,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ts val="2135"/>
              </a:lnSpc>
            </a:pPr>
            <a:r>
              <a:rPr sz="1800" spc="-10" dirty="0">
                <a:latin typeface="Courier New"/>
                <a:cs typeface="Courier New"/>
              </a:rPr>
              <a:t>&lt;linux/rbtree.h&gt;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2339" y="1879144"/>
            <a:ext cx="3954478" cy="194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6395" y="2745580"/>
            <a:ext cx="79375" cy="134620"/>
          </a:xfrm>
          <a:custGeom>
            <a:avLst/>
            <a:gdLst/>
            <a:ahLst/>
            <a:cxnLst/>
            <a:rect l="l" t="t" r="r" b="b"/>
            <a:pathLst>
              <a:path w="79375" h="134619">
                <a:moveTo>
                  <a:pt x="17085" y="134258"/>
                </a:moveTo>
                <a:lnTo>
                  <a:pt x="0" y="134258"/>
                </a:lnTo>
                <a:lnTo>
                  <a:pt x="0" y="0"/>
                </a:lnTo>
                <a:lnTo>
                  <a:pt x="17085" y="0"/>
                </a:lnTo>
                <a:lnTo>
                  <a:pt x="17085" y="49956"/>
                </a:lnTo>
                <a:lnTo>
                  <a:pt x="33770" y="49956"/>
                </a:lnTo>
                <a:lnTo>
                  <a:pt x="33466" y="50005"/>
                </a:lnTo>
                <a:lnTo>
                  <a:pt x="25045" y="55420"/>
                </a:lnTo>
                <a:lnTo>
                  <a:pt x="19245" y="65519"/>
                </a:lnTo>
                <a:lnTo>
                  <a:pt x="17085" y="81179"/>
                </a:lnTo>
                <a:lnTo>
                  <a:pt x="17085" y="134258"/>
                </a:lnTo>
                <a:close/>
              </a:path>
              <a:path w="79375" h="134619">
                <a:moveTo>
                  <a:pt x="33770" y="49956"/>
                </a:moveTo>
                <a:lnTo>
                  <a:pt x="17085" y="49956"/>
                </a:lnTo>
                <a:lnTo>
                  <a:pt x="21235" y="44639"/>
                </a:lnTo>
                <a:lnTo>
                  <a:pt x="26986" y="39028"/>
                </a:lnTo>
                <a:lnTo>
                  <a:pt x="34777" y="34589"/>
                </a:lnTo>
                <a:lnTo>
                  <a:pt x="45042" y="32784"/>
                </a:lnTo>
                <a:lnTo>
                  <a:pt x="56934" y="34198"/>
                </a:lnTo>
                <a:lnTo>
                  <a:pt x="67952" y="39418"/>
                </a:lnTo>
                <a:lnTo>
                  <a:pt x="74889" y="48395"/>
                </a:lnTo>
                <a:lnTo>
                  <a:pt x="43489" y="48395"/>
                </a:lnTo>
                <a:lnTo>
                  <a:pt x="33770" y="49956"/>
                </a:lnTo>
                <a:close/>
              </a:path>
              <a:path w="79375" h="134619">
                <a:moveTo>
                  <a:pt x="79213" y="134258"/>
                </a:moveTo>
                <a:lnTo>
                  <a:pt x="63681" y="134258"/>
                </a:lnTo>
                <a:lnTo>
                  <a:pt x="63681" y="70251"/>
                </a:lnTo>
                <a:lnTo>
                  <a:pt x="62710" y="60909"/>
                </a:lnTo>
                <a:lnTo>
                  <a:pt x="59409" y="54054"/>
                </a:lnTo>
                <a:lnTo>
                  <a:pt x="53197" y="49834"/>
                </a:lnTo>
                <a:lnTo>
                  <a:pt x="43489" y="48395"/>
                </a:lnTo>
                <a:lnTo>
                  <a:pt x="74889" y="48395"/>
                </a:lnTo>
                <a:lnTo>
                  <a:pt x="76058" y="49907"/>
                </a:lnTo>
                <a:lnTo>
                  <a:pt x="79213" y="67129"/>
                </a:lnTo>
                <a:lnTo>
                  <a:pt x="79213" y="1342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4246" y="2778364"/>
            <a:ext cx="93345" cy="104775"/>
          </a:xfrm>
          <a:custGeom>
            <a:avLst/>
            <a:gdLst/>
            <a:ahLst/>
            <a:cxnLst/>
            <a:rect l="l" t="t" r="r" b="b"/>
            <a:pathLst>
              <a:path w="93345" h="104775">
                <a:moveTo>
                  <a:pt x="20191" y="32784"/>
                </a:moveTo>
                <a:lnTo>
                  <a:pt x="4659" y="32784"/>
                </a:lnTo>
                <a:lnTo>
                  <a:pt x="8348" y="17782"/>
                </a:lnTo>
                <a:lnTo>
                  <a:pt x="16696" y="7610"/>
                </a:lnTo>
                <a:lnTo>
                  <a:pt x="29122" y="1829"/>
                </a:lnTo>
                <a:lnTo>
                  <a:pt x="45042" y="0"/>
                </a:lnTo>
                <a:lnTo>
                  <a:pt x="54143" y="878"/>
                </a:lnTo>
                <a:lnTo>
                  <a:pt x="66593" y="4683"/>
                </a:lnTo>
                <a:lnTo>
                  <a:pt x="77587" y="13172"/>
                </a:lnTo>
                <a:lnTo>
                  <a:pt x="77865" y="14050"/>
                </a:lnTo>
                <a:lnTo>
                  <a:pt x="43489" y="14050"/>
                </a:lnTo>
                <a:lnTo>
                  <a:pt x="32204" y="16099"/>
                </a:lnTo>
                <a:lnTo>
                  <a:pt x="25433" y="21075"/>
                </a:lnTo>
                <a:lnTo>
                  <a:pt x="21866" y="27222"/>
                </a:lnTo>
                <a:lnTo>
                  <a:pt x="20191" y="32784"/>
                </a:lnTo>
                <a:close/>
              </a:path>
              <a:path w="93345" h="104775">
                <a:moveTo>
                  <a:pt x="31063" y="104596"/>
                </a:moveTo>
                <a:lnTo>
                  <a:pt x="18347" y="102621"/>
                </a:lnTo>
                <a:lnTo>
                  <a:pt x="8542" y="96986"/>
                </a:lnTo>
                <a:lnTo>
                  <a:pt x="2232" y="88131"/>
                </a:lnTo>
                <a:lnTo>
                  <a:pt x="0" y="76496"/>
                </a:lnTo>
                <a:lnTo>
                  <a:pt x="897" y="68105"/>
                </a:lnTo>
                <a:lnTo>
                  <a:pt x="4853" y="58543"/>
                </a:lnTo>
                <a:lnTo>
                  <a:pt x="13760" y="50151"/>
                </a:lnTo>
                <a:lnTo>
                  <a:pt x="29510" y="45273"/>
                </a:lnTo>
                <a:lnTo>
                  <a:pt x="57468" y="42150"/>
                </a:lnTo>
                <a:lnTo>
                  <a:pt x="60574" y="42150"/>
                </a:lnTo>
                <a:lnTo>
                  <a:pt x="65234" y="40589"/>
                </a:lnTo>
                <a:lnTo>
                  <a:pt x="65234" y="29661"/>
                </a:lnTo>
                <a:lnTo>
                  <a:pt x="64020" y="23270"/>
                </a:lnTo>
                <a:lnTo>
                  <a:pt x="60186" y="18343"/>
                </a:lnTo>
                <a:lnTo>
                  <a:pt x="53439" y="15172"/>
                </a:lnTo>
                <a:lnTo>
                  <a:pt x="43489" y="14050"/>
                </a:lnTo>
                <a:lnTo>
                  <a:pt x="77865" y="14050"/>
                </a:lnTo>
                <a:lnTo>
                  <a:pt x="82319" y="28100"/>
                </a:lnTo>
                <a:lnTo>
                  <a:pt x="82319" y="51517"/>
                </a:lnTo>
                <a:lnTo>
                  <a:pt x="65234" y="51517"/>
                </a:lnTo>
                <a:lnTo>
                  <a:pt x="62637" y="52713"/>
                </a:lnTo>
                <a:lnTo>
                  <a:pt x="58439" y="54054"/>
                </a:lnTo>
                <a:lnTo>
                  <a:pt x="51037" y="55689"/>
                </a:lnTo>
                <a:lnTo>
                  <a:pt x="38829" y="57762"/>
                </a:lnTo>
                <a:lnTo>
                  <a:pt x="32156" y="59104"/>
                </a:lnTo>
                <a:lnTo>
                  <a:pt x="25045" y="61470"/>
                </a:lnTo>
                <a:lnTo>
                  <a:pt x="19390" y="65885"/>
                </a:lnTo>
                <a:lnTo>
                  <a:pt x="17085" y="73373"/>
                </a:lnTo>
                <a:lnTo>
                  <a:pt x="17085" y="84301"/>
                </a:lnTo>
                <a:lnTo>
                  <a:pt x="23297" y="90546"/>
                </a:lnTo>
                <a:lnTo>
                  <a:pt x="65070" y="90546"/>
                </a:lnTo>
                <a:lnTo>
                  <a:pt x="61205" y="94059"/>
                </a:lnTo>
                <a:lnTo>
                  <a:pt x="53585" y="99132"/>
                </a:lnTo>
                <a:lnTo>
                  <a:pt x="43635" y="103035"/>
                </a:lnTo>
                <a:lnTo>
                  <a:pt x="31063" y="104596"/>
                </a:lnTo>
                <a:close/>
              </a:path>
              <a:path w="93345" h="104775">
                <a:moveTo>
                  <a:pt x="65070" y="90546"/>
                </a:moveTo>
                <a:lnTo>
                  <a:pt x="35723" y="90546"/>
                </a:lnTo>
                <a:lnTo>
                  <a:pt x="46231" y="88863"/>
                </a:lnTo>
                <a:lnTo>
                  <a:pt x="55720" y="84106"/>
                </a:lnTo>
                <a:lnTo>
                  <a:pt x="62588" y="76715"/>
                </a:lnTo>
                <a:lnTo>
                  <a:pt x="65234" y="67129"/>
                </a:lnTo>
                <a:lnTo>
                  <a:pt x="65234" y="51517"/>
                </a:lnTo>
                <a:lnTo>
                  <a:pt x="82319" y="51517"/>
                </a:lnTo>
                <a:lnTo>
                  <a:pt x="82319" y="88985"/>
                </a:lnTo>
                <a:lnTo>
                  <a:pt x="66787" y="88985"/>
                </a:lnTo>
                <a:lnTo>
                  <a:pt x="65070" y="90546"/>
                </a:lnTo>
                <a:close/>
              </a:path>
              <a:path w="93345" h="104775">
                <a:moveTo>
                  <a:pt x="90085" y="103035"/>
                </a:moveTo>
                <a:lnTo>
                  <a:pt x="68340" y="103035"/>
                </a:lnTo>
                <a:lnTo>
                  <a:pt x="66787" y="95229"/>
                </a:lnTo>
                <a:lnTo>
                  <a:pt x="66787" y="88985"/>
                </a:lnTo>
                <a:lnTo>
                  <a:pt x="82319" y="88985"/>
                </a:lnTo>
                <a:lnTo>
                  <a:pt x="83872" y="90546"/>
                </a:lnTo>
                <a:lnTo>
                  <a:pt x="93191" y="90546"/>
                </a:lnTo>
                <a:lnTo>
                  <a:pt x="93191" y="101474"/>
                </a:lnTo>
                <a:lnTo>
                  <a:pt x="90085" y="103035"/>
                </a:lnTo>
                <a:close/>
              </a:path>
              <a:path w="93345" h="104775">
                <a:moveTo>
                  <a:pt x="93191" y="90546"/>
                </a:moveTo>
                <a:lnTo>
                  <a:pt x="90085" y="90546"/>
                </a:lnTo>
                <a:lnTo>
                  <a:pt x="93191" y="88985"/>
                </a:lnTo>
                <a:lnTo>
                  <a:pt x="93191" y="905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68310" y="2778364"/>
            <a:ext cx="79375" cy="104775"/>
          </a:xfrm>
          <a:custGeom>
            <a:avLst/>
            <a:gdLst/>
            <a:ahLst/>
            <a:cxnLst/>
            <a:rect l="l" t="t" r="r" b="b"/>
            <a:pathLst>
              <a:path w="79375" h="104775">
                <a:moveTo>
                  <a:pt x="72669" y="90546"/>
                </a:moveTo>
                <a:lnTo>
                  <a:pt x="40383" y="90546"/>
                </a:lnTo>
                <a:lnTo>
                  <a:pt x="49265" y="89644"/>
                </a:lnTo>
                <a:lnTo>
                  <a:pt x="56691" y="86838"/>
                </a:lnTo>
                <a:lnTo>
                  <a:pt x="61788" y="81984"/>
                </a:lnTo>
                <a:lnTo>
                  <a:pt x="63681" y="74935"/>
                </a:lnTo>
                <a:lnTo>
                  <a:pt x="63681" y="67129"/>
                </a:lnTo>
                <a:lnTo>
                  <a:pt x="57468" y="64007"/>
                </a:lnTo>
                <a:lnTo>
                  <a:pt x="43489" y="60884"/>
                </a:lnTo>
                <a:lnTo>
                  <a:pt x="24851" y="56201"/>
                </a:lnTo>
                <a:lnTo>
                  <a:pt x="15556" y="52981"/>
                </a:lnTo>
                <a:lnTo>
                  <a:pt x="8736" y="48005"/>
                </a:lnTo>
                <a:lnTo>
                  <a:pt x="4538" y="41272"/>
                </a:lnTo>
                <a:lnTo>
                  <a:pt x="3106" y="32784"/>
                </a:lnTo>
                <a:lnTo>
                  <a:pt x="6067" y="18441"/>
                </a:lnTo>
                <a:lnTo>
                  <a:pt x="13978" y="8196"/>
                </a:lnTo>
                <a:lnTo>
                  <a:pt x="25385" y="2049"/>
                </a:lnTo>
                <a:lnTo>
                  <a:pt x="38829" y="0"/>
                </a:lnTo>
                <a:lnTo>
                  <a:pt x="59725" y="4219"/>
                </a:lnTo>
                <a:lnTo>
                  <a:pt x="70864" y="13855"/>
                </a:lnTo>
                <a:lnTo>
                  <a:pt x="71606" y="15611"/>
                </a:lnTo>
                <a:lnTo>
                  <a:pt x="32617" y="15611"/>
                </a:lnTo>
                <a:lnTo>
                  <a:pt x="18638" y="17172"/>
                </a:lnTo>
                <a:lnTo>
                  <a:pt x="18638" y="37467"/>
                </a:lnTo>
                <a:lnTo>
                  <a:pt x="23297" y="39028"/>
                </a:lnTo>
                <a:lnTo>
                  <a:pt x="35723" y="42150"/>
                </a:lnTo>
                <a:lnTo>
                  <a:pt x="52808" y="46834"/>
                </a:lnTo>
                <a:lnTo>
                  <a:pt x="65452" y="50956"/>
                </a:lnTo>
                <a:lnTo>
                  <a:pt x="73582" y="56396"/>
                </a:lnTo>
                <a:lnTo>
                  <a:pt x="77926" y="63299"/>
                </a:lnTo>
                <a:lnTo>
                  <a:pt x="79213" y="71812"/>
                </a:lnTo>
                <a:lnTo>
                  <a:pt x="76446" y="85497"/>
                </a:lnTo>
                <a:lnTo>
                  <a:pt x="72669" y="90546"/>
                </a:lnTo>
                <a:close/>
              </a:path>
              <a:path w="79375" h="104775">
                <a:moveTo>
                  <a:pt x="76106" y="31222"/>
                </a:moveTo>
                <a:lnTo>
                  <a:pt x="60574" y="31222"/>
                </a:lnTo>
                <a:lnTo>
                  <a:pt x="59992" y="26149"/>
                </a:lnTo>
                <a:lnTo>
                  <a:pt x="57080" y="21075"/>
                </a:lnTo>
                <a:lnTo>
                  <a:pt x="50090" y="17172"/>
                </a:lnTo>
                <a:lnTo>
                  <a:pt x="37276" y="15611"/>
                </a:lnTo>
                <a:lnTo>
                  <a:pt x="71606" y="15611"/>
                </a:lnTo>
                <a:lnTo>
                  <a:pt x="75305" y="24368"/>
                </a:lnTo>
                <a:lnTo>
                  <a:pt x="76106" y="31222"/>
                </a:lnTo>
                <a:close/>
              </a:path>
              <a:path w="79375" h="104775">
                <a:moveTo>
                  <a:pt x="41936" y="104596"/>
                </a:moveTo>
                <a:lnTo>
                  <a:pt x="19002" y="100767"/>
                </a:lnTo>
                <a:lnTo>
                  <a:pt x="6406" y="91522"/>
                </a:lnTo>
                <a:lnTo>
                  <a:pt x="1092" y="80228"/>
                </a:lnTo>
                <a:lnTo>
                  <a:pt x="0" y="70251"/>
                </a:lnTo>
                <a:lnTo>
                  <a:pt x="15531" y="70251"/>
                </a:lnTo>
                <a:lnTo>
                  <a:pt x="16357" y="76715"/>
                </a:lnTo>
                <a:lnTo>
                  <a:pt x="19803" y="83326"/>
                </a:lnTo>
                <a:lnTo>
                  <a:pt x="27326" y="88473"/>
                </a:lnTo>
                <a:lnTo>
                  <a:pt x="40383" y="90546"/>
                </a:lnTo>
                <a:lnTo>
                  <a:pt x="72669" y="90546"/>
                </a:lnTo>
                <a:lnTo>
                  <a:pt x="68728" y="95815"/>
                </a:lnTo>
                <a:lnTo>
                  <a:pt x="56934" y="102328"/>
                </a:lnTo>
                <a:lnTo>
                  <a:pt x="41936" y="1045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67715" y="2745580"/>
            <a:ext cx="79375" cy="134620"/>
          </a:xfrm>
          <a:custGeom>
            <a:avLst/>
            <a:gdLst/>
            <a:ahLst/>
            <a:cxnLst/>
            <a:rect l="l" t="t" r="r" b="b"/>
            <a:pathLst>
              <a:path w="79375" h="134619">
                <a:moveTo>
                  <a:pt x="15531" y="134258"/>
                </a:moveTo>
                <a:lnTo>
                  <a:pt x="0" y="134258"/>
                </a:lnTo>
                <a:lnTo>
                  <a:pt x="0" y="0"/>
                </a:lnTo>
                <a:lnTo>
                  <a:pt x="15531" y="0"/>
                </a:lnTo>
                <a:lnTo>
                  <a:pt x="15531" y="49956"/>
                </a:lnTo>
                <a:lnTo>
                  <a:pt x="33534" y="49956"/>
                </a:lnTo>
                <a:lnTo>
                  <a:pt x="33223" y="50005"/>
                </a:lnTo>
                <a:lnTo>
                  <a:pt x="24268" y="55420"/>
                </a:lnTo>
                <a:lnTo>
                  <a:pt x="17934" y="65519"/>
                </a:lnTo>
                <a:lnTo>
                  <a:pt x="15531" y="81179"/>
                </a:lnTo>
                <a:lnTo>
                  <a:pt x="15531" y="134258"/>
                </a:lnTo>
                <a:close/>
              </a:path>
              <a:path w="79375" h="134619">
                <a:moveTo>
                  <a:pt x="33534" y="49956"/>
                </a:moveTo>
                <a:lnTo>
                  <a:pt x="15531" y="49956"/>
                </a:lnTo>
                <a:lnTo>
                  <a:pt x="19924" y="44639"/>
                </a:lnTo>
                <a:lnTo>
                  <a:pt x="26210" y="39028"/>
                </a:lnTo>
                <a:lnTo>
                  <a:pt x="34534" y="34589"/>
                </a:lnTo>
                <a:lnTo>
                  <a:pt x="45042" y="32784"/>
                </a:lnTo>
                <a:lnTo>
                  <a:pt x="56279" y="34198"/>
                </a:lnTo>
                <a:lnTo>
                  <a:pt x="67369" y="39418"/>
                </a:lnTo>
                <a:lnTo>
                  <a:pt x="74618" y="48395"/>
                </a:lnTo>
                <a:lnTo>
                  <a:pt x="43489" y="48395"/>
                </a:lnTo>
                <a:lnTo>
                  <a:pt x="33534" y="49956"/>
                </a:lnTo>
                <a:close/>
              </a:path>
              <a:path w="79375" h="134619">
                <a:moveTo>
                  <a:pt x="79213" y="134258"/>
                </a:moveTo>
                <a:lnTo>
                  <a:pt x="62127" y="134258"/>
                </a:lnTo>
                <a:lnTo>
                  <a:pt x="62127" y="70251"/>
                </a:lnTo>
                <a:lnTo>
                  <a:pt x="61399" y="60909"/>
                </a:lnTo>
                <a:lnTo>
                  <a:pt x="58633" y="54054"/>
                </a:lnTo>
                <a:lnTo>
                  <a:pt x="52954" y="49834"/>
                </a:lnTo>
                <a:lnTo>
                  <a:pt x="43489" y="48395"/>
                </a:lnTo>
                <a:lnTo>
                  <a:pt x="74618" y="48395"/>
                </a:lnTo>
                <a:lnTo>
                  <a:pt x="75839" y="49907"/>
                </a:lnTo>
                <a:lnTo>
                  <a:pt x="79213" y="67129"/>
                </a:lnTo>
                <a:lnTo>
                  <a:pt x="79213" y="1342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3035" y="2778364"/>
            <a:ext cx="130810" cy="101600"/>
          </a:xfrm>
          <a:custGeom>
            <a:avLst/>
            <a:gdLst/>
            <a:ahLst/>
            <a:cxnLst/>
            <a:rect l="l" t="t" r="r" b="b"/>
            <a:pathLst>
              <a:path w="130809" h="101600">
                <a:moveTo>
                  <a:pt x="33586" y="17172"/>
                </a:moveTo>
                <a:lnTo>
                  <a:pt x="15531" y="17172"/>
                </a:lnTo>
                <a:lnTo>
                  <a:pt x="19050" y="12513"/>
                </a:lnTo>
                <a:lnTo>
                  <a:pt x="25045" y="6830"/>
                </a:lnTo>
                <a:lnTo>
                  <a:pt x="33660" y="2024"/>
                </a:lnTo>
                <a:lnTo>
                  <a:pt x="45042" y="0"/>
                </a:lnTo>
                <a:lnTo>
                  <a:pt x="55915" y="1805"/>
                </a:lnTo>
                <a:lnTo>
                  <a:pt x="63292" y="6244"/>
                </a:lnTo>
                <a:lnTo>
                  <a:pt x="67758" y="11854"/>
                </a:lnTo>
                <a:lnTo>
                  <a:pt x="69266" y="15611"/>
                </a:lnTo>
                <a:lnTo>
                  <a:pt x="41936" y="15611"/>
                </a:lnTo>
                <a:lnTo>
                  <a:pt x="33879" y="17001"/>
                </a:lnTo>
                <a:lnTo>
                  <a:pt x="33586" y="17172"/>
                </a:lnTo>
                <a:close/>
              </a:path>
              <a:path w="130809" h="101600">
                <a:moveTo>
                  <a:pt x="89439" y="17172"/>
                </a:moveTo>
                <a:lnTo>
                  <a:pt x="69893" y="17172"/>
                </a:lnTo>
                <a:lnTo>
                  <a:pt x="76494" y="10537"/>
                </a:lnTo>
                <a:lnTo>
                  <a:pt x="83096" y="5073"/>
                </a:lnTo>
                <a:lnTo>
                  <a:pt x="90862" y="1366"/>
                </a:lnTo>
                <a:lnTo>
                  <a:pt x="100957" y="0"/>
                </a:lnTo>
                <a:lnTo>
                  <a:pt x="109500" y="1414"/>
                </a:lnTo>
                <a:lnTo>
                  <a:pt x="119207" y="6634"/>
                </a:lnTo>
                <a:lnTo>
                  <a:pt x="126020" y="15611"/>
                </a:lnTo>
                <a:lnTo>
                  <a:pt x="96298" y="15611"/>
                </a:lnTo>
                <a:lnTo>
                  <a:pt x="89439" y="17172"/>
                </a:lnTo>
                <a:close/>
              </a:path>
              <a:path w="130809" h="101600">
                <a:moveTo>
                  <a:pt x="15531" y="101474"/>
                </a:moveTo>
                <a:lnTo>
                  <a:pt x="0" y="101474"/>
                </a:lnTo>
                <a:lnTo>
                  <a:pt x="0" y="3122"/>
                </a:lnTo>
                <a:lnTo>
                  <a:pt x="15531" y="3122"/>
                </a:lnTo>
                <a:lnTo>
                  <a:pt x="15531" y="17172"/>
                </a:lnTo>
                <a:lnTo>
                  <a:pt x="33586" y="17172"/>
                </a:lnTo>
                <a:lnTo>
                  <a:pt x="25239" y="22051"/>
                </a:lnTo>
                <a:lnTo>
                  <a:pt x="18347" y="32076"/>
                </a:lnTo>
                <a:lnTo>
                  <a:pt x="15531" y="48395"/>
                </a:lnTo>
                <a:lnTo>
                  <a:pt x="15531" y="101474"/>
                </a:lnTo>
                <a:close/>
              </a:path>
              <a:path w="130809" h="101600">
                <a:moveTo>
                  <a:pt x="73000" y="101474"/>
                </a:moveTo>
                <a:lnTo>
                  <a:pt x="57468" y="101474"/>
                </a:lnTo>
                <a:lnTo>
                  <a:pt x="57468" y="24978"/>
                </a:lnTo>
                <a:lnTo>
                  <a:pt x="54361" y="15611"/>
                </a:lnTo>
                <a:lnTo>
                  <a:pt x="69266" y="15611"/>
                </a:lnTo>
                <a:lnTo>
                  <a:pt x="69893" y="17172"/>
                </a:lnTo>
                <a:lnTo>
                  <a:pt x="89439" y="17172"/>
                </a:lnTo>
                <a:lnTo>
                  <a:pt x="86760" y="17782"/>
                </a:lnTo>
                <a:lnTo>
                  <a:pt x="79407" y="23612"/>
                </a:lnTo>
                <a:lnTo>
                  <a:pt x="74674" y="32076"/>
                </a:lnTo>
                <a:lnTo>
                  <a:pt x="73000" y="42150"/>
                </a:lnTo>
                <a:lnTo>
                  <a:pt x="73000" y="101474"/>
                </a:lnTo>
                <a:close/>
              </a:path>
              <a:path w="130809" h="101600">
                <a:moveTo>
                  <a:pt x="130468" y="101474"/>
                </a:moveTo>
                <a:lnTo>
                  <a:pt x="114936" y="101474"/>
                </a:lnTo>
                <a:lnTo>
                  <a:pt x="114936" y="37467"/>
                </a:lnTo>
                <a:lnTo>
                  <a:pt x="113990" y="28783"/>
                </a:lnTo>
                <a:lnTo>
                  <a:pt x="110859" y="21856"/>
                </a:lnTo>
                <a:lnTo>
                  <a:pt x="105107" y="17270"/>
                </a:lnTo>
                <a:lnTo>
                  <a:pt x="96298" y="15611"/>
                </a:lnTo>
                <a:lnTo>
                  <a:pt x="126020" y="15611"/>
                </a:lnTo>
                <a:lnTo>
                  <a:pt x="127168" y="17123"/>
                </a:lnTo>
                <a:lnTo>
                  <a:pt x="130468" y="34345"/>
                </a:lnTo>
                <a:lnTo>
                  <a:pt x="130468" y="1014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2142" y="2778364"/>
            <a:ext cx="92075" cy="104775"/>
          </a:xfrm>
          <a:custGeom>
            <a:avLst/>
            <a:gdLst/>
            <a:ahLst/>
            <a:cxnLst/>
            <a:rect l="l" t="t" r="r" b="b"/>
            <a:pathLst>
              <a:path w="92075" h="104775">
                <a:moveTo>
                  <a:pt x="20191" y="32784"/>
                </a:moveTo>
                <a:lnTo>
                  <a:pt x="4659" y="32784"/>
                </a:lnTo>
                <a:lnTo>
                  <a:pt x="8348" y="17782"/>
                </a:lnTo>
                <a:lnTo>
                  <a:pt x="16696" y="7610"/>
                </a:lnTo>
                <a:lnTo>
                  <a:pt x="29122" y="1829"/>
                </a:lnTo>
                <a:lnTo>
                  <a:pt x="45042" y="0"/>
                </a:lnTo>
                <a:lnTo>
                  <a:pt x="53900" y="878"/>
                </a:lnTo>
                <a:lnTo>
                  <a:pt x="65816" y="4683"/>
                </a:lnTo>
                <a:lnTo>
                  <a:pt x="76276" y="13172"/>
                </a:lnTo>
                <a:lnTo>
                  <a:pt x="76540" y="14050"/>
                </a:lnTo>
                <a:lnTo>
                  <a:pt x="41936" y="14050"/>
                </a:lnTo>
                <a:lnTo>
                  <a:pt x="30894" y="16099"/>
                </a:lnTo>
                <a:lnTo>
                  <a:pt x="24657" y="21075"/>
                </a:lnTo>
                <a:lnTo>
                  <a:pt x="21623" y="27222"/>
                </a:lnTo>
                <a:lnTo>
                  <a:pt x="20191" y="32784"/>
                </a:lnTo>
                <a:close/>
              </a:path>
              <a:path w="92075" h="104775">
                <a:moveTo>
                  <a:pt x="31063" y="104596"/>
                </a:moveTo>
                <a:lnTo>
                  <a:pt x="18347" y="102621"/>
                </a:lnTo>
                <a:lnTo>
                  <a:pt x="8542" y="96986"/>
                </a:lnTo>
                <a:lnTo>
                  <a:pt x="2232" y="88131"/>
                </a:lnTo>
                <a:lnTo>
                  <a:pt x="0" y="76496"/>
                </a:lnTo>
                <a:lnTo>
                  <a:pt x="897" y="68105"/>
                </a:lnTo>
                <a:lnTo>
                  <a:pt x="4853" y="58543"/>
                </a:lnTo>
                <a:lnTo>
                  <a:pt x="13760" y="50151"/>
                </a:lnTo>
                <a:lnTo>
                  <a:pt x="29510" y="45273"/>
                </a:lnTo>
                <a:lnTo>
                  <a:pt x="57468" y="42150"/>
                </a:lnTo>
                <a:lnTo>
                  <a:pt x="60574" y="42150"/>
                </a:lnTo>
                <a:lnTo>
                  <a:pt x="65234" y="40589"/>
                </a:lnTo>
                <a:lnTo>
                  <a:pt x="65234" y="29661"/>
                </a:lnTo>
                <a:lnTo>
                  <a:pt x="63778" y="23270"/>
                </a:lnTo>
                <a:lnTo>
                  <a:pt x="59409" y="18343"/>
                </a:lnTo>
                <a:lnTo>
                  <a:pt x="52129" y="15172"/>
                </a:lnTo>
                <a:lnTo>
                  <a:pt x="41936" y="14050"/>
                </a:lnTo>
                <a:lnTo>
                  <a:pt x="76540" y="14050"/>
                </a:lnTo>
                <a:lnTo>
                  <a:pt x="80766" y="28100"/>
                </a:lnTo>
                <a:lnTo>
                  <a:pt x="80766" y="51517"/>
                </a:lnTo>
                <a:lnTo>
                  <a:pt x="65234" y="51517"/>
                </a:lnTo>
                <a:lnTo>
                  <a:pt x="62637" y="52713"/>
                </a:lnTo>
                <a:lnTo>
                  <a:pt x="58439" y="54054"/>
                </a:lnTo>
                <a:lnTo>
                  <a:pt x="51037" y="55689"/>
                </a:lnTo>
                <a:lnTo>
                  <a:pt x="38829" y="57762"/>
                </a:lnTo>
                <a:lnTo>
                  <a:pt x="31500" y="59104"/>
                </a:lnTo>
                <a:lnTo>
                  <a:pt x="24462" y="61470"/>
                </a:lnTo>
                <a:lnTo>
                  <a:pt x="19172" y="65885"/>
                </a:lnTo>
                <a:lnTo>
                  <a:pt x="17085" y="73373"/>
                </a:lnTo>
                <a:lnTo>
                  <a:pt x="17085" y="84301"/>
                </a:lnTo>
                <a:lnTo>
                  <a:pt x="23297" y="90546"/>
                </a:lnTo>
                <a:lnTo>
                  <a:pt x="64868" y="90546"/>
                </a:lnTo>
                <a:lnTo>
                  <a:pt x="60550" y="94059"/>
                </a:lnTo>
                <a:lnTo>
                  <a:pt x="53002" y="99132"/>
                </a:lnTo>
                <a:lnTo>
                  <a:pt x="43416" y="103035"/>
                </a:lnTo>
                <a:lnTo>
                  <a:pt x="31063" y="104596"/>
                </a:lnTo>
                <a:close/>
              </a:path>
              <a:path w="92075" h="104775">
                <a:moveTo>
                  <a:pt x="64868" y="90546"/>
                </a:moveTo>
                <a:lnTo>
                  <a:pt x="34170" y="90546"/>
                </a:lnTo>
                <a:lnTo>
                  <a:pt x="45576" y="88863"/>
                </a:lnTo>
                <a:lnTo>
                  <a:pt x="55526" y="84106"/>
                </a:lnTo>
                <a:lnTo>
                  <a:pt x="62564" y="76715"/>
                </a:lnTo>
                <a:lnTo>
                  <a:pt x="65234" y="67129"/>
                </a:lnTo>
                <a:lnTo>
                  <a:pt x="65234" y="51517"/>
                </a:lnTo>
                <a:lnTo>
                  <a:pt x="80766" y="51517"/>
                </a:lnTo>
                <a:lnTo>
                  <a:pt x="80766" y="88985"/>
                </a:lnTo>
                <a:lnTo>
                  <a:pt x="66787" y="88985"/>
                </a:lnTo>
                <a:lnTo>
                  <a:pt x="64868" y="90546"/>
                </a:lnTo>
                <a:close/>
              </a:path>
              <a:path w="92075" h="104775">
                <a:moveTo>
                  <a:pt x="90085" y="103035"/>
                </a:moveTo>
                <a:lnTo>
                  <a:pt x="68340" y="103035"/>
                </a:lnTo>
                <a:lnTo>
                  <a:pt x="66787" y="95229"/>
                </a:lnTo>
                <a:lnTo>
                  <a:pt x="66787" y="88985"/>
                </a:lnTo>
                <a:lnTo>
                  <a:pt x="80766" y="88985"/>
                </a:lnTo>
                <a:lnTo>
                  <a:pt x="83872" y="90546"/>
                </a:lnTo>
                <a:lnTo>
                  <a:pt x="91638" y="90546"/>
                </a:lnTo>
                <a:lnTo>
                  <a:pt x="91638" y="101474"/>
                </a:lnTo>
                <a:lnTo>
                  <a:pt x="90085" y="103035"/>
                </a:lnTo>
                <a:close/>
              </a:path>
              <a:path w="92075" h="104775">
                <a:moveTo>
                  <a:pt x="91638" y="90546"/>
                </a:moveTo>
                <a:lnTo>
                  <a:pt x="90085" y="90546"/>
                </a:lnTo>
                <a:lnTo>
                  <a:pt x="91638" y="88985"/>
                </a:lnTo>
                <a:lnTo>
                  <a:pt x="91638" y="905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0866" y="2778364"/>
            <a:ext cx="85725" cy="140970"/>
          </a:xfrm>
          <a:custGeom>
            <a:avLst/>
            <a:gdLst/>
            <a:ahLst/>
            <a:cxnLst/>
            <a:rect l="l" t="t" r="r" b="b"/>
            <a:pathLst>
              <a:path w="85725" h="140969">
                <a:moveTo>
                  <a:pt x="36468" y="17172"/>
                </a:moveTo>
                <a:lnTo>
                  <a:pt x="15531" y="17172"/>
                </a:lnTo>
                <a:lnTo>
                  <a:pt x="18808" y="12513"/>
                </a:lnTo>
                <a:lnTo>
                  <a:pt x="24268" y="6830"/>
                </a:lnTo>
                <a:lnTo>
                  <a:pt x="32350" y="2024"/>
                </a:lnTo>
                <a:lnTo>
                  <a:pt x="43489" y="0"/>
                </a:lnTo>
                <a:lnTo>
                  <a:pt x="61181" y="3854"/>
                </a:lnTo>
                <a:lnTo>
                  <a:pt x="74359" y="14440"/>
                </a:lnTo>
                <a:lnTo>
                  <a:pt x="74966" y="15611"/>
                </a:lnTo>
                <a:lnTo>
                  <a:pt x="41936" y="15611"/>
                </a:lnTo>
                <a:lnTo>
                  <a:pt x="36468" y="17172"/>
                </a:lnTo>
                <a:close/>
              </a:path>
              <a:path w="85725" h="140969">
                <a:moveTo>
                  <a:pt x="15531" y="140503"/>
                </a:moveTo>
                <a:lnTo>
                  <a:pt x="0" y="140503"/>
                </a:lnTo>
                <a:lnTo>
                  <a:pt x="0" y="3122"/>
                </a:lnTo>
                <a:lnTo>
                  <a:pt x="13978" y="3122"/>
                </a:lnTo>
                <a:lnTo>
                  <a:pt x="13978" y="17172"/>
                </a:lnTo>
                <a:lnTo>
                  <a:pt x="36468" y="17172"/>
                </a:lnTo>
                <a:lnTo>
                  <a:pt x="27326" y="19782"/>
                </a:lnTo>
                <a:lnTo>
                  <a:pt x="19414" y="30247"/>
                </a:lnTo>
                <a:lnTo>
                  <a:pt x="16162" y="43931"/>
                </a:lnTo>
                <a:lnTo>
                  <a:pt x="15531" y="57762"/>
                </a:lnTo>
                <a:lnTo>
                  <a:pt x="18128" y="73422"/>
                </a:lnTo>
                <a:lnTo>
                  <a:pt x="24657" y="83521"/>
                </a:lnTo>
                <a:lnTo>
                  <a:pt x="33223" y="88936"/>
                </a:lnTo>
                <a:lnTo>
                  <a:pt x="41936" y="90546"/>
                </a:lnTo>
                <a:lnTo>
                  <a:pt x="15531" y="90546"/>
                </a:lnTo>
                <a:lnTo>
                  <a:pt x="15531" y="140503"/>
                </a:lnTo>
                <a:close/>
              </a:path>
              <a:path w="85725" h="140969">
                <a:moveTo>
                  <a:pt x="41936" y="104596"/>
                </a:moveTo>
                <a:lnTo>
                  <a:pt x="33223" y="103499"/>
                </a:lnTo>
                <a:lnTo>
                  <a:pt x="25821" y="100498"/>
                </a:lnTo>
                <a:lnTo>
                  <a:pt x="19876" y="96034"/>
                </a:lnTo>
                <a:lnTo>
                  <a:pt x="15531" y="90546"/>
                </a:lnTo>
                <a:lnTo>
                  <a:pt x="41936" y="90546"/>
                </a:lnTo>
                <a:lnTo>
                  <a:pt x="53269" y="87521"/>
                </a:lnTo>
                <a:lnTo>
                  <a:pt x="61545" y="79228"/>
                </a:lnTo>
                <a:lnTo>
                  <a:pt x="66617" y="66836"/>
                </a:lnTo>
                <a:lnTo>
                  <a:pt x="68340" y="51517"/>
                </a:lnTo>
                <a:lnTo>
                  <a:pt x="67709" y="40638"/>
                </a:lnTo>
                <a:lnTo>
                  <a:pt x="64457" y="28881"/>
                </a:lnTo>
                <a:lnTo>
                  <a:pt x="56546" y="19465"/>
                </a:lnTo>
                <a:lnTo>
                  <a:pt x="41936" y="15611"/>
                </a:lnTo>
                <a:lnTo>
                  <a:pt x="74966" y="15611"/>
                </a:lnTo>
                <a:lnTo>
                  <a:pt x="82586" y="30296"/>
                </a:lnTo>
                <a:lnTo>
                  <a:pt x="85425" y="49956"/>
                </a:lnTo>
                <a:lnTo>
                  <a:pt x="83217" y="68373"/>
                </a:lnTo>
                <a:lnTo>
                  <a:pt x="75912" y="86058"/>
                </a:lnTo>
                <a:lnTo>
                  <a:pt x="62491" y="99352"/>
                </a:lnTo>
                <a:lnTo>
                  <a:pt x="41936" y="1045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545">
              <a:lnSpc>
                <a:spcPct val="100000"/>
              </a:lnSpc>
            </a:pPr>
            <a:r>
              <a:rPr spc="-10" dirty="0"/>
              <a:t>Computing Environments </a:t>
            </a:r>
            <a:r>
              <a:rPr spc="-5" dirty="0"/>
              <a:t>-</a:t>
            </a:r>
            <a:r>
              <a:rPr spc="90" dirty="0"/>
              <a:t> </a:t>
            </a:r>
            <a:r>
              <a:rPr spc="-5" dirty="0"/>
              <a:t>Traditional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32814" y="1177861"/>
            <a:ext cx="6385560" cy="268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Stand-alone general purpose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machines</a:t>
            </a:r>
            <a:endParaRPr sz="1800">
              <a:latin typeface="Arial"/>
              <a:cs typeface="Arial"/>
            </a:endParaRPr>
          </a:p>
          <a:p>
            <a:pPr marL="355600" marR="15811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But </a:t>
            </a:r>
            <a:r>
              <a:rPr sz="1800" spc="-10" dirty="0">
                <a:latin typeface="Arial"/>
                <a:cs typeface="Arial"/>
              </a:rPr>
              <a:t>blurred as </a:t>
            </a:r>
            <a:r>
              <a:rPr sz="1800" spc="-5" dirty="0">
                <a:latin typeface="Arial"/>
                <a:cs typeface="Arial"/>
              </a:rPr>
              <a:t>most systems </a:t>
            </a:r>
            <a:r>
              <a:rPr sz="1800" spc="-10" dirty="0">
                <a:latin typeface="Arial"/>
                <a:cs typeface="Arial"/>
              </a:rPr>
              <a:t>interconnect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others (i.e.,  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Internet)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Portals </a:t>
            </a:r>
            <a:r>
              <a:rPr sz="1800" spc="-10" dirty="0">
                <a:latin typeface="Arial"/>
                <a:cs typeface="Arial"/>
              </a:rPr>
              <a:t>provide </a:t>
            </a:r>
            <a:r>
              <a:rPr sz="1800" spc="-20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access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internal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Network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computers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thin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clients</a:t>
            </a:r>
            <a:r>
              <a:rPr sz="1800" spc="-5" dirty="0">
                <a:latin typeface="Arial"/>
                <a:cs typeface="Arial"/>
              </a:rPr>
              <a:t>) are like Web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terminals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Mobile </a:t>
            </a:r>
            <a:r>
              <a:rPr sz="1800" spc="-5" dirty="0">
                <a:latin typeface="Arial"/>
                <a:cs typeface="Arial"/>
              </a:rPr>
              <a:t>computers </a:t>
            </a:r>
            <a:r>
              <a:rPr sz="1800" spc="-10" dirty="0">
                <a:latin typeface="Arial"/>
                <a:cs typeface="Arial"/>
              </a:rPr>
              <a:t>interconnect </a:t>
            </a:r>
            <a:r>
              <a:rPr sz="1800" spc="-5" dirty="0">
                <a:latin typeface="Arial"/>
                <a:cs typeface="Arial"/>
              </a:rPr>
              <a:t>via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wireless</a:t>
            </a:r>
            <a:r>
              <a:rPr sz="1800" b="1" spc="4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Networking becoming ubiquitous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even home </a:t>
            </a:r>
            <a:r>
              <a:rPr sz="1800" spc="-5" dirty="0">
                <a:latin typeface="Arial"/>
                <a:cs typeface="Arial"/>
              </a:rPr>
              <a:t>systems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firewalls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protect </a:t>
            </a:r>
            <a:r>
              <a:rPr sz="1800" spc="-10" dirty="0">
                <a:latin typeface="Arial"/>
                <a:cs typeface="Arial"/>
              </a:rPr>
              <a:t>home </a:t>
            </a:r>
            <a:r>
              <a:rPr sz="1800" spc="-5" dirty="0">
                <a:latin typeface="Arial"/>
                <a:cs typeface="Arial"/>
              </a:rPr>
              <a:t>computers from Internet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attacks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9670">
              <a:lnSpc>
                <a:spcPct val="100000"/>
              </a:lnSpc>
            </a:pPr>
            <a:r>
              <a:rPr spc="-10" dirty="0"/>
              <a:t>Computing Environments </a:t>
            </a:r>
            <a:r>
              <a:rPr spc="-5" dirty="0"/>
              <a:t>-</a:t>
            </a:r>
            <a:r>
              <a:rPr spc="105" dirty="0"/>
              <a:t> </a:t>
            </a:r>
            <a:r>
              <a:rPr spc="-10" dirty="0"/>
              <a:t>Mobile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32814" y="1161986"/>
            <a:ext cx="5939790" cy="268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Handheld </a:t>
            </a:r>
            <a:r>
              <a:rPr sz="1800" spc="-5" dirty="0">
                <a:latin typeface="Arial"/>
                <a:cs typeface="Arial"/>
              </a:rPr>
              <a:t>smartphones, tablets,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355600" marR="19431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What is the </a:t>
            </a:r>
            <a:r>
              <a:rPr sz="1800" spc="-10" dirty="0">
                <a:latin typeface="Arial"/>
                <a:cs typeface="Arial"/>
              </a:rPr>
              <a:t>functional </a:t>
            </a:r>
            <a:r>
              <a:rPr sz="1800" spc="-5" dirty="0">
                <a:latin typeface="Arial"/>
                <a:cs typeface="Arial"/>
              </a:rPr>
              <a:t>difference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them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a  “traditional”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laptop?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Extra feature – more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features </a:t>
            </a:r>
            <a:r>
              <a:rPr sz="1800" dirty="0">
                <a:latin typeface="Arial"/>
                <a:cs typeface="Arial"/>
              </a:rPr>
              <a:t>(GPS,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gyroscope)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10" dirty="0">
                <a:latin typeface="Arial"/>
                <a:cs typeface="Arial"/>
              </a:rPr>
              <a:t>new types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apps </a:t>
            </a:r>
            <a:r>
              <a:rPr sz="1800" spc="-5" dirty="0">
                <a:latin typeface="Arial"/>
                <a:cs typeface="Arial"/>
              </a:rPr>
              <a:t>like </a:t>
            </a:r>
            <a:r>
              <a:rPr sz="1800" b="1" i="1" spc="-5" dirty="0">
                <a:latin typeface="Arial"/>
                <a:cs typeface="Arial"/>
              </a:rPr>
              <a:t>augmented</a:t>
            </a:r>
            <a:r>
              <a:rPr sz="1800" b="1" i="1" spc="1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reality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Use </a:t>
            </a:r>
            <a:r>
              <a:rPr sz="1800" dirty="0">
                <a:latin typeface="Arial"/>
                <a:cs typeface="Arial"/>
              </a:rPr>
              <a:t>IEEE </a:t>
            </a:r>
            <a:r>
              <a:rPr sz="1800" spc="-10" dirty="0">
                <a:latin typeface="Arial"/>
                <a:cs typeface="Arial"/>
              </a:rPr>
              <a:t>802.11 wireless, or cellular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spc="-10" dirty="0">
                <a:latin typeface="Arial"/>
                <a:cs typeface="Arial"/>
              </a:rPr>
              <a:t>networks for  </a:t>
            </a:r>
            <a:r>
              <a:rPr sz="1800" spc="-5" dirty="0">
                <a:latin typeface="Arial"/>
                <a:cs typeface="Arial"/>
              </a:rPr>
              <a:t>connectivity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Leaders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Apple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iOS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Google</a:t>
            </a:r>
            <a:r>
              <a:rPr sz="1800" b="1" spc="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Android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9040">
              <a:lnSpc>
                <a:spcPct val="100000"/>
              </a:lnSpc>
            </a:pPr>
            <a:r>
              <a:rPr spc="-10" dirty="0"/>
              <a:t>Computing Environments </a:t>
            </a:r>
            <a:r>
              <a:rPr spc="-5" dirty="0"/>
              <a:t>–</a:t>
            </a:r>
            <a:r>
              <a:rPr spc="130" dirty="0"/>
              <a:t> </a:t>
            </a:r>
            <a:r>
              <a:rPr spc="-5" dirty="0"/>
              <a:t>Distributed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131823"/>
            <a:ext cx="7014845" cy="444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Distributed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computiing</a:t>
            </a:r>
            <a:endParaRPr sz="1800">
              <a:latin typeface="Arial"/>
              <a:cs typeface="Arial"/>
            </a:endParaRPr>
          </a:p>
          <a:p>
            <a:pPr marL="756285" marR="54165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Collection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separate, possibly heterogeneous, </a:t>
            </a:r>
            <a:r>
              <a:rPr sz="1800" spc="-5" dirty="0">
                <a:latin typeface="Arial"/>
                <a:cs typeface="Arial"/>
              </a:rPr>
              <a:t>systems  </a:t>
            </a:r>
            <a:r>
              <a:rPr sz="1800" spc="-10" dirty="0">
                <a:latin typeface="Arial"/>
                <a:cs typeface="Arial"/>
              </a:rPr>
              <a:t>networked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together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latin typeface="Arial"/>
                <a:cs typeface="Arial"/>
              </a:rPr>
              <a:t>is a </a:t>
            </a:r>
            <a:r>
              <a:rPr sz="1800" spc="-10" dirty="0">
                <a:latin typeface="Arial"/>
                <a:cs typeface="Arial"/>
              </a:rPr>
              <a:t>communications path,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TCP/IP </a:t>
            </a:r>
            <a:r>
              <a:rPr sz="1800" spc="-5" dirty="0">
                <a:latin typeface="Arial"/>
                <a:cs typeface="Arial"/>
              </a:rPr>
              <a:t>most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common</a:t>
            </a:r>
            <a:endParaRPr sz="1800">
              <a:latin typeface="Arial"/>
              <a:cs typeface="Arial"/>
            </a:endParaRPr>
          </a:p>
          <a:p>
            <a:pPr marL="1442085" lvl="2" indent="-228600">
              <a:lnSpc>
                <a:spcPct val="100000"/>
              </a:lnSpc>
              <a:spcBef>
                <a:spcPts val="755"/>
              </a:spcBef>
              <a:buClr>
                <a:srgbClr val="FFCC00"/>
              </a:buClr>
              <a:buSzPct val="75000"/>
              <a:buFont typeface="Arial"/>
              <a:buChar char="–"/>
              <a:tabLst>
                <a:tab pos="14427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Local 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Area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Network</a:t>
            </a:r>
            <a:r>
              <a:rPr sz="1800" b="1" spc="-4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(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LAN</a:t>
            </a:r>
            <a:r>
              <a:rPr sz="1800" spc="-1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42085" lvl="2" indent="-228600">
              <a:lnSpc>
                <a:spcPct val="100000"/>
              </a:lnSpc>
              <a:spcBef>
                <a:spcPts val="755"/>
              </a:spcBef>
              <a:buClr>
                <a:srgbClr val="FFCC00"/>
              </a:buClr>
              <a:buSzPct val="75000"/>
              <a:buFont typeface="Arial"/>
              <a:buChar char="–"/>
              <a:tabLst>
                <a:tab pos="144272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Wide 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Area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Network</a:t>
            </a:r>
            <a:r>
              <a:rPr sz="1800" b="1" spc="-7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WAN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42085" lvl="2" indent="-228600">
              <a:lnSpc>
                <a:spcPct val="100000"/>
              </a:lnSpc>
              <a:spcBef>
                <a:spcPts val="755"/>
              </a:spcBef>
              <a:buClr>
                <a:srgbClr val="FFCC00"/>
              </a:buClr>
              <a:buSzPct val="75000"/>
              <a:buFont typeface="Arial"/>
              <a:buChar char="–"/>
              <a:tabLst>
                <a:tab pos="14427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Metropolitan </a:t>
            </a:r>
            <a:r>
              <a:rPr sz="1800" b="1" spc="-20" dirty="0">
                <a:solidFill>
                  <a:srgbClr val="3366FF"/>
                </a:solidFill>
                <a:latin typeface="Arial"/>
                <a:cs typeface="Arial"/>
              </a:rPr>
              <a:t>Area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Network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MAN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42085" lvl="2" indent="-228600">
              <a:lnSpc>
                <a:spcPct val="100000"/>
              </a:lnSpc>
              <a:spcBef>
                <a:spcPts val="755"/>
              </a:spcBef>
              <a:buClr>
                <a:srgbClr val="FFCC00"/>
              </a:buClr>
              <a:buSzPct val="75000"/>
              <a:buFont typeface="Arial"/>
              <a:buChar char="–"/>
              <a:tabLst>
                <a:tab pos="14427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Personal 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Area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Network</a:t>
            </a:r>
            <a:r>
              <a:rPr sz="1800" b="1" spc="-3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(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PAN</a:t>
            </a:r>
            <a:r>
              <a:rPr sz="1800" spc="-1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56285" marR="59436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Network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Operating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sz="1800" spc="-10" dirty="0">
                <a:latin typeface="Arial"/>
                <a:cs typeface="Arial"/>
              </a:rPr>
              <a:t>provides </a:t>
            </a:r>
            <a:r>
              <a:rPr sz="1800" spc="-5" dirty="0">
                <a:latin typeface="Arial"/>
                <a:cs typeface="Arial"/>
              </a:rPr>
              <a:t>features </a:t>
            </a:r>
            <a:r>
              <a:rPr sz="1800" spc="-10" dirty="0">
                <a:latin typeface="Arial"/>
                <a:cs typeface="Arial"/>
              </a:rPr>
              <a:t>between  </a:t>
            </a:r>
            <a:r>
              <a:rPr sz="1800" spc="-5" dirty="0">
                <a:latin typeface="Arial"/>
                <a:cs typeface="Arial"/>
              </a:rPr>
              <a:t>systems across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1099185" marR="554990" indent="-228600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Communication </a:t>
            </a:r>
            <a:r>
              <a:rPr sz="1800" spc="-5" dirty="0">
                <a:latin typeface="Arial"/>
                <a:cs typeface="Arial"/>
              </a:rPr>
              <a:t>scheme </a:t>
            </a:r>
            <a:r>
              <a:rPr sz="1800" spc="-10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systems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exchange  messages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Illusion of a </a:t>
            </a:r>
            <a:r>
              <a:rPr sz="1800" spc="-10" dirty="0">
                <a:latin typeface="Arial"/>
                <a:cs typeface="Arial"/>
              </a:rPr>
              <a:t>single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0">
              <a:lnSpc>
                <a:spcPct val="100000"/>
              </a:lnSpc>
            </a:pPr>
            <a:r>
              <a:rPr spc="-10" dirty="0"/>
              <a:t>Computing Environments </a:t>
            </a:r>
            <a:r>
              <a:rPr spc="-5" dirty="0"/>
              <a:t>–</a:t>
            </a:r>
            <a:r>
              <a:rPr spc="135" dirty="0"/>
              <a:t> </a:t>
            </a:r>
            <a:r>
              <a:rPr spc="-5" dirty="0"/>
              <a:t>Client-Server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53452" y="1179004"/>
            <a:ext cx="7125334" cy="239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Client-Server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Dumb terminals </a:t>
            </a:r>
            <a:r>
              <a:rPr sz="1800" spc="-10" dirty="0">
                <a:latin typeface="Arial"/>
                <a:cs typeface="Arial"/>
              </a:rPr>
              <a:t>supplanted by </a:t>
            </a:r>
            <a:r>
              <a:rPr sz="1800" spc="-5" dirty="0">
                <a:latin typeface="Arial"/>
                <a:cs typeface="Arial"/>
              </a:rPr>
              <a:t>smart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PCs</a:t>
            </a:r>
            <a:endParaRPr sz="1800">
              <a:latin typeface="Arial"/>
              <a:cs typeface="Arial"/>
            </a:endParaRPr>
          </a:p>
          <a:p>
            <a:pPr marL="756285" marR="5080" lvl="1" indent="-286385">
              <a:lnSpc>
                <a:spcPts val="1939"/>
              </a:lnSpc>
              <a:spcBef>
                <a:spcPts val="78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Many </a:t>
            </a:r>
            <a:r>
              <a:rPr sz="1800" spc="-5" dirty="0">
                <a:latin typeface="Arial"/>
                <a:cs typeface="Arial"/>
              </a:rPr>
              <a:t>systems </a:t>
            </a:r>
            <a:r>
              <a:rPr sz="1800" spc="-10" dirty="0">
                <a:latin typeface="Arial"/>
                <a:cs typeface="Arial"/>
              </a:rPr>
              <a:t>now 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servers</a:t>
            </a:r>
            <a:r>
              <a:rPr sz="1800" spc="-15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responding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requests generated  by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clients</a:t>
            </a:r>
            <a:endParaRPr sz="1800">
              <a:latin typeface="Arial"/>
              <a:cs typeface="Arial"/>
            </a:endParaRPr>
          </a:p>
          <a:p>
            <a:pPr marL="1099185" marR="126364" indent="-228600">
              <a:lnSpc>
                <a:spcPts val="1939"/>
              </a:lnSpc>
              <a:spcBef>
                <a:spcPts val="76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Compute-server system </a:t>
            </a:r>
            <a:r>
              <a:rPr sz="1800" spc="-10" dirty="0">
                <a:latin typeface="Arial"/>
                <a:cs typeface="Arial"/>
              </a:rPr>
              <a:t>provides an </a:t>
            </a:r>
            <a:r>
              <a:rPr sz="1800" spc="-5" dirty="0">
                <a:latin typeface="Arial"/>
                <a:cs typeface="Arial"/>
              </a:rPr>
              <a:t>interface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client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10" dirty="0">
                <a:latin typeface="Arial"/>
                <a:cs typeface="Arial"/>
              </a:rPr>
              <a:t>request </a:t>
            </a:r>
            <a:r>
              <a:rPr sz="1800" spc="-5" dirty="0">
                <a:latin typeface="Arial"/>
                <a:cs typeface="Arial"/>
              </a:rPr>
              <a:t>services (i.e.,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database)</a:t>
            </a:r>
            <a:endParaRPr sz="1800">
              <a:latin typeface="Arial"/>
              <a:cs typeface="Arial"/>
            </a:endParaRPr>
          </a:p>
          <a:p>
            <a:pPr marL="1099185" marR="280670" indent="-228600">
              <a:lnSpc>
                <a:spcPts val="1939"/>
              </a:lnSpc>
              <a:spcBef>
                <a:spcPts val="76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File-server system </a:t>
            </a:r>
            <a:r>
              <a:rPr sz="1800" spc="-10" dirty="0">
                <a:latin typeface="Arial"/>
                <a:cs typeface="Arial"/>
              </a:rPr>
              <a:t>provides </a:t>
            </a:r>
            <a:r>
              <a:rPr sz="1800" spc="-5" dirty="0">
                <a:latin typeface="Arial"/>
                <a:cs typeface="Arial"/>
              </a:rPr>
              <a:t>interface for clients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store 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retrieve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1262" y="3802462"/>
            <a:ext cx="4608459" cy="2006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9255">
              <a:lnSpc>
                <a:spcPct val="100000"/>
              </a:lnSpc>
            </a:pPr>
            <a:r>
              <a:rPr sz="3200" spc="-5" dirty="0"/>
              <a:t>Computer System</a:t>
            </a:r>
            <a:r>
              <a:rPr sz="3200" spc="-60" dirty="0"/>
              <a:t> </a:t>
            </a:r>
            <a:r>
              <a:rPr sz="3200" spc="-5" dirty="0"/>
              <a:t>Structure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69327" y="1244536"/>
            <a:ext cx="6910070" cy="43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Computer system </a:t>
            </a:r>
            <a:r>
              <a:rPr sz="1800" spc="-5" dirty="0">
                <a:latin typeface="Arial"/>
                <a:cs typeface="Arial"/>
              </a:rPr>
              <a:t>can </a:t>
            </a:r>
            <a:r>
              <a:rPr sz="1800" spc="-10" dirty="0">
                <a:latin typeface="Arial"/>
                <a:cs typeface="Arial"/>
              </a:rPr>
              <a:t>be divided </a:t>
            </a:r>
            <a:r>
              <a:rPr sz="1800" spc="-5" dirty="0">
                <a:latin typeface="Arial"/>
                <a:cs typeface="Arial"/>
              </a:rPr>
              <a:t>into four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components: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provides basic computing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CPU, </a:t>
            </a:r>
            <a:r>
              <a:rPr sz="1800" spc="-10" dirty="0">
                <a:latin typeface="Arial"/>
                <a:cs typeface="Arial"/>
              </a:rPr>
              <a:t>memory, </a:t>
            </a:r>
            <a:r>
              <a:rPr sz="1800" dirty="0">
                <a:latin typeface="Arial"/>
                <a:cs typeface="Arial"/>
              </a:rPr>
              <a:t>I/O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Operating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1099185" marR="5080" indent="-228600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Controls and coordinates </a:t>
            </a:r>
            <a:r>
              <a:rPr sz="1800" spc="-5" dirty="0">
                <a:latin typeface="Arial"/>
                <a:cs typeface="Arial"/>
              </a:rPr>
              <a:t>use of </a:t>
            </a:r>
            <a:r>
              <a:rPr sz="1800" spc="-10" dirty="0">
                <a:latin typeface="Arial"/>
                <a:cs typeface="Arial"/>
              </a:rPr>
              <a:t>hardware among various  applications and </a:t>
            </a:r>
            <a:r>
              <a:rPr sz="1800" spc="-5" dirty="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756285" marR="10541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Application programs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define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ways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system  </a:t>
            </a:r>
            <a:r>
              <a:rPr sz="1800" spc="-5" dirty="0">
                <a:latin typeface="Arial"/>
                <a:cs typeface="Arial"/>
              </a:rPr>
              <a:t>resources are </a:t>
            </a:r>
            <a:r>
              <a:rPr sz="1800" spc="-10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solve the </a:t>
            </a:r>
            <a:r>
              <a:rPr sz="1800" spc="-10" dirty="0">
                <a:latin typeface="Arial"/>
                <a:cs typeface="Arial"/>
              </a:rPr>
              <a:t>computing problems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1099185" marR="372110" indent="-228600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Word processors, compilers, </a:t>
            </a:r>
            <a:r>
              <a:rPr sz="1800" spc="-20" dirty="0">
                <a:latin typeface="Arial"/>
                <a:cs typeface="Arial"/>
              </a:rPr>
              <a:t>web </a:t>
            </a:r>
            <a:r>
              <a:rPr sz="1800" spc="-10" dirty="0">
                <a:latin typeface="Arial"/>
                <a:cs typeface="Arial"/>
              </a:rPr>
              <a:t>browsers, database  </a:t>
            </a:r>
            <a:r>
              <a:rPr sz="1800" spc="-5" dirty="0">
                <a:latin typeface="Arial"/>
                <a:cs typeface="Arial"/>
              </a:rPr>
              <a:t>systems, </a:t>
            </a:r>
            <a:r>
              <a:rPr sz="1800" spc="-10" dirty="0">
                <a:latin typeface="Arial"/>
                <a:cs typeface="Arial"/>
              </a:rPr>
              <a:t>video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games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People, machines, other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8865">
              <a:lnSpc>
                <a:spcPct val="100000"/>
              </a:lnSpc>
            </a:pPr>
            <a:r>
              <a:rPr spc="-10" dirty="0"/>
              <a:t>Computing Environments </a:t>
            </a:r>
            <a:r>
              <a:rPr spc="-5" dirty="0"/>
              <a:t>-</a:t>
            </a:r>
            <a:r>
              <a:rPr spc="125" dirty="0"/>
              <a:t> </a:t>
            </a:r>
            <a:r>
              <a:rPr spc="-5" dirty="0"/>
              <a:t>Peer-to-Peer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4847590" cy="397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Another model </a:t>
            </a:r>
            <a:r>
              <a:rPr sz="1800" spc="-5" dirty="0">
                <a:latin typeface="Arial"/>
                <a:cs typeface="Arial"/>
              </a:rPr>
              <a:t>of distributed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P2P </a:t>
            </a:r>
            <a:r>
              <a:rPr sz="1800" spc="-10" dirty="0">
                <a:latin typeface="Arial"/>
                <a:cs typeface="Arial"/>
              </a:rPr>
              <a:t>does not distinguish </a:t>
            </a:r>
            <a:r>
              <a:rPr sz="1800" spc="-5" dirty="0">
                <a:latin typeface="Arial"/>
                <a:cs typeface="Arial"/>
              </a:rPr>
              <a:t>clients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Instead </a:t>
            </a:r>
            <a:r>
              <a:rPr sz="1800" spc="-10" dirty="0">
                <a:latin typeface="Arial"/>
                <a:cs typeface="Arial"/>
              </a:rPr>
              <a:t>all nodes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considered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peers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May </a:t>
            </a:r>
            <a:r>
              <a:rPr sz="1800" spc="-10" dirty="0">
                <a:latin typeface="Arial"/>
                <a:cs typeface="Arial"/>
              </a:rPr>
              <a:t>each </a:t>
            </a:r>
            <a:r>
              <a:rPr sz="1800" spc="-5" dirty="0">
                <a:latin typeface="Arial"/>
                <a:cs typeface="Arial"/>
              </a:rPr>
              <a:t>act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client, server </a:t>
            </a:r>
            <a:r>
              <a:rPr sz="1800" spc="-10" dirty="0">
                <a:latin typeface="Arial"/>
                <a:cs typeface="Arial"/>
              </a:rPr>
              <a:t>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both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Node </a:t>
            </a:r>
            <a:r>
              <a:rPr sz="1800" spc="-5" dirty="0">
                <a:latin typeface="Arial"/>
                <a:cs typeface="Arial"/>
              </a:rPr>
              <a:t>must </a:t>
            </a:r>
            <a:r>
              <a:rPr sz="1800" spc="-10" dirty="0">
                <a:latin typeface="Arial"/>
                <a:cs typeface="Arial"/>
              </a:rPr>
              <a:t>join </a:t>
            </a:r>
            <a:r>
              <a:rPr sz="1800" spc="-5" dirty="0">
                <a:latin typeface="Arial"/>
                <a:cs typeface="Arial"/>
              </a:rPr>
              <a:t>P2P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1099185" marR="479425" indent="-228600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Registers its service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central  </a:t>
            </a:r>
            <a:r>
              <a:rPr sz="1800" spc="-10" dirty="0">
                <a:latin typeface="Arial"/>
                <a:cs typeface="Arial"/>
              </a:rPr>
              <a:t>lookup </a:t>
            </a:r>
            <a:r>
              <a:rPr sz="1800" spc="-5" dirty="0">
                <a:latin typeface="Arial"/>
                <a:cs typeface="Arial"/>
              </a:rPr>
              <a:t>service </a:t>
            </a:r>
            <a:r>
              <a:rPr sz="1800" spc="-10" dirty="0">
                <a:latin typeface="Arial"/>
                <a:cs typeface="Arial"/>
              </a:rPr>
              <a:t>on network,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1099185" marR="250825" indent="-228600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Broadcast </a:t>
            </a:r>
            <a:r>
              <a:rPr sz="1800" spc="-10" dirty="0">
                <a:latin typeface="Arial"/>
                <a:cs typeface="Arial"/>
              </a:rPr>
              <a:t>request </a:t>
            </a:r>
            <a:r>
              <a:rPr sz="1800" spc="-5" dirty="0">
                <a:latin typeface="Arial"/>
                <a:cs typeface="Arial"/>
              </a:rPr>
              <a:t>for service </a:t>
            </a:r>
            <a:r>
              <a:rPr sz="1800" spc="-15" dirty="0">
                <a:latin typeface="Arial"/>
                <a:cs typeface="Arial"/>
              </a:rPr>
              <a:t>and  </a:t>
            </a:r>
            <a:r>
              <a:rPr sz="1800" spc="-10" dirty="0">
                <a:latin typeface="Arial"/>
                <a:cs typeface="Arial"/>
              </a:rPr>
              <a:t>respond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requests </a:t>
            </a:r>
            <a:r>
              <a:rPr sz="1800" spc="-5" dirty="0">
                <a:latin typeface="Arial"/>
                <a:cs typeface="Arial"/>
              </a:rPr>
              <a:t>for service via  </a:t>
            </a:r>
            <a:r>
              <a:rPr sz="1800" b="1" i="1" spc="-5" dirty="0">
                <a:latin typeface="Arial"/>
                <a:cs typeface="Arial"/>
              </a:rPr>
              <a:t>discovery</a:t>
            </a:r>
            <a:r>
              <a:rPr sz="1800" b="1" i="1" spc="-8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Examples include Napster and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Gnutella</a:t>
            </a:r>
            <a:r>
              <a:rPr sz="1800" i="1" spc="-1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368300" algn="ctr">
              <a:lnSpc>
                <a:spcPct val="100000"/>
              </a:lnSpc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Voice 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over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IP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VoIP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such </a:t>
            </a:r>
            <a:r>
              <a:rPr sz="1800" spc="-1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Skype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8236" y="2139016"/>
            <a:ext cx="776605" cy="502284"/>
          </a:xfrm>
          <a:custGeom>
            <a:avLst/>
            <a:gdLst/>
            <a:ahLst/>
            <a:cxnLst/>
            <a:rect l="l" t="t" r="r" b="b"/>
            <a:pathLst>
              <a:path w="776604" h="502285">
                <a:moveTo>
                  <a:pt x="0" y="501787"/>
                </a:moveTo>
                <a:lnTo>
                  <a:pt x="0" y="501787"/>
                </a:lnTo>
                <a:lnTo>
                  <a:pt x="776170" y="0"/>
                </a:lnTo>
              </a:path>
            </a:pathLst>
          </a:custGeom>
          <a:ln w="145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4406" y="3856716"/>
            <a:ext cx="560705" cy="0"/>
          </a:xfrm>
          <a:custGeom>
            <a:avLst/>
            <a:gdLst/>
            <a:ahLst/>
            <a:cxnLst/>
            <a:rect l="l" t="t" r="r" b="b"/>
            <a:pathLst>
              <a:path w="560704">
                <a:moveTo>
                  <a:pt x="0" y="0"/>
                </a:moveTo>
                <a:lnTo>
                  <a:pt x="0" y="0"/>
                </a:lnTo>
                <a:lnTo>
                  <a:pt x="560629" y="0"/>
                </a:lnTo>
              </a:path>
            </a:pathLst>
          </a:custGeom>
          <a:ln w="145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65036" y="2139015"/>
            <a:ext cx="778510" cy="467359"/>
          </a:xfrm>
          <a:custGeom>
            <a:avLst/>
            <a:gdLst/>
            <a:ahLst/>
            <a:cxnLst/>
            <a:rect l="l" t="t" r="r" b="b"/>
            <a:pathLst>
              <a:path w="778509" h="467360">
                <a:moveTo>
                  <a:pt x="0" y="0"/>
                </a:moveTo>
                <a:lnTo>
                  <a:pt x="0" y="0"/>
                </a:lnTo>
                <a:lnTo>
                  <a:pt x="778404" y="467142"/>
                </a:lnTo>
              </a:path>
            </a:pathLst>
          </a:custGeom>
          <a:ln w="145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2753" y="2289887"/>
            <a:ext cx="2101215" cy="1450975"/>
          </a:xfrm>
          <a:custGeom>
            <a:avLst/>
            <a:gdLst/>
            <a:ahLst/>
            <a:cxnLst/>
            <a:rect l="l" t="t" r="r" b="b"/>
            <a:pathLst>
              <a:path w="2101215" h="1450975">
                <a:moveTo>
                  <a:pt x="0" y="583369"/>
                </a:moveTo>
                <a:lnTo>
                  <a:pt x="481337" y="1450601"/>
                </a:lnTo>
                <a:lnTo>
                  <a:pt x="1041967" y="0"/>
                </a:lnTo>
                <a:lnTo>
                  <a:pt x="1602596" y="1450601"/>
                </a:lnTo>
                <a:lnTo>
                  <a:pt x="2100686" y="618014"/>
                </a:lnTo>
              </a:path>
            </a:pathLst>
          </a:custGeom>
          <a:ln w="145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9082" y="2602802"/>
            <a:ext cx="2668021" cy="140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4405" y="1988143"/>
            <a:ext cx="561975" cy="302260"/>
          </a:xfrm>
          <a:custGeom>
            <a:avLst/>
            <a:gdLst/>
            <a:ahLst/>
            <a:cxnLst/>
            <a:rect l="l" t="t" r="r" b="b"/>
            <a:pathLst>
              <a:path w="561975" h="302260">
                <a:moveTo>
                  <a:pt x="280314" y="301743"/>
                </a:moveTo>
                <a:lnTo>
                  <a:pt x="215908" y="297725"/>
                </a:lnTo>
                <a:lnTo>
                  <a:pt x="156855" y="286299"/>
                </a:lnTo>
                <a:lnTo>
                  <a:pt x="104815" y="268401"/>
                </a:lnTo>
                <a:lnTo>
                  <a:pt x="61449" y="244971"/>
                </a:lnTo>
                <a:lnTo>
                  <a:pt x="28417" y="216948"/>
                </a:lnTo>
                <a:lnTo>
                  <a:pt x="0" y="150871"/>
                </a:lnTo>
                <a:lnTo>
                  <a:pt x="7381" y="116122"/>
                </a:lnTo>
                <a:lnTo>
                  <a:pt x="28417" y="84306"/>
                </a:lnTo>
                <a:lnTo>
                  <a:pt x="61449" y="56301"/>
                </a:lnTo>
                <a:lnTo>
                  <a:pt x="104815" y="32989"/>
                </a:lnTo>
                <a:lnTo>
                  <a:pt x="156855" y="15248"/>
                </a:lnTo>
                <a:lnTo>
                  <a:pt x="215908" y="3958"/>
                </a:lnTo>
                <a:lnTo>
                  <a:pt x="280314" y="0"/>
                </a:lnTo>
                <a:lnTo>
                  <a:pt x="336976" y="3044"/>
                </a:lnTo>
                <a:lnTo>
                  <a:pt x="389777" y="11786"/>
                </a:lnTo>
                <a:lnTo>
                  <a:pt x="437579" y="25636"/>
                </a:lnTo>
                <a:lnTo>
                  <a:pt x="479243" y="44004"/>
                </a:lnTo>
                <a:lnTo>
                  <a:pt x="513630" y="66300"/>
                </a:lnTo>
                <a:lnTo>
                  <a:pt x="556020" y="120323"/>
                </a:lnTo>
                <a:lnTo>
                  <a:pt x="561746" y="150871"/>
                </a:lnTo>
                <a:lnTo>
                  <a:pt x="556020" y="181098"/>
                </a:lnTo>
                <a:lnTo>
                  <a:pt x="513630" y="234950"/>
                </a:lnTo>
                <a:lnTo>
                  <a:pt x="479243" y="257319"/>
                </a:lnTo>
                <a:lnTo>
                  <a:pt x="437579" y="275812"/>
                </a:lnTo>
                <a:lnTo>
                  <a:pt x="389777" y="289799"/>
                </a:lnTo>
                <a:lnTo>
                  <a:pt x="336976" y="298652"/>
                </a:lnTo>
                <a:lnTo>
                  <a:pt x="280314" y="301743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04404" y="1988142"/>
            <a:ext cx="561975" cy="302260"/>
          </a:xfrm>
          <a:custGeom>
            <a:avLst/>
            <a:gdLst/>
            <a:ahLst/>
            <a:cxnLst/>
            <a:rect l="l" t="t" r="r" b="b"/>
            <a:pathLst>
              <a:path w="561975" h="302260">
                <a:moveTo>
                  <a:pt x="561746" y="150871"/>
                </a:moveTo>
                <a:lnTo>
                  <a:pt x="556020" y="181098"/>
                </a:lnTo>
                <a:lnTo>
                  <a:pt x="539602" y="209334"/>
                </a:lnTo>
                <a:lnTo>
                  <a:pt x="479243" y="257319"/>
                </a:lnTo>
                <a:lnTo>
                  <a:pt x="437579" y="275812"/>
                </a:lnTo>
                <a:lnTo>
                  <a:pt x="389777" y="289799"/>
                </a:lnTo>
                <a:lnTo>
                  <a:pt x="336976" y="298652"/>
                </a:lnTo>
                <a:lnTo>
                  <a:pt x="280314" y="301743"/>
                </a:lnTo>
                <a:lnTo>
                  <a:pt x="215908" y="297725"/>
                </a:lnTo>
                <a:lnTo>
                  <a:pt x="156855" y="286299"/>
                </a:lnTo>
                <a:lnTo>
                  <a:pt x="104815" y="268401"/>
                </a:lnTo>
                <a:lnTo>
                  <a:pt x="61449" y="244971"/>
                </a:lnTo>
                <a:lnTo>
                  <a:pt x="28417" y="216948"/>
                </a:lnTo>
                <a:lnTo>
                  <a:pt x="0" y="150871"/>
                </a:lnTo>
                <a:lnTo>
                  <a:pt x="7381" y="116122"/>
                </a:lnTo>
                <a:lnTo>
                  <a:pt x="28417" y="84306"/>
                </a:lnTo>
                <a:lnTo>
                  <a:pt x="61449" y="56301"/>
                </a:lnTo>
                <a:lnTo>
                  <a:pt x="104815" y="32989"/>
                </a:lnTo>
                <a:lnTo>
                  <a:pt x="156855" y="15248"/>
                </a:lnTo>
                <a:lnTo>
                  <a:pt x="215908" y="3958"/>
                </a:lnTo>
                <a:lnTo>
                  <a:pt x="280314" y="0"/>
                </a:lnTo>
                <a:lnTo>
                  <a:pt x="336976" y="3044"/>
                </a:lnTo>
                <a:lnTo>
                  <a:pt x="389777" y="11786"/>
                </a:lnTo>
                <a:lnTo>
                  <a:pt x="437579" y="25636"/>
                </a:lnTo>
                <a:lnTo>
                  <a:pt x="479243" y="44004"/>
                </a:lnTo>
                <a:lnTo>
                  <a:pt x="513630" y="66300"/>
                </a:lnTo>
                <a:lnTo>
                  <a:pt x="556020" y="120323"/>
                </a:lnTo>
                <a:lnTo>
                  <a:pt x="561746" y="150871"/>
                </a:lnTo>
                <a:close/>
              </a:path>
            </a:pathLst>
          </a:custGeom>
          <a:ln w="670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2830" y="2109952"/>
            <a:ext cx="59690" cy="74295"/>
          </a:xfrm>
          <a:custGeom>
            <a:avLst/>
            <a:gdLst/>
            <a:ahLst/>
            <a:cxnLst/>
            <a:rect l="l" t="t" r="r" b="b"/>
            <a:pathLst>
              <a:path w="59690" h="74294">
                <a:moveTo>
                  <a:pt x="31270" y="73759"/>
                </a:moveTo>
                <a:lnTo>
                  <a:pt x="17903" y="71000"/>
                </a:lnTo>
                <a:lnTo>
                  <a:pt x="8096" y="63421"/>
                </a:lnTo>
                <a:lnTo>
                  <a:pt x="2059" y="52071"/>
                </a:lnTo>
                <a:lnTo>
                  <a:pt x="0" y="37997"/>
                </a:lnTo>
                <a:lnTo>
                  <a:pt x="1936" y="23102"/>
                </a:lnTo>
                <a:lnTo>
                  <a:pt x="7957" y="11035"/>
                </a:lnTo>
                <a:lnTo>
                  <a:pt x="18374" y="2951"/>
                </a:lnTo>
                <a:lnTo>
                  <a:pt x="33503" y="0"/>
                </a:lnTo>
                <a:lnTo>
                  <a:pt x="44898" y="2287"/>
                </a:lnTo>
                <a:lnTo>
                  <a:pt x="52628" y="8242"/>
                </a:lnTo>
                <a:lnTo>
                  <a:pt x="53637" y="10058"/>
                </a:lnTo>
                <a:lnTo>
                  <a:pt x="31270" y="10058"/>
                </a:lnTo>
                <a:lnTo>
                  <a:pt x="22178" y="12520"/>
                </a:lnTo>
                <a:lnTo>
                  <a:pt x="16333" y="18858"/>
                </a:lnTo>
                <a:lnTo>
                  <a:pt x="13209" y="27502"/>
                </a:lnTo>
                <a:lnTo>
                  <a:pt x="12284" y="36879"/>
                </a:lnTo>
                <a:lnTo>
                  <a:pt x="13052" y="45785"/>
                </a:lnTo>
                <a:lnTo>
                  <a:pt x="15914" y="54481"/>
                </a:lnTo>
                <a:lnTo>
                  <a:pt x="21707" y="61082"/>
                </a:lnTo>
                <a:lnTo>
                  <a:pt x="31270" y="63701"/>
                </a:lnTo>
                <a:lnTo>
                  <a:pt x="52815" y="63701"/>
                </a:lnTo>
                <a:lnTo>
                  <a:pt x="52349" y="64539"/>
                </a:lnTo>
                <a:lnTo>
                  <a:pt x="43956" y="71140"/>
                </a:lnTo>
                <a:lnTo>
                  <a:pt x="31270" y="73759"/>
                </a:lnTo>
                <a:close/>
              </a:path>
              <a:path w="59690" h="74294">
                <a:moveTo>
                  <a:pt x="59189" y="25704"/>
                </a:moveTo>
                <a:lnTo>
                  <a:pt x="48022" y="25704"/>
                </a:lnTo>
                <a:lnTo>
                  <a:pt x="46905" y="15645"/>
                </a:lnTo>
                <a:lnTo>
                  <a:pt x="41321" y="10058"/>
                </a:lnTo>
                <a:lnTo>
                  <a:pt x="53637" y="10058"/>
                </a:lnTo>
                <a:lnTo>
                  <a:pt x="57218" y="16501"/>
                </a:lnTo>
                <a:lnTo>
                  <a:pt x="59189" y="25704"/>
                </a:lnTo>
                <a:close/>
              </a:path>
              <a:path w="59690" h="74294">
                <a:moveTo>
                  <a:pt x="52815" y="63701"/>
                </a:moveTo>
                <a:lnTo>
                  <a:pt x="39087" y="63701"/>
                </a:lnTo>
                <a:lnTo>
                  <a:pt x="45788" y="56995"/>
                </a:lnTo>
                <a:lnTo>
                  <a:pt x="48022" y="46937"/>
                </a:lnTo>
                <a:lnTo>
                  <a:pt x="59189" y="46937"/>
                </a:lnTo>
                <a:lnTo>
                  <a:pt x="57183" y="55843"/>
                </a:lnTo>
                <a:lnTo>
                  <a:pt x="52815" y="637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0447" y="2085366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110"/>
                </a:lnTo>
              </a:path>
            </a:pathLst>
          </a:custGeom>
          <a:ln w="1228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0042" y="211218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289"/>
                </a:lnTo>
              </a:path>
            </a:pathLst>
          </a:custGeom>
          <a:ln w="111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34459" y="2092071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167" y="0"/>
                </a:lnTo>
              </a:path>
            </a:pathLst>
          </a:custGeom>
          <a:ln w="134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0145" y="2109952"/>
            <a:ext cx="64135" cy="74295"/>
          </a:xfrm>
          <a:custGeom>
            <a:avLst/>
            <a:gdLst/>
            <a:ahLst/>
            <a:cxnLst/>
            <a:rect l="l" t="t" r="r" b="b"/>
            <a:pathLst>
              <a:path w="64134" h="74294">
                <a:moveTo>
                  <a:pt x="42438" y="73759"/>
                </a:moveTo>
                <a:lnTo>
                  <a:pt x="31270" y="73759"/>
                </a:lnTo>
                <a:lnTo>
                  <a:pt x="18374" y="71000"/>
                </a:lnTo>
                <a:lnTo>
                  <a:pt x="8515" y="63421"/>
                </a:lnTo>
                <a:lnTo>
                  <a:pt x="2216" y="52071"/>
                </a:lnTo>
                <a:lnTo>
                  <a:pt x="0" y="37997"/>
                </a:lnTo>
                <a:lnTo>
                  <a:pt x="2093" y="23102"/>
                </a:lnTo>
                <a:lnTo>
                  <a:pt x="8375" y="11035"/>
                </a:lnTo>
                <a:lnTo>
                  <a:pt x="18845" y="2951"/>
                </a:lnTo>
                <a:lnTo>
                  <a:pt x="33503" y="0"/>
                </a:lnTo>
                <a:lnTo>
                  <a:pt x="46695" y="2828"/>
                </a:lnTo>
                <a:lnTo>
                  <a:pt x="55139" y="10058"/>
                </a:lnTo>
                <a:lnTo>
                  <a:pt x="32386" y="10058"/>
                </a:lnTo>
                <a:lnTo>
                  <a:pt x="24534" y="11804"/>
                </a:lnTo>
                <a:lnTo>
                  <a:pt x="18147" y="16484"/>
                </a:lnTo>
                <a:lnTo>
                  <a:pt x="13855" y="23259"/>
                </a:lnTo>
                <a:lnTo>
                  <a:pt x="12284" y="31291"/>
                </a:lnTo>
                <a:lnTo>
                  <a:pt x="62645" y="31291"/>
                </a:lnTo>
                <a:lnTo>
                  <a:pt x="63657" y="40232"/>
                </a:lnTo>
                <a:lnTo>
                  <a:pt x="12284" y="40232"/>
                </a:lnTo>
                <a:lnTo>
                  <a:pt x="13715" y="50028"/>
                </a:lnTo>
                <a:lnTo>
                  <a:pt x="17868" y="57415"/>
                </a:lnTo>
                <a:lnTo>
                  <a:pt x="24534" y="62077"/>
                </a:lnTo>
                <a:lnTo>
                  <a:pt x="33503" y="63701"/>
                </a:lnTo>
                <a:lnTo>
                  <a:pt x="57403" y="63701"/>
                </a:lnTo>
                <a:lnTo>
                  <a:pt x="50255" y="68171"/>
                </a:lnTo>
                <a:lnTo>
                  <a:pt x="46905" y="70406"/>
                </a:lnTo>
                <a:lnTo>
                  <a:pt x="42438" y="73759"/>
                </a:lnTo>
                <a:close/>
              </a:path>
              <a:path w="64134" h="74294">
                <a:moveTo>
                  <a:pt x="62645" y="31291"/>
                </a:moveTo>
                <a:lnTo>
                  <a:pt x="51372" y="31291"/>
                </a:lnTo>
                <a:lnTo>
                  <a:pt x="49819" y="23259"/>
                </a:lnTo>
                <a:lnTo>
                  <a:pt x="46486" y="16484"/>
                </a:lnTo>
                <a:lnTo>
                  <a:pt x="40850" y="11804"/>
                </a:lnTo>
                <a:lnTo>
                  <a:pt x="32386" y="10058"/>
                </a:lnTo>
                <a:lnTo>
                  <a:pt x="55139" y="10058"/>
                </a:lnTo>
                <a:lnTo>
                  <a:pt x="56118" y="10896"/>
                </a:lnTo>
                <a:lnTo>
                  <a:pt x="61772" y="23573"/>
                </a:lnTo>
                <a:lnTo>
                  <a:pt x="62645" y="31291"/>
                </a:lnTo>
                <a:close/>
              </a:path>
              <a:path w="64134" h="74294">
                <a:moveTo>
                  <a:pt x="57403" y="63701"/>
                </a:moveTo>
                <a:lnTo>
                  <a:pt x="43554" y="63701"/>
                </a:lnTo>
                <a:lnTo>
                  <a:pt x="50255" y="54760"/>
                </a:lnTo>
                <a:lnTo>
                  <a:pt x="51372" y="49172"/>
                </a:lnTo>
                <a:lnTo>
                  <a:pt x="62540" y="49172"/>
                </a:lnTo>
                <a:lnTo>
                  <a:pt x="62540" y="52525"/>
                </a:lnTo>
                <a:lnTo>
                  <a:pt x="59189" y="62583"/>
                </a:lnTo>
                <a:lnTo>
                  <a:pt x="57403" y="637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38320" y="2109952"/>
            <a:ext cx="57150" cy="71755"/>
          </a:xfrm>
          <a:custGeom>
            <a:avLst/>
            <a:gdLst/>
            <a:ahLst/>
            <a:cxnLst/>
            <a:rect l="l" t="t" r="r" b="b"/>
            <a:pathLst>
              <a:path w="57150" h="71755">
                <a:moveTo>
                  <a:pt x="24149" y="11175"/>
                </a:moveTo>
                <a:lnTo>
                  <a:pt x="11167" y="11175"/>
                </a:lnTo>
                <a:lnTo>
                  <a:pt x="13401" y="7822"/>
                </a:lnTo>
                <a:lnTo>
                  <a:pt x="20102" y="0"/>
                </a:lnTo>
                <a:lnTo>
                  <a:pt x="32386" y="0"/>
                </a:lnTo>
                <a:lnTo>
                  <a:pt x="40937" y="995"/>
                </a:lnTo>
                <a:lnTo>
                  <a:pt x="48859" y="4609"/>
                </a:lnTo>
                <a:lnTo>
                  <a:pt x="53284" y="10058"/>
                </a:lnTo>
                <a:lnTo>
                  <a:pt x="30153" y="10058"/>
                </a:lnTo>
                <a:lnTo>
                  <a:pt x="24360" y="11053"/>
                </a:lnTo>
                <a:lnTo>
                  <a:pt x="24149" y="11175"/>
                </a:lnTo>
                <a:close/>
              </a:path>
              <a:path w="57150" h="71755">
                <a:moveTo>
                  <a:pt x="11167" y="71524"/>
                </a:moveTo>
                <a:lnTo>
                  <a:pt x="0" y="71524"/>
                </a:lnTo>
                <a:lnTo>
                  <a:pt x="0" y="2235"/>
                </a:lnTo>
                <a:lnTo>
                  <a:pt x="11167" y="2235"/>
                </a:lnTo>
                <a:lnTo>
                  <a:pt x="11167" y="11175"/>
                </a:lnTo>
                <a:lnTo>
                  <a:pt x="24149" y="11175"/>
                </a:lnTo>
                <a:lnTo>
                  <a:pt x="18147" y="14668"/>
                </a:lnTo>
                <a:lnTo>
                  <a:pt x="13192" y="21844"/>
                </a:lnTo>
                <a:lnTo>
                  <a:pt x="11167" y="33527"/>
                </a:lnTo>
                <a:lnTo>
                  <a:pt x="11167" y="71524"/>
                </a:lnTo>
                <a:close/>
              </a:path>
              <a:path w="57150" h="71755">
                <a:moveTo>
                  <a:pt x="56956" y="71524"/>
                </a:moveTo>
                <a:lnTo>
                  <a:pt x="44671" y="71524"/>
                </a:lnTo>
                <a:lnTo>
                  <a:pt x="44671" y="16763"/>
                </a:lnTo>
                <a:lnTo>
                  <a:pt x="41321" y="10058"/>
                </a:lnTo>
                <a:lnTo>
                  <a:pt x="53284" y="10058"/>
                </a:lnTo>
                <a:lnTo>
                  <a:pt x="54687" y="11786"/>
                </a:lnTo>
                <a:lnTo>
                  <a:pt x="56956" y="23468"/>
                </a:lnTo>
                <a:lnTo>
                  <a:pt x="56956" y="715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06444" y="2092071"/>
            <a:ext cx="32384" cy="90805"/>
          </a:xfrm>
          <a:custGeom>
            <a:avLst/>
            <a:gdLst/>
            <a:ahLst/>
            <a:cxnLst/>
            <a:rect l="l" t="t" r="r" b="b"/>
            <a:pathLst>
              <a:path w="32384" h="90805">
                <a:moveTo>
                  <a:pt x="21219" y="20116"/>
                </a:moveTo>
                <a:lnTo>
                  <a:pt x="8934" y="20116"/>
                </a:lnTo>
                <a:lnTo>
                  <a:pt x="8934" y="0"/>
                </a:lnTo>
                <a:lnTo>
                  <a:pt x="21219" y="0"/>
                </a:lnTo>
                <a:lnTo>
                  <a:pt x="21219" y="20116"/>
                </a:lnTo>
                <a:close/>
              </a:path>
              <a:path w="32384" h="90805">
                <a:moveTo>
                  <a:pt x="32386" y="29056"/>
                </a:moveTo>
                <a:lnTo>
                  <a:pt x="0" y="29056"/>
                </a:lnTo>
                <a:lnTo>
                  <a:pt x="0" y="20116"/>
                </a:lnTo>
                <a:lnTo>
                  <a:pt x="32386" y="20116"/>
                </a:lnTo>
                <a:lnTo>
                  <a:pt x="32386" y="29056"/>
                </a:lnTo>
                <a:close/>
              </a:path>
              <a:path w="32384" h="90805">
                <a:moveTo>
                  <a:pt x="24569" y="90522"/>
                </a:moveTo>
                <a:lnTo>
                  <a:pt x="11167" y="90522"/>
                </a:lnTo>
                <a:lnTo>
                  <a:pt x="8934" y="83817"/>
                </a:lnTo>
                <a:lnTo>
                  <a:pt x="8934" y="29056"/>
                </a:lnTo>
                <a:lnTo>
                  <a:pt x="21219" y="29056"/>
                </a:lnTo>
                <a:lnTo>
                  <a:pt x="21219" y="80464"/>
                </a:lnTo>
                <a:lnTo>
                  <a:pt x="32386" y="80464"/>
                </a:lnTo>
                <a:lnTo>
                  <a:pt x="32386" y="89405"/>
                </a:lnTo>
                <a:lnTo>
                  <a:pt x="27919" y="89405"/>
                </a:lnTo>
                <a:lnTo>
                  <a:pt x="24569" y="9052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5380">
              <a:lnSpc>
                <a:spcPct val="100000"/>
              </a:lnSpc>
            </a:pPr>
            <a:r>
              <a:rPr spc="-10" dirty="0"/>
              <a:t>Computing Environments </a:t>
            </a:r>
            <a:r>
              <a:rPr spc="-5" dirty="0"/>
              <a:t>-</a:t>
            </a:r>
            <a:r>
              <a:rPr spc="125" dirty="0"/>
              <a:t> </a:t>
            </a:r>
            <a:r>
              <a:rPr spc="-5" dirty="0"/>
              <a:t>Virtualization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727190" cy="4248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10" dirty="0">
                <a:latin typeface="Arial"/>
                <a:cs typeface="Arial"/>
              </a:rPr>
              <a:t>operating </a:t>
            </a:r>
            <a:r>
              <a:rPr sz="1800" spc="-5" dirty="0">
                <a:latin typeface="Arial"/>
                <a:cs typeface="Arial"/>
              </a:rPr>
              <a:t>systems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run </a:t>
            </a:r>
            <a:r>
              <a:rPr sz="1800" spc="-10" dirty="0">
                <a:latin typeface="Arial"/>
                <a:cs typeface="Arial"/>
              </a:rPr>
              <a:t>applications </a:t>
            </a:r>
            <a:r>
              <a:rPr sz="1800" spc="-15" dirty="0">
                <a:latin typeface="Arial"/>
                <a:cs typeface="Arial"/>
              </a:rPr>
              <a:t>within </a:t>
            </a:r>
            <a:r>
              <a:rPr sz="1800" spc="-10" dirty="0">
                <a:latin typeface="Arial"/>
                <a:cs typeface="Arial"/>
              </a:rPr>
              <a:t>other</a:t>
            </a:r>
            <a:r>
              <a:rPr sz="1800" spc="2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OSes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Vast </a:t>
            </a:r>
            <a:r>
              <a:rPr sz="1800" spc="-10" dirty="0">
                <a:latin typeface="Arial"/>
                <a:cs typeface="Arial"/>
              </a:rPr>
              <a:t>and growing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industry</a:t>
            </a:r>
            <a:endParaRPr sz="1800">
              <a:latin typeface="Arial"/>
              <a:cs typeface="Arial"/>
            </a:endParaRPr>
          </a:p>
          <a:p>
            <a:pPr marL="355600" marR="24701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Emulation </a:t>
            </a:r>
            <a:r>
              <a:rPr sz="1800" spc="-10" dirty="0">
                <a:latin typeface="Arial"/>
                <a:cs typeface="Arial"/>
              </a:rPr>
              <a:t>used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source CPU </a:t>
            </a:r>
            <a:r>
              <a:rPr sz="1800" spc="-10" dirty="0">
                <a:latin typeface="Arial"/>
                <a:cs typeface="Arial"/>
              </a:rPr>
              <a:t>type </a:t>
            </a:r>
            <a:r>
              <a:rPr sz="1800" spc="-5" dirty="0">
                <a:latin typeface="Arial"/>
                <a:cs typeface="Arial"/>
              </a:rPr>
              <a:t>different from </a:t>
            </a:r>
            <a:r>
              <a:rPr sz="1800" spc="-10" dirty="0">
                <a:latin typeface="Arial"/>
                <a:cs typeface="Arial"/>
              </a:rPr>
              <a:t>target  type </a:t>
            </a:r>
            <a:r>
              <a:rPr sz="1800" spc="-5" dirty="0">
                <a:latin typeface="Arial"/>
                <a:cs typeface="Arial"/>
              </a:rPr>
              <a:t>(i.e. </a:t>
            </a:r>
            <a:r>
              <a:rPr sz="1800" spc="-10" dirty="0">
                <a:latin typeface="Arial"/>
                <a:cs typeface="Arial"/>
              </a:rPr>
              <a:t>PowerPC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Intel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x86)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Generally slowest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When computer </a:t>
            </a:r>
            <a:r>
              <a:rPr sz="1800" spc="-10" dirty="0">
                <a:latin typeface="Arial"/>
                <a:cs typeface="Arial"/>
              </a:rPr>
              <a:t>language not compiled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native </a:t>
            </a:r>
            <a:r>
              <a:rPr sz="1800" spc="-10" dirty="0">
                <a:latin typeface="Arial"/>
                <a:cs typeface="Arial"/>
              </a:rPr>
              <a:t>code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Interpretation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Virtualization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10" dirty="0">
                <a:latin typeface="Arial"/>
                <a:cs typeface="Arial"/>
              </a:rPr>
              <a:t>natively compiled </a:t>
            </a:r>
            <a:r>
              <a:rPr sz="1800" spc="-5" dirty="0">
                <a:latin typeface="Arial"/>
                <a:cs typeface="Arial"/>
              </a:rPr>
              <a:t>for CPU, </a:t>
            </a:r>
            <a:r>
              <a:rPr sz="1800" spc="-10" dirty="0">
                <a:latin typeface="Arial"/>
                <a:cs typeface="Arial"/>
              </a:rPr>
              <a:t>running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guest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OSes  also </a:t>
            </a:r>
            <a:r>
              <a:rPr sz="1800" spc="-10" dirty="0">
                <a:latin typeface="Arial"/>
                <a:cs typeface="Arial"/>
              </a:rPr>
              <a:t>natively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compiled</a:t>
            </a:r>
            <a:endParaRPr sz="1800">
              <a:latin typeface="Arial"/>
              <a:cs typeface="Arial"/>
            </a:endParaRPr>
          </a:p>
          <a:p>
            <a:pPr marL="756285" marR="38036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Consider VMware running </a:t>
            </a:r>
            <a:r>
              <a:rPr sz="1800" spc="-5" dirty="0">
                <a:latin typeface="Arial"/>
                <a:cs typeface="Arial"/>
              </a:rPr>
              <a:t>WinXP guests, </a:t>
            </a:r>
            <a:r>
              <a:rPr sz="1800" spc="-10" dirty="0">
                <a:latin typeface="Arial"/>
                <a:cs typeface="Arial"/>
              </a:rPr>
              <a:t>each running  applications, all on </a:t>
            </a:r>
            <a:r>
              <a:rPr sz="1800" spc="-5" dirty="0">
                <a:latin typeface="Arial"/>
                <a:cs typeface="Arial"/>
              </a:rPr>
              <a:t>native WinXP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host</a:t>
            </a:r>
            <a:r>
              <a:rPr sz="1800" b="1" spc="7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marL="756285" marR="45847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VMM </a:t>
            </a:r>
            <a:r>
              <a:rPr sz="1800" spc="-5" dirty="0">
                <a:latin typeface="Arial"/>
                <a:cs typeface="Arial"/>
              </a:rPr>
              <a:t>(virtual </a:t>
            </a:r>
            <a:r>
              <a:rPr sz="1800" spc="-10" dirty="0">
                <a:latin typeface="Arial"/>
                <a:cs typeface="Arial"/>
              </a:rPr>
              <a:t>machine Manager) provides virtualization  </a:t>
            </a:r>
            <a:r>
              <a:rPr sz="1800" spc="-5" dirty="0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4250">
              <a:lnSpc>
                <a:spcPct val="100000"/>
              </a:lnSpc>
            </a:pPr>
            <a:r>
              <a:rPr spc="-10" dirty="0"/>
              <a:t>Computing Environments </a:t>
            </a:r>
            <a:r>
              <a:rPr spc="-5" dirty="0"/>
              <a:t>-</a:t>
            </a:r>
            <a:r>
              <a:rPr spc="125" dirty="0"/>
              <a:t> </a:t>
            </a:r>
            <a:r>
              <a:rPr spc="-5" dirty="0"/>
              <a:t>Virtualization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810375" cy="360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556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Use cases involve </a:t>
            </a:r>
            <a:r>
              <a:rPr sz="1800" spc="-10" dirty="0">
                <a:latin typeface="Arial"/>
                <a:cs typeface="Arial"/>
              </a:rPr>
              <a:t>laptops and desktops running </a:t>
            </a:r>
            <a:r>
              <a:rPr sz="1800" spc="-5" dirty="0">
                <a:latin typeface="Arial"/>
                <a:cs typeface="Arial"/>
              </a:rPr>
              <a:t>multiple OSes  for </a:t>
            </a:r>
            <a:r>
              <a:rPr sz="1800" spc="-10" dirty="0">
                <a:latin typeface="Arial"/>
                <a:cs typeface="Arial"/>
              </a:rPr>
              <a:t>exploration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compatibility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Apple laptop running </a:t>
            </a:r>
            <a:r>
              <a:rPr sz="1800" spc="-5" dirty="0">
                <a:latin typeface="Arial"/>
                <a:cs typeface="Arial"/>
              </a:rPr>
              <a:t>Mac </a:t>
            </a:r>
            <a:r>
              <a:rPr sz="1800" dirty="0">
                <a:latin typeface="Arial"/>
                <a:cs typeface="Arial"/>
              </a:rPr>
              <a:t>OS X </a:t>
            </a:r>
            <a:r>
              <a:rPr sz="1800" spc="-5" dirty="0">
                <a:latin typeface="Arial"/>
                <a:cs typeface="Arial"/>
              </a:rPr>
              <a:t>host, </a:t>
            </a:r>
            <a:r>
              <a:rPr sz="1800" spc="-10" dirty="0">
                <a:latin typeface="Arial"/>
                <a:cs typeface="Arial"/>
              </a:rPr>
              <a:t>Windows as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guest</a:t>
            </a:r>
            <a:endParaRPr sz="1800">
              <a:latin typeface="Arial"/>
              <a:cs typeface="Arial"/>
            </a:endParaRPr>
          </a:p>
          <a:p>
            <a:pPr marL="756285" marR="15811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Developing apps </a:t>
            </a:r>
            <a:r>
              <a:rPr sz="1800" spc="-5" dirty="0">
                <a:latin typeface="Arial"/>
                <a:cs typeface="Arial"/>
              </a:rPr>
              <a:t>for multiple OSes </a:t>
            </a:r>
            <a:r>
              <a:rPr sz="1800" spc="-15" dirty="0">
                <a:latin typeface="Arial"/>
                <a:cs typeface="Arial"/>
              </a:rPr>
              <a:t>without </a:t>
            </a:r>
            <a:r>
              <a:rPr sz="1800" spc="-10" dirty="0">
                <a:latin typeface="Arial"/>
                <a:cs typeface="Arial"/>
              </a:rPr>
              <a:t>having </a:t>
            </a:r>
            <a:r>
              <a:rPr sz="1800" spc="-5" dirty="0">
                <a:latin typeface="Arial"/>
                <a:cs typeface="Arial"/>
              </a:rPr>
              <a:t>multiple  systems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QA </a:t>
            </a:r>
            <a:r>
              <a:rPr sz="1800" spc="-5" dirty="0">
                <a:latin typeface="Arial"/>
                <a:cs typeface="Arial"/>
              </a:rPr>
              <a:t>testing </a:t>
            </a:r>
            <a:r>
              <a:rPr sz="1800" spc="-10" dirty="0">
                <a:latin typeface="Arial"/>
                <a:cs typeface="Arial"/>
              </a:rPr>
              <a:t>applications </a:t>
            </a:r>
            <a:r>
              <a:rPr sz="1800" spc="-15" dirty="0">
                <a:latin typeface="Arial"/>
                <a:cs typeface="Arial"/>
              </a:rPr>
              <a:t>without </a:t>
            </a:r>
            <a:r>
              <a:rPr sz="1800" spc="-10" dirty="0">
                <a:latin typeface="Arial"/>
                <a:cs typeface="Arial"/>
              </a:rPr>
              <a:t>having </a:t>
            </a:r>
            <a:r>
              <a:rPr sz="1800" spc="-5" dirty="0">
                <a:latin typeface="Arial"/>
                <a:cs typeface="Arial"/>
              </a:rPr>
              <a:t>multiple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Executing and managing </a:t>
            </a:r>
            <a:r>
              <a:rPr sz="1800" spc="-5" dirty="0">
                <a:latin typeface="Arial"/>
                <a:cs typeface="Arial"/>
              </a:rPr>
              <a:t>compute </a:t>
            </a:r>
            <a:r>
              <a:rPr sz="1800" spc="-10" dirty="0">
                <a:latin typeface="Arial"/>
                <a:cs typeface="Arial"/>
              </a:rPr>
              <a:t>environments </a:t>
            </a:r>
            <a:r>
              <a:rPr sz="1800" spc="-15" dirty="0">
                <a:latin typeface="Arial"/>
                <a:cs typeface="Arial"/>
              </a:rPr>
              <a:t>within </a:t>
            </a:r>
            <a:r>
              <a:rPr sz="1800" spc="-5" dirty="0">
                <a:latin typeface="Arial"/>
                <a:cs typeface="Arial"/>
              </a:rPr>
              <a:t>data  centers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VMM </a:t>
            </a:r>
            <a:r>
              <a:rPr sz="1800" spc="-5" dirty="0">
                <a:latin typeface="Arial"/>
                <a:cs typeface="Arial"/>
              </a:rPr>
              <a:t>can run </a:t>
            </a:r>
            <a:r>
              <a:rPr sz="1800" spc="-10" dirty="0">
                <a:latin typeface="Arial"/>
                <a:cs typeface="Arial"/>
              </a:rPr>
              <a:t>natively,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case they are also the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marL="756285" marR="24701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There is </a:t>
            </a:r>
            <a:r>
              <a:rPr sz="1800" spc="-10" dirty="0">
                <a:latin typeface="Arial"/>
                <a:cs typeface="Arial"/>
              </a:rPr>
              <a:t>no general purpose </a:t>
            </a:r>
            <a:r>
              <a:rPr sz="1800" spc="-5" dirty="0">
                <a:latin typeface="Arial"/>
                <a:cs typeface="Arial"/>
              </a:rPr>
              <a:t>host </a:t>
            </a:r>
            <a:r>
              <a:rPr sz="1800" spc="-10" dirty="0">
                <a:latin typeface="Arial"/>
                <a:cs typeface="Arial"/>
              </a:rPr>
              <a:t>then (VMware </a:t>
            </a:r>
            <a:r>
              <a:rPr sz="1800" dirty="0">
                <a:latin typeface="Arial"/>
                <a:cs typeface="Arial"/>
              </a:rPr>
              <a:t>ESX </a:t>
            </a:r>
            <a:r>
              <a:rPr sz="1800" spc="-15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Citrix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XenServer)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7425">
              <a:lnSpc>
                <a:spcPct val="100000"/>
              </a:lnSpc>
            </a:pPr>
            <a:r>
              <a:rPr spc="-10" dirty="0"/>
              <a:t>Computing Environments </a:t>
            </a:r>
            <a:r>
              <a:rPr spc="-5" dirty="0"/>
              <a:t>-</a:t>
            </a:r>
            <a:r>
              <a:rPr spc="125" dirty="0"/>
              <a:t> </a:t>
            </a:r>
            <a:r>
              <a:rPr spc="-5" dirty="0"/>
              <a:t>Virtualization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117269" y="5720046"/>
            <a:ext cx="36830" cy="149225"/>
          </a:xfrm>
          <a:custGeom>
            <a:avLst/>
            <a:gdLst/>
            <a:ahLst/>
            <a:cxnLst/>
            <a:rect l="l" t="t" r="r" b="b"/>
            <a:pathLst>
              <a:path w="36830" h="149225">
                <a:moveTo>
                  <a:pt x="36681" y="148668"/>
                </a:moveTo>
                <a:lnTo>
                  <a:pt x="24454" y="148668"/>
                </a:lnTo>
                <a:lnTo>
                  <a:pt x="15474" y="135664"/>
                </a:lnTo>
                <a:lnTo>
                  <a:pt x="7641" y="119356"/>
                </a:lnTo>
                <a:lnTo>
                  <a:pt x="2101" y="99311"/>
                </a:lnTo>
                <a:lnTo>
                  <a:pt x="0" y="75100"/>
                </a:lnTo>
                <a:lnTo>
                  <a:pt x="2101" y="50003"/>
                </a:lnTo>
                <a:lnTo>
                  <a:pt x="7641" y="29503"/>
                </a:lnTo>
                <a:lnTo>
                  <a:pt x="15474" y="13027"/>
                </a:lnTo>
                <a:lnTo>
                  <a:pt x="24454" y="0"/>
                </a:lnTo>
                <a:lnTo>
                  <a:pt x="36681" y="0"/>
                </a:lnTo>
                <a:lnTo>
                  <a:pt x="27296" y="14751"/>
                </a:lnTo>
                <a:lnTo>
                  <a:pt x="20060" y="31802"/>
                </a:lnTo>
                <a:lnTo>
                  <a:pt x="15403" y="51727"/>
                </a:lnTo>
                <a:lnTo>
                  <a:pt x="13755" y="75100"/>
                </a:lnTo>
                <a:lnTo>
                  <a:pt x="15618" y="97587"/>
                </a:lnTo>
                <a:lnTo>
                  <a:pt x="20633" y="117057"/>
                </a:lnTo>
                <a:lnTo>
                  <a:pt x="27940" y="133940"/>
                </a:lnTo>
                <a:lnTo>
                  <a:pt x="36681" y="1486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4649" y="5756830"/>
            <a:ext cx="70485" cy="92075"/>
          </a:xfrm>
          <a:custGeom>
            <a:avLst/>
            <a:gdLst/>
            <a:ahLst/>
            <a:cxnLst/>
            <a:rect l="l" t="t" r="r" b="b"/>
            <a:pathLst>
              <a:path w="70485" h="92075">
                <a:moveTo>
                  <a:pt x="9170" y="18391"/>
                </a:moveTo>
                <a:lnTo>
                  <a:pt x="35153" y="0"/>
                </a:lnTo>
                <a:lnTo>
                  <a:pt x="52013" y="3137"/>
                </a:lnTo>
                <a:lnTo>
                  <a:pt x="61559" y="10728"/>
                </a:lnTo>
                <a:lnTo>
                  <a:pt x="24454" y="10728"/>
                </a:lnTo>
                <a:lnTo>
                  <a:pt x="15283" y="13793"/>
                </a:lnTo>
                <a:lnTo>
                  <a:pt x="9170" y="18391"/>
                </a:lnTo>
                <a:close/>
              </a:path>
              <a:path w="70485" h="92075">
                <a:moveTo>
                  <a:pt x="27511" y="91959"/>
                </a:moveTo>
                <a:lnTo>
                  <a:pt x="15474" y="89828"/>
                </a:lnTo>
                <a:lnTo>
                  <a:pt x="6877" y="84104"/>
                </a:lnTo>
                <a:lnTo>
                  <a:pt x="1719" y="75794"/>
                </a:lnTo>
                <a:lnTo>
                  <a:pt x="0" y="65904"/>
                </a:lnTo>
                <a:lnTo>
                  <a:pt x="3415" y="51823"/>
                </a:lnTo>
                <a:lnTo>
                  <a:pt x="13564" y="41765"/>
                </a:lnTo>
                <a:lnTo>
                  <a:pt x="30305" y="35730"/>
                </a:lnTo>
                <a:lnTo>
                  <a:pt x="53493" y="33718"/>
                </a:lnTo>
                <a:lnTo>
                  <a:pt x="53493" y="32185"/>
                </a:lnTo>
                <a:lnTo>
                  <a:pt x="52729" y="25600"/>
                </a:lnTo>
                <a:lnTo>
                  <a:pt x="49672" y="18583"/>
                </a:lnTo>
                <a:lnTo>
                  <a:pt x="43177" y="13003"/>
                </a:lnTo>
                <a:lnTo>
                  <a:pt x="32096" y="10728"/>
                </a:lnTo>
                <a:lnTo>
                  <a:pt x="61559" y="10728"/>
                </a:lnTo>
                <a:lnTo>
                  <a:pt x="62282" y="11303"/>
                </a:lnTo>
                <a:lnTo>
                  <a:pt x="67392" y="22630"/>
                </a:lnTo>
                <a:lnTo>
                  <a:pt x="68777" y="35251"/>
                </a:lnTo>
                <a:lnTo>
                  <a:pt x="68777" y="44447"/>
                </a:lnTo>
                <a:lnTo>
                  <a:pt x="53493" y="44447"/>
                </a:lnTo>
                <a:lnTo>
                  <a:pt x="39786" y="45189"/>
                </a:lnTo>
                <a:lnTo>
                  <a:pt x="27511" y="48087"/>
                </a:lnTo>
                <a:lnTo>
                  <a:pt x="18675" y="54146"/>
                </a:lnTo>
                <a:lnTo>
                  <a:pt x="15283" y="64371"/>
                </a:lnTo>
                <a:lnTo>
                  <a:pt x="15283" y="75100"/>
                </a:lnTo>
                <a:lnTo>
                  <a:pt x="22925" y="79698"/>
                </a:lnTo>
                <a:lnTo>
                  <a:pt x="52277" y="79698"/>
                </a:lnTo>
                <a:lnTo>
                  <a:pt x="49219" y="83553"/>
                </a:lnTo>
                <a:lnTo>
                  <a:pt x="43368" y="87936"/>
                </a:lnTo>
                <a:lnTo>
                  <a:pt x="36084" y="90882"/>
                </a:lnTo>
                <a:lnTo>
                  <a:pt x="27511" y="91959"/>
                </a:lnTo>
                <a:close/>
              </a:path>
              <a:path w="70485" h="92075">
                <a:moveTo>
                  <a:pt x="52277" y="79698"/>
                </a:moveTo>
                <a:lnTo>
                  <a:pt x="30567" y="79698"/>
                </a:lnTo>
                <a:lnTo>
                  <a:pt x="38854" y="78381"/>
                </a:lnTo>
                <a:lnTo>
                  <a:pt x="45278" y="74908"/>
                </a:lnTo>
                <a:lnTo>
                  <a:pt x="49696" y="69999"/>
                </a:lnTo>
                <a:lnTo>
                  <a:pt x="51965" y="64371"/>
                </a:lnTo>
                <a:lnTo>
                  <a:pt x="53493" y="62839"/>
                </a:lnTo>
                <a:lnTo>
                  <a:pt x="53493" y="44447"/>
                </a:lnTo>
                <a:lnTo>
                  <a:pt x="68777" y="44447"/>
                </a:lnTo>
                <a:lnTo>
                  <a:pt x="68777" y="78165"/>
                </a:lnTo>
                <a:lnTo>
                  <a:pt x="53493" y="78165"/>
                </a:lnTo>
                <a:lnTo>
                  <a:pt x="52277" y="79698"/>
                </a:lnTo>
                <a:close/>
              </a:path>
              <a:path w="70485" h="92075">
                <a:moveTo>
                  <a:pt x="70306" y="90427"/>
                </a:moveTo>
                <a:lnTo>
                  <a:pt x="55022" y="90427"/>
                </a:lnTo>
                <a:lnTo>
                  <a:pt x="53493" y="78165"/>
                </a:lnTo>
                <a:lnTo>
                  <a:pt x="68777" y="78165"/>
                </a:lnTo>
                <a:lnTo>
                  <a:pt x="68777" y="84296"/>
                </a:lnTo>
                <a:lnTo>
                  <a:pt x="70306" y="904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0239" y="5720046"/>
            <a:ext cx="36830" cy="149225"/>
          </a:xfrm>
          <a:custGeom>
            <a:avLst/>
            <a:gdLst/>
            <a:ahLst/>
            <a:cxnLst/>
            <a:rect l="l" t="t" r="r" b="b"/>
            <a:pathLst>
              <a:path w="36830" h="149225">
                <a:moveTo>
                  <a:pt x="12227" y="148668"/>
                </a:moveTo>
                <a:lnTo>
                  <a:pt x="0" y="148668"/>
                </a:lnTo>
                <a:lnTo>
                  <a:pt x="8740" y="133916"/>
                </a:lnTo>
                <a:lnTo>
                  <a:pt x="16048" y="116865"/>
                </a:lnTo>
                <a:lnTo>
                  <a:pt x="21063" y="96940"/>
                </a:lnTo>
                <a:lnTo>
                  <a:pt x="22925" y="73567"/>
                </a:lnTo>
                <a:lnTo>
                  <a:pt x="21063" y="51080"/>
                </a:lnTo>
                <a:lnTo>
                  <a:pt x="16048" y="31611"/>
                </a:lnTo>
                <a:lnTo>
                  <a:pt x="8740" y="14727"/>
                </a:lnTo>
                <a:lnTo>
                  <a:pt x="0" y="0"/>
                </a:lnTo>
                <a:lnTo>
                  <a:pt x="12227" y="0"/>
                </a:lnTo>
                <a:lnTo>
                  <a:pt x="21206" y="13003"/>
                </a:lnTo>
                <a:lnTo>
                  <a:pt x="29039" y="29312"/>
                </a:lnTo>
                <a:lnTo>
                  <a:pt x="34579" y="49356"/>
                </a:lnTo>
                <a:lnTo>
                  <a:pt x="36681" y="73567"/>
                </a:lnTo>
                <a:lnTo>
                  <a:pt x="34579" y="98665"/>
                </a:lnTo>
                <a:lnTo>
                  <a:pt x="29039" y="119164"/>
                </a:lnTo>
                <a:lnTo>
                  <a:pt x="21206" y="135640"/>
                </a:lnTo>
                <a:lnTo>
                  <a:pt x="12227" y="1486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2686" y="4982835"/>
            <a:ext cx="1620520" cy="523240"/>
          </a:xfrm>
          <a:custGeom>
            <a:avLst/>
            <a:gdLst/>
            <a:ahLst/>
            <a:cxnLst/>
            <a:rect l="l" t="t" r="r" b="b"/>
            <a:pathLst>
              <a:path w="1620520" h="523239">
                <a:moveTo>
                  <a:pt x="0" y="522637"/>
                </a:moveTo>
                <a:lnTo>
                  <a:pt x="1620097" y="522637"/>
                </a:lnTo>
                <a:lnTo>
                  <a:pt x="1620097" y="0"/>
                </a:lnTo>
                <a:lnTo>
                  <a:pt x="0" y="0"/>
                </a:lnTo>
                <a:lnTo>
                  <a:pt x="0" y="522637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2686" y="4982832"/>
            <a:ext cx="1620520" cy="523240"/>
          </a:xfrm>
          <a:custGeom>
            <a:avLst/>
            <a:gdLst/>
            <a:ahLst/>
            <a:cxnLst/>
            <a:rect l="l" t="t" r="r" b="b"/>
            <a:pathLst>
              <a:path w="1620520" h="523239">
                <a:moveTo>
                  <a:pt x="0" y="0"/>
                </a:moveTo>
                <a:lnTo>
                  <a:pt x="1620097" y="0"/>
                </a:lnTo>
                <a:lnTo>
                  <a:pt x="1620097" y="522637"/>
                </a:lnTo>
                <a:lnTo>
                  <a:pt x="0" y="522637"/>
                </a:lnTo>
                <a:lnTo>
                  <a:pt x="0" y="0"/>
                </a:lnTo>
                <a:close/>
              </a:path>
            </a:pathLst>
          </a:custGeom>
          <a:ln w="919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2686" y="1554269"/>
            <a:ext cx="1620520" cy="2930525"/>
          </a:xfrm>
          <a:custGeom>
            <a:avLst/>
            <a:gdLst/>
            <a:ahLst/>
            <a:cxnLst/>
            <a:rect l="l" t="t" r="r" b="b"/>
            <a:pathLst>
              <a:path w="1620520" h="2930525">
                <a:moveTo>
                  <a:pt x="0" y="0"/>
                </a:moveTo>
                <a:lnTo>
                  <a:pt x="1620097" y="0"/>
                </a:lnTo>
                <a:lnTo>
                  <a:pt x="1620097" y="2930448"/>
                </a:lnTo>
                <a:lnTo>
                  <a:pt x="0" y="2930448"/>
                </a:lnTo>
                <a:lnTo>
                  <a:pt x="0" y="0"/>
                </a:lnTo>
                <a:close/>
              </a:path>
            </a:pathLst>
          </a:custGeom>
          <a:ln w="91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2687" y="4492381"/>
            <a:ext cx="1620520" cy="495300"/>
          </a:xfrm>
          <a:custGeom>
            <a:avLst/>
            <a:gdLst/>
            <a:ahLst/>
            <a:cxnLst/>
            <a:rect l="l" t="t" r="r" b="b"/>
            <a:pathLst>
              <a:path w="1620520" h="495300">
                <a:moveTo>
                  <a:pt x="0" y="495049"/>
                </a:moveTo>
                <a:lnTo>
                  <a:pt x="1620097" y="495049"/>
                </a:lnTo>
                <a:lnTo>
                  <a:pt x="1620097" y="0"/>
                </a:lnTo>
                <a:lnTo>
                  <a:pt x="0" y="0"/>
                </a:lnTo>
                <a:lnTo>
                  <a:pt x="0" y="495049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2687" y="4492381"/>
            <a:ext cx="1620520" cy="495300"/>
          </a:xfrm>
          <a:custGeom>
            <a:avLst/>
            <a:gdLst/>
            <a:ahLst/>
            <a:cxnLst/>
            <a:rect l="l" t="t" r="r" b="b"/>
            <a:pathLst>
              <a:path w="1620520" h="495300">
                <a:moveTo>
                  <a:pt x="0" y="0"/>
                </a:moveTo>
                <a:lnTo>
                  <a:pt x="1620097" y="0"/>
                </a:lnTo>
                <a:lnTo>
                  <a:pt x="1620097" y="495049"/>
                </a:lnTo>
                <a:lnTo>
                  <a:pt x="0" y="495049"/>
                </a:lnTo>
                <a:lnTo>
                  <a:pt x="0" y="0"/>
                </a:lnTo>
                <a:close/>
              </a:path>
            </a:pathLst>
          </a:custGeom>
          <a:ln w="919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2858" y="3171227"/>
            <a:ext cx="84455" cy="127635"/>
          </a:xfrm>
          <a:custGeom>
            <a:avLst/>
            <a:gdLst/>
            <a:ahLst/>
            <a:cxnLst/>
            <a:rect l="l" t="t" r="r" b="b"/>
            <a:pathLst>
              <a:path w="84455" h="127635">
                <a:moveTo>
                  <a:pt x="30152" y="16859"/>
                </a:moveTo>
                <a:lnTo>
                  <a:pt x="15283" y="16859"/>
                </a:lnTo>
                <a:lnTo>
                  <a:pt x="20704" y="9698"/>
                </a:lnTo>
                <a:lnTo>
                  <a:pt x="27702" y="4406"/>
                </a:lnTo>
                <a:lnTo>
                  <a:pt x="36132" y="1125"/>
                </a:lnTo>
                <a:lnTo>
                  <a:pt x="45851" y="0"/>
                </a:lnTo>
                <a:lnTo>
                  <a:pt x="60849" y="3280"/>
                </a:lnTo>
                <a:lnTo>
                  <a:pt x="72980" y="12452"/>
                </a:lnTo>
                <a:lnTo>
                  <a:pt x="73755" y="13793"/>
                </a:lnTo>
                <a:lnTo>
                  <a:pt x="41266" y="13793"/>
                </a:lnTo>
                <a:lnTo>
                  <a:pt x="33361" y="15158"/>
                </a:lnTo>
                <a:lnTo>
                  <a:pt x="30152" y="16859"/>
                </a:lnTo>
                <a:close/>
              </a:path>
              <a:path w="84455" h="127635">
                <a:moveTo>
                  <a:pt x="15283" y="127210"/>
                </a:moveTo>
                <a:lnTo>
                  <a:pt x="0" y="127210"/>
                </a:lnTo>
                <a:lnTo>
                  <a:pt x="0" y="1532"/>
                </a:lnTo>
                <a:lnTo>
                  <a:pt x="13755" y="1532"/>
                </a:lnTo>
                <a:lnTo>
                  <a:pt x="13755" y="16859"/>
                </a:lnTo>
                <a:lnTo>
                  <a:pt x="30152" y="16859"/>
                </a:lnTo>
                <a:lnTo>
                  <a:pt x="26173" y="18966"/>
                </a:lnTo>
                <a:lnTo>
                  <a:pt x="20418" y="24786"/>
                </a:lnTo>
                <a:lnTo>
                  <a:pt x="16812" y="32185"/>
                </a:lnTo>
                <a:lnTo>
                  <a:pt x="16812" y="35251"/>
                </a:lnTo>
                <a:lnTo>
                  <a:pt x="15283" y="36783"/>
                </a:lnTo>
                <a:lnTo>
                  <a:pt x="15283" y="59773"/>
                </a:lnTo>
                <a:lnTo>
                  <a:pt x="16812" y="61306"/>
                </a:lnTo>
                <a:lnTo>
                  <a:pt x="20203" y="68706"/>
                </a:lnTo>
                <a:lnTo>
                  <a:pt x="25600" y="74525"/>
                </a:lnTo>
                <a:lnTo>
                  <a:pt x="32403" y="78165"/>
                </a:lnTo>
                <a:lnTo>
                  <a:pt x="15283" y="78165"/>
                </a:lnTo>
                <a:lnTo>
                  <a:pt x="15283" y="127210"/>
                </a:lnTo>
                <a:close/>
              </a:path>
              <a:path w="84455" h="127635">
                <a:moveTo>
                  <a:pt x="71807" y="79698"/>
                </a:moveTo>
                <a:lnTo>
                  <a:pt x="41266" y="79698"/>
                </a:lnTo>
                <a:lnTo>
                  <a:pt x="52419" y="77231"/>
                </a:lnTo>
                <a:lnTo>
                  <a:pt x="60562" y="70310"/>
                </a:lnTo>
                <a:lnTo>
                  <a:pt x="65553" y="59654"/>
                </a:lnTo>
                <a:lnTo>
                  <a:pt x="67249" y="45979"/>
                </a:lnTo>
                <a:lnTo>
                  <a:pt x="65553" y="33191"/>
                </a:lnTo>
                <a:lnTo>
                  <a:pt x="60562" y="22989"/>
                </a:lnTo>
                <a:lnTo>
                  <a:pt x="52419" y="16236"/>
                </a:lnTo>
                <a:lnTo>
                  <a:pt x="41266" y="13793"/>
                </a:lnTo>
                <a:lnTo>
                  <a:pt x="73755" y="13793"/>
                </a:lnTo>
                <a:lnTo>
                  <a:pt x="81100" y="26510"/>
                </a:lnTo>
                <a:lnTo>
                  <a:pt x="84061" y="44447"/>
                </a:lnTo>
                <a:lnTo>
                  <a:pt x="80622" y="65449"/>
                </a:lnTo>
                <a:lnTo>
                  <a:pt x="71807" y="79698"/>
                </a:lnTo>
                <a:close/>
              </a:path>
              <a:path w="84455" h="127635">
                <a:moveTo>
                  <a:pt x="42795" y="91959"/>
                </a:moveTo>
                <a:lnTo>
                  <a:pt x="34866" y="91097"/>
                </a:lnTo>
                <a:lnTo>
                  <a:pt x="27511" y="88511"/>
                </a:lnTo>
                <a:lnTo>
                  <a:pt x="21301" y="84200"/>
                </a:lnTo>
                <a:lnTo>
                  <a:pt x="16812" y="78165"/>
                </a:lnTo>
                <a:lnTo>
                  <a:pt x="32403" y="78165"/>
                </a:lnTo>
                <a:lnTo>
                  <a:pt x="32717" y="78333"/>
                </a:lnTo>
                <a:lnTo>
                  <a:pt x="41266" y="79698"/>
                </a:lnTo>
                <a:lnTo>
                  <a:pt x="71807" y="79698"/>
                </a:lnTo>
                <a:lnTo>
                  <a:pt x="71452" y="80273"/>
                </a:lnTo>
                <a:lnTo>
                  <a:pt x="58270" y="89061"/>
                </a:lnTo>
                <a:lnTo>
                  <a:pt x="42795" y="9195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6789" y="3171227"/>
            <a:ext cx="44450" cy="90805"/>
          </a:xfrm>
          <a:custGeom>
            <a:avLst/>
            <a:gdLst/>
            <a:ahLst/>
            <a:cxnLst/>
            <a:rect l="l" t="t" r="r" b="b"/>
            <a:pathLst>
              <a:path w="44450" h="90804">
                <a:moveTo>
                  <a:pt x="26544" y="19924"/>
                </a:moveTo>
                <a:lnTo>
                  <a:pt x="15283" y="19924"/>
                </a:lnTo>
                <a:lnTo>
                  <a:pt x="18889" y="11638"/>
                </a:lnTo>
                <a:lnTo>
                  <a:pt x="24645" y="5364"/>
                </a:lnTo>
                <a:lnTo>
                  <a:pt x="31833" y="1388"/>
                </a:lnTo>
                <a:lnTo>
                  <a:pt x="39738" y="0"/>
                </a:lnTo>
                <a:lnTo>
                  <a:pt x="44323" y="0"/>
                </a:lnTo>
                <a:lnTo>
                  <a:pt x="44323" y="15326"/>
                </a:lnTo>
                <a:lnTo>
                  <a:pt x="38209" y="15326"/>
                </a:lnTo>
                <a:lnTo>
                  <a:pt x="30782" y="16931"/>
                </a:lnTo>
                <a:lnTo>
                  <a:pt x="26544" y="19924"/>
                </a:lnTo>
                <a:close/>
              </a:path>
              <a:path w="44450" h="90804">
                <a:moveTo>
                  <a:pt x="16812" y="90427"/>
                </a:moveTo>
                <a:lnTo>
                  <a:pt x="0" y="90427"/>
                </a:lnTo>
                <a:lnTo>
                  <a:pt x="0" y="1532"/>
                </a:lnTo>
                <a:lnTo>
                  <a:pt x="13755" y="1532"/>
                </a:lnTo>
                <a:lnTo>
                  <a:pt x="13755" y="19924"/>
                </a:lnTo>
                <a:lnTo>
                  <a:pt x="26544" y="19924"/>
                </a:lnTo>
                <a:lnTo>
                  <a:pt x="24645" y="21265"/>
                </a:lnTo>
                <a:lnTo>
                  <a:pt x="19940" y="27611"/>
                </a:lnTo>
                <a:lnTo>
                  <a:pt x="16812" y="35251"/>
                </a:lnTo>
                <a:lnTo>
                  <a:pt x="16812" y="904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10283" y="3171227"/>
            <a:ext cx="87630" cy="92075"/>
          </a:xfrm>
          <a:custGeom>
            <a:avLst/>
            <a:gdLst/>
            <a:ahLst/>
            <a:cxnLst/>
            <a:rect l="l" t="t" r="r" b="b"/>
            <a:pathLst>
              <a:path w="87630" h="92075">
                <a:moveTo>
                  <a:pt x="42795" y="91959"/>
                </a:moveTo>
                <a:lnTo>
                  <a:pt x="26436" y="88894"/>
                </a:lnTo>
                <a:lnTo>
                  <a:pt x="12800" y="80081"/>
                </a:lnTo>
                <a:lnTo>
                  <a:pt x="3462" y="66096"/>
                </a:lnTo>
                <a:lnTo>
                  <a:pt x="0" y="47512"/>
                </a:lnTo>
                <a:lnTo>
                  <a:pt x="3486" y="27803"/>
                </a:lnTo>
                <a:lnTo>
                  <a:pt x="12991" y="12836"/>
                </a:lnTo>
                <a:lnTo>
                  <a:pt x="27081" y="3328"/>
                </a:lnTo>
                <a:lnTo>
                  <a:pt x="44323" y="0"/>
                </a:lnTo>
                <a:lnTo>
                  <a:pt x="61326" y="3304"/>
                </a:lnTo>
                <a:lnTo>
                  <a:pt x="74334" y="12261"/>
                </a:lnTo>
                <a:lnTo>
                  <a:pt x="44323" y="12261"/>
                </a:lnTo>
                <a:lnTo>
                  <a:pt x="31642" y="15158"/>
                </a:lnTo>
                <a:lnTo>
                  <a:pt x="23116" y="22798"/>
                </a:lnTo>
                <a:lnTo>
                  <a:pt x="18316" y="33598"/>
                </a:lnTo>
                <a:lnTo>
                  <a:pt x="16812" y="45979"/>
                </a:lnTo>
                <a:lnTo>
                  <a:pt x="18722" y="59654"/>
                </a:lnTo>
                <a:lnTo>
                  <a:pt x="24072" y="70310"/>
                </a:lnTo>
                <a:lnTo>
                  <a:pt x="32287" y="77231"/>
                </a:lnTo>
                <a:lnTo>
                  <a:pt x="42795" y="79698"/>
                </a:lnTo>
                <a:lnTo>
                  <a:pt x="73939" y="79698"/>
                </a:lnTo>
                <a:lnTo>
                  <a:pt x="72980" y="81039"/>
                </a:lnTo>
                <a:lnTo>
                  <a:pt x="58747" y="89301"/>
                </a:lnTo>
                <a:lnTo>
                  <a:pt x="42795" y="91959"/>
                </a:lnTo>
                <a:close/>
              </a:path>
              <a:path w="87630" h="92075">
                <a:moveTo>
                  <a:pt x="73939" y="79698"/>
                </a:moveTo>
                <a:lnTo>
                  <a:pt x="42795" y="79698"/>
                </a:lnTo>
                <a:lnTo>
                  <a:pt x="53541" y="77231"/>
                </a:lnTo>
                <a:lnTo>
                  <a:pt x="62282" y="70310"/>
                </a:lnTo>
                <a:lnTo>
                  <a:pt x="68156" y="59654"/>
                </a:lnTo>
                <a:lnTo>
                  <a:pt x="70306" y="45979"/>
                </a:lnTo>
                <a:lnTo>
                  <a:pt x="68825" y="34245"/>
                </a:lnTo>
                <a:lnTo>
                  <a:pt x="64192" y="23373"/>
                </a:lnTo>
                <a:lnTo>
                  <a:pt x="56120" y="15374"/>
                </a:lnTo>
                <a:lnTo>
                  <a:pt x="44323" y="12261"/>
                </a:lnTo>
                <a:lnTo>
                  <a:pt x="74334" y="12261"/>
                </a:lnTo>
                <a:lnTo>
                  <a:pt x="74891" y="12644"/>
                </a:lnTo>
                <a:lnTo>
                  <a:pt x="83870" y="27156"/>
                </a:lnTo>
                <a:lnTo>
                  <a:pt x="87118" y="45979"/>
                </a:lnTo>
                <a:lnTo>
                  <a:pt x="83201" y="66742"/>
                </a:lnTo>
                <a:lnTo>
                  <a:pt x="73939" y="79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11157" y="3171227"/>
            <a:ext cx="70485" cy="92075"/>
          </a:xfrm>
          <a:custGeom>
            <a:avLst/>
            <a:gdLst/>
            <a:ahLst/>
            <a:cxnLst/>
            <a:rect l="l" t="t" r="r" b="b"/>
            <a:pathLst>
              <a:path w="70485" h="92075">
                <a:moveTo>
                  <a:pt x="56550" y="91959"/>
                </a:moveTo>
                <a:lnTo>
                  <a:pt x="44323" y="91959"/>
                </a:lnTo>
                <a:lnTo>
                  <a:pt x="26436" y="88894"/>
                </a:lnTo>
                <a:lnTo>
                  <a:pt x="12418" y="80081"/>
                </a:lnTo>
                <a:lnTo>
                  <a:pt x="3271" y="66096"/>
                </a:lnTo>
                <a:lnTo>
                  <a:pt x="0" y="47512"/>
                </a:lnTo>
                <a:lnTo>
                  <a:pt x="3319" y="28450"/>
                </a:lnTo>
                <a:lnTo>
                  <a:pt x="12800" y="13410"/>
                </a:lnTo>
                <a:lnTo>
                  <a:pt x="27726" y="3544"/>
                </a:lnTo>
                <a:lnTo>
                  <a:pt x="47380" y="0"/>
                </a:lnTo>
                <a:lnTo>
                  <a:pt x="56550" y="0"/>
                </a:lnTo>
                <a:lnTo>
                  <a:pt x="70306" y="4597"/>
                </a:lnTo>
                <a:lnTo>
                  <a:pt x="66867" y="13793"/>
                </a:lnTo>
                <a:lnTo>
                  <a:pt x="47380" y="13793"/>
                </a:lnTo>
                <a:lnTo>
                  <a:pt x="34221" y="16236"/>
                </a:lnTo>
                <a:lnTo>
                  <a:pt x="24645" y="22989"/>
                </a:lnTo>
                <a:lnTo>
                  <a:pt x="18794" y="33191"/>
                </a:lnTo>
                <a:lnTo>
                  <a:pt x="16812" y="45979"/>
                </a:lnTo>
                <a:lnTo>
                  <a:pt x="19009" y="60300"/>
                </a:lnTo>
                <a:lnTo>
                  <a:pt x="25218" y="70885"/>
                </a:lnTo>
                <a:lnTo>
                  <a:pt x="34866" y="77447"/>
                </a:lnTo>
                <a:lnTo>
                  <a:pt x="47380" y="79698"/>
                </a:lnTo>
                <a:lnTo>
                  <a:pt x="67822" y="79698"/>
                </a:lnTo>
                <a:lnTo>
                  <a:pt x="68777" y="87361"/>
                </a:lnTo>
                <a:lnTo>
                  <a:pt x="65720" y="88894"/>
                </a:lnTo>
                <a:lnTo>
                  <a:pt x="56550" y="91959"/>
                </a:lnTo>
                <a:close/>
              </a:path>
              <a:path w="70485" h="92075">
                <a:moveTo>
                  <a:pt x="65720" y="16859"/>
                </a:moveTo>
                <a:lnTo>
                  <a:pt x="62664" y="15326"/>
                </a:lnTo>
                <a:lnTo>
                  <a:pt x="56550" y="13793"/>
                </a:lnTo>
                <a:lnTo>
                  <a:pt x="66867" y="13793"/>
                </a:lnTo>
                <a:lnTo>
                  <a:pt x="65720" y="16859"/>
                </a:lnTo>
                <a:close/>
              </a:path>
              <a:path w="70485" h="92075">
                <a:moveTo>
                  <a:pt x="67822" y="79698"/>
                </a:moveTo>
                <a:lnTo>
                  <a:pt x="56550" y="79698"/>
                </a:lnTo>
                <a:lnTo>
                  <a:pt x="62664" y="76633"/>
                </a:lnTo>
                <a:lnTo>
                  <a:pt x="67249" y="75100"/>
                </a:lnTo>
                <a:lnTo>
                  <a:pt x="67822" y="79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3690" y="3171227"/>
            <a:ext cx="78105" cy="92075"/>
          </a:xfrm>
          <a:custGeom>
            <a:avLst/>
            <a:gdLst/>
            <a:ahLst/>
            <a:cxnLst/>
            <a:rect l="l" t="t" r="r" b="b"/>
            <a:pathLst>
              <a:path w="78105" h="92075">
                <a:moveTo>
                  <a:pt x="42795" y="91959"/>
                </a:moveTo>
                <a:lnTo>
                  <a:pt x="25146" y="88894"/>
                </a:lnTo>
                <a:lnTo>
                  <a:pt x="11654" y="80081"/>
                </a:lnTo>
                <a:lnTo>
                  <a:pt x="3032" y="66096"/>
                </a:lnTo>
                <a:lnTo>
                  <a:pt x="0" y="47512"/>
                </a:lnTo>
                <a:lnTo>
                  <a:pt x="2794" y="29096"/>
                </a:lnTo>
                <a:lnTo>
                  <a:pt x="10889" y="13985"/>
                </a:lnTo>
                <a:lnTo>
                  <a:pt x="23857" y="3759"/>
                </a:lnTo>
                <a:lnTo>
                  <a:pt x="41266" y="0"/>
                </a:lnTo>
                <a:lnTo>
                  <a:pt x="59249" y="4310"/>
                </a:lnTo>
                <a:lnTo>
                  <a:pt x="67659" y="12261"/>
                </a:lnTo>
                <a:lnTo>
                  <a:pt x="39738" y="12261"/>
                </a:lnTo>
                <a:lnTo>
                  <a:pt x="29039" y="14608"/>
                </a:lnTo>
                <a:lnTo>
                  <a:pt x="21779" y="20690"/>
                </a:lnTo>
                <a:lnTo>
                  <a:pt x="17385" y="29072"/>
                </a:lnTo>
                <a:lnTo>
                  <a:pt x="15283" y="38316"/>
                </a:lnTo>
                <a:lnTo>
                  <a:pt x="77557" y="38316"/>
                </a:lnTo>
                <a:lnTo>
                  <a:pt x="77948" y="41381"/>
                </a:lnTo>
                <a:lnTo>
                  <a:pt x="77948" y="47512"/>
                </a:lnTo>
                <a:lnTo>
                  <a:pt x="76419" y="49045"/>
                </a:lnTo>
                <a:lnTo>
                  <a:pt x="15283" y="49045"/>
                </a:lnTo>
                <a:lnTo>
                  <a:pt x="17695" y="62887"/>
                </a:lnTo>
                <a:lnTo>
                  <a:pt x="24263" y="72418"/>
                </a:lnTo>
                <a:lnTo>
                  <a:pt x="33982" y="77926"/>
                </a:lnTo>
                <a:lnTo>
                  <a:pt x="45851" y="79698"/>
                </a:lnTo>
                <a:lnTo>
                  <a:pt x="71452" y="79698"/>
                </a:lnTo>
                <a:lnTo>
                  <a:pt x="73362" y="87361"/>
                </a:lnTo>
                <a:lnTo>
                  <a:pt x="67941" y="88726"/>
                </a:lnTo>
                <a:lnTo>
                  <a:pt x="60944" y="90235"/>
                </a:lnTo>
                <a:lnTo>
                  <a:pt x="52514" y="91456"/>
                </a:lnTo>
                <a:lnTo>
                  <a:pt x="42795" y="91959"/>
                </a:lnTo>
                <a:close/>
              </a:path>
              <a:path w="78105" h="92075">
                <a:moveTo>
                  <a:pt x="77557" y="38316"/>
                </a:moveTo>
                <a:lnTo>
                  <a:pt x="62664" y="38316"/>
                </a:lnTo>
                <a:lnTo>
                  <a:pt x="61661" y="29719"/>
                </a:lnTo>
                <a:lnTo>
                  <a:pt x="58078" y="21265"/>
                </a:lnTo>
                <a:lnTo>
                  <a:pt x="51057" y="14823"/>
                </a:lnTo>
                <a:lnTo>
                  <a:pt x="39738" y="12261"/>
                </a:lnTo>
                <a:lnTo>
                  <a:pt x="67659" y="12261"/>
                </a:lnTo>
                <a:lnTo>
                  <a:pt x="70497" y="14943"/>
                </a:lnTo>
                <a:lnTo>
                  <a:pt x="76300" y="28450"/>
                </a:lnTo>
                <a:lnTo>
                  <a:pt x="77557" y="38316"/>
                </a:lnTo>
                <a:close/>
              </a:path>
              <a:path w="78105" h="92075">
                <a:moveTo>
                  <a:pt x="71452" y="79698"/>
                </a:moveTo>
                <a:lnTo>
                  <a:pt x="56550" y="79698"/>
                </a:lnTo>
                <a:lnTo>
                  <a:pt x="64192" y="78165"/>
                </a:lnTo>
                <a:lnTo>
                  <a:pt x="70306" y="75100"/>
                </a:lnTo>
                <a:lnTo>
                  <a:pt x="71452" y="79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5394" y="3171227"/>
            <a:ext cx="58419" cy="92075"/>
          </a:xfrm>
          <a:custGeom>
            <a:avLst/>
            <a:gdLst/>
            <a:ahLst/>
            <a:cxnLst/>
            <a:rect l="l" t="t" r="r" b="b"/>
            <a:pathLst>
              <a:path w="58419" h="92075">
                <a:moveTo>
                  <a:pt x="53337" y="79698"/>
                </a:moveTo>
                <a:lnTo>
                  <a:pt x="36681" y="79698"/>
                </a:lnTo>
                <a:lnTo>
                  <a:pt x="42795" y="75100"/>
                </a:lnTo>
                <a:lnTo>
                  <a:pt x="42795" y="59773"/>
                </a:lnTo>
                <a:lnTo>
                  <a:pt x="38209" y="55175"/>
                </a:lnTo>
                <a:lnTo>
                  <a:pt x="25982" y="50577"/>
                </a:lnTo>
                <a:lnTo>
                  <a:pt x="15952" y="46315"/>
                </a:lnTo>
                <a:lnTo>
                  <a:pt x="8788" y="40615"/>
                </a:lnTo>
                <a:lnTo>
                  <a:pt x="4489" y="33766"/>
                </a:lnTo>
                <a:lnTo>
                  <a:pt x="3056" y="26055"/>
                </a:lnTo>
                <a:lnTo>
                  <a:pt x="5253" y="16164"/>
                </a:lnTo>
                <a:lnTo>
                  <a:pt x="11462" y="7854"/>
                </a:lnTo>
                <a:lnTo>
                  <a:pt x="21110" y="2131"/>
                </a:lnTo>
                <a:lnTo>
                  <a:pt x="33624" y="0"/>
                </a:lnTo>
                <a:lnTo>
                  <a:pt x="42795" y="0"/>
                </a:lnTo>
                <a:lnTo>
                  <a:pt x="50437" y="3065"/>
                </a:lnTo>
                <a:lnTo>
                  <a:pt x="55022" y="6130"/>
                </a:lnTo>
                <a:lnTo>
                  <a:pt x="52402" y="12261"/>
                </a:lnTo>
                <a:lnTo>
                  <a:pt x="22925" y="12261"/>
                </a:lnTo>
                <a:lnTo>
                  <a:pt x="18340" y="18391"/>
                </a:lnTo>
                <a:lnTo>
                  <a:pt x="18340" y="32185"/>
                </a:lnTo>
                <a:lnTo>
                  <a:pt x="22925" y="35251"/>
                </a:lnTo>
                <a:lnTo>
                  <a:pt x="35153" y="39849"/>
                </a:lnTo>
                <a:lnTo>
                  <a:pt x="45183" y="43920"/>
                </a:lnTo>
                <a:lnTo>
                  <a:pt x="52347" y="49428"/>
                </a:lnTo>
                <a:lnTo>
                  <a:pt x="56646" y="56660"/>
                </a:lnTo>
                <a:lnTo>
                  <a:pt x="58078" y="65904"/>
                </a:lnTo>
                <a:lnTo>
                  <a:pt x="55858" y="76441"/>
                </a:lnTo>
                <a:lnTo>
                  <a:pt x="53337" y="79698"/>
                </a:lnTo>
                <a:close/>
              </a:path>
              <a:path w="58419" h="92075">
                <a:moveTo>
                  <a:pt x="50437" y="16859"/>
                </a:moveTo>
                <a:lnTo>
                  <a:pt x="41266" y="12261"/>
                </a:lnTo>
                <a:lnTo>
                  <a:pt x="52402" y="12261"/>
                </a:lnTo>
                <a:lnTo>
                  <a:pt x="50437" y="16859"/>
                </a:lnTo>
                <a:close/>
              </a:path>
              <a:path w="58419" h="92075">
                <a:moveTo>
                  <a:pt x="25982" y="91959"/>
                </a:moveTo>
                <a:lnTo>
                  <a:pt x="18269" y="91648"/>
                </a:lnTo>
                <a:lnTo>
                  <a:pt x="11271" y="90618"/>
                </a:lnTo>
                <a:lnTo>
                  <a:pt x="5134" y="88726"/>
                </a:lnTo>
                <a:lnTo>
                  <a:pt x="0" y="85829"/>
                </a:lnTo>
                <a:lnTo>
                  <a:pt x="4585" y="73567"/>
                </a:lnTo>
                <a:lnTo>
                  <a:pt x="9170" y="76633"/>
                </a:lnTo>
                <a:lnTo>
                  <a:pt x="18340" y="79698"/>
                </a:lnTo>
                <a:lnTo>
                  <a:pt x="53337" y="79698"/>
                </a:lnTo>
                <a:lnTo>
                  <a:pt x="49481" y="84679"/>
                </a:lnTo>
                <a:lnTo>
                  <a:pt x="39380" y="90043"/>
                </a:lnTo>
                <a:lnTo>
                  <a:pt x="25982" y="9195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58757" y="3171227"/>
            <a:ext cx="57150" cy="92075"/>
          </a:xfrm>
          <a:custGeom>
            <a:avLst/>
            <a:gdLst/>
            <a:ahLst/>
            <a:cxnLst/>
            <a:rect l="l" t="t" r="r" b="b"/>
            <a:pathLst>
              <a:path w="57150" h="92075">
                <a:moveTo>
                  <a:pt x="52165" y="79698"/>
                </a:moveTo>
                <a:lnTo>
                  <a:pt x="36681" y="79698"/>
                </a:lnTo>
                <a:lnTo>
                  <a:pt x="41266" y="75100"/>
                </a:lnTo>
                <a:lnTo>
                  <a:pt x="41266" y="59773"/>
                </a:lnTo>
                <a:lnTo>
                  <a:pt x="36681" y="55175"/>
                </a:lnTo>
                <a:lnTo>
                  <a:pt x="25982" y="50577"/>
                </a:lnTo>
                <a:lnTo>
                  <a:pt x="15069" y="46315"/>
                </a:lnTo>
                <a:lnTo>
                  <a:pt x="7450" y="40615"/>
                </a:lnTo>
                <a:lnTo>
                  <a:pt x="2985" y="33766"/>
                </a:lnTo>
                <a:lnTo>
                  <a:pt x="1528" y="26055"/>
                </a:lnTo>
                <a:lnTo>
                  <a:pt x="3725" y="16164"/>
                </a:lnTo>
                <a:lnTo>
                  <a:pt x="9934" y="7854"/>
                </a:lnTo>
                <a:lnTo>
                  <a:pt x="19582" y="2131"/>
                </a:lnTo>
                <a:lnTo>
                  <a:pt x="32096" y="0"/>
                </a:lnTo>
                <a:lnTo>
                  <a:pt x="41266" y="0"/>
                </a:lnTo>
                <a:lnTo>
                  <a:pt x="48908" y="3065"/>
                </a:lnTo>
                <a:lnTo>
                  <a:pt x="53493" y="6130"/>
                </a:lnTo>
                <a:lnTo>
                  <a:pt x="51747" y="12261"/>
                </a:lnTo>
                <a:lnTo>
                  <a:pt x="22925" y="12261"/>
                </a:lnTo>
                <a:lnTo>
                  <a:pt x="18340" y="18391"/>
                </a:lnTo>
                <a:lnTo>
                  <a:pt x="18340" y="32185"/>
                </a:lnTo>
                <a:lnTo>
                  <a:pt x="22925" y="35251"/>
                </a:lnTo>
                <a:lnTo>
                  <a:pt x="33624" y="39849"/>
                </a:lnTo>
                <a:lnTo>
                  <a:pt x="43654" y="43920"/>
                </a:lnTo>
                <a:lnTo>
                  <a:pt x="50819" y="49428"/>
                </a:lnTo>
                <a:lnTo>
                  <a:pt x="55117" y="56660"/>
                </a:lnTo>
                <a:lnTo>
                  <a:pt x="56550" y="65904"/>
                </a:lnTo>
                <a:lnTo>
                  <a:pt x="54544" y="76441"/>
                </a:lnTo>
                <a:lnTo>
                  <a:pt x="52165" y="79698"/>
                </a:lnTo>
                <a:close/>
              </a:path>
              <a:path w="57150" h="92075">
                <a:moveTo>
                  <a:pt x="50437" y="16859"/>
                </a:moveTo>
                <a:lnTo>
                  <a:pt x="47380" y="15326"/>
                </a:lnTo>
                <a:lnTo>
                  <a:pt x="39738" y="12261"/>
                </a:lnTo>
                <a:lnTo>
                  <a:pt x="51747" y="12261"/>
                </a:lnTo>
                <a:lnTo>
                  <a:pt x="50437" y="16859"/>
                </a:lnTo>
                <a:close/>
              </a:path>
              <a:path w="57150" h="92075">
                <a:moveTo>
                  <a:pt x="24454" y="91959"/>
                </a:moveTo>
                <a:lnTo>
                  <a:pt x="15283" y="91959"/>
                </a:lnTo>
                <a:lnTo>
                  <a:pt x="6113" y="90427"/>
                </a:lnTo>
                <a:lnTo>
                  <a:pt x="0" y="85829"/>
                </a:lnTo>
                <a:lnTo>
                  <a:pt x="3056" y="73567"/>
                </a:lnTo>
                <a:lnTo>
                  <a:pt x="9170" y="76633"/>
                </a:lnTo>
                <a:lnTo>
                  <a:pt x="16812" y="79698"/>
                </a:lnTo>
                <a:lnTo>
                  <a:pt x="52165" y="79698"/>
                </a:lnTo>
                <a:lnTo>
                  <a:pt x="48526" y="84679"/>
                </a:lnTo>
                <a:lnTo>
                  <a:pt x="38496" y="90043"/>
                </a:lnTo>
                <a:lnTo>
                  <a:pt x="24454" y="9195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30591" y="3171227"/>
            <a:ext cx="78105" cy="92075"/>
          </a:xfrm>
          <a:custGeom>
            <a:avLst/>
            <a:gdLst/>
            <a:ahLst/>
            <a:cxnLst/>
            <a:rect l="l" t="t" r="r" b="b"/>
            <a:pathLst>
              <a:path w="78105" h="92075">
                <a:moveTo>
                  <a:pt x="42795" y="91959"/>
                </a:moveTo>
                <a:lnTo>
                  <a:pt x="25146" y="88894"/>
                </a:lnTo>
                <a:lnTo>
                  <a:pt x="11654" y="80081"/>
                </a:lnTo>
                <a:lnTo>
                  <a:pt x="3032" y="66096"/>
                </a:lnTo>
                <a:lnTo>
                  <a:pt x="0" y="47512"/>
                </a:lnTo>
                <a:lnTo>
                  <a:pt x="2794" y="29096"/>
                </a:lnTo>
                <a:lnTo>
                  <a:pt x="10889" y="13985"/>
                </a:lnTo>
                <a:lnTo>
                  <a:pt x="23857" y="3759"/>
                </a:lnTo>
                <a:lnTo>
                  <a:pt x="41266" y="0"/>
                </a:lnTo>
                <a:lnTo>
                  <a:pt x="59249" y="4310"/>
                </a:lnTo>
                <a:lnTo>
                  <a:pt x="67659" y="12261"/>
                </a:lnTo>
                <a:lnTo>
                  <a:pt x="39738" y="12261"/>
                </a:lnTo>
                <a:lnTo>
                  <a:pt x="29684" y="14608"/>
                </a:lnTo>
                <a:lnTo>
                  <a:pt x="22352" y="20690"/>
                </a:lnTo>
                <a:lnTo>
                  <a:pt x="17600" y="29072"/>
                </a:lnTo>
                <a:lnTo>
                  <a:pt x="15283" y="38316"/>
                </a:lnTo>
                <a:lnTo>
                  <a:pt x="77557" y="38316"/>
                </a:lnTo>
                <a:lnTo>
                  <a:pt x="77948" y="41381"/>
                </a:lnTo>
                <a:lnTo>
                  <a:pt x="77948" y="49045"/>
                </a:lnTo>
                <a:lnTo>
                  <a:pt x="15283" y="49045"/>
                </a:lnTo>
                <a:lnTo>
                  <a:pt x="17695" y="62887"/>
                </a:lnTo>
                <a:lnTo>
                  <a:pt x="24263" y="72418"/>
                </a:lnTo>
                <a:lnTo>
                  <a:pt x="33982" y="77926"/>
                </a:lnTo>
                <a:lnTo>
                  <a:pt x="45851" y="79698"/>
                </a:lnTo>
                <a:lnTo>
                  <a:pt x="71452" y="79698"/>
                </a:lnTo>
                <a:lnTo>
                  <a:pt x="73362" y="87361"/>
                </a:lnTo>
                <a:lnTo>
                  <a:pt x="68156" y="88726"/>
                </a:lnTo>
                <a:lnTo>
                  <a:pt x="61517" y="90235"/>
                </a:lnTo>
                <a:lnTo>
                  <a:pt x="53159" y="91456"/>
                </a:lnTo>
                <a:lnTo>
                  <a:pt x="42795" y="91959"/>
                </a:lnTo>
                <a:close/>
              </a:path>
              <a:path w="78105" h="92075">
                <a:moveTo>
                  <a:pt x="77557" y="38316"/>
                </a:moveTo>
                <a:lnTo>
                  <a:pt x="62664" y="38316"/>
                </a:lnTo>
                <a:lnTo>
                  <a:pt x="61661" y="29719"/>
                </a:lnTo>
                <a:lnTo>
                  <a:pt x="58078" y="21265"/>
                </a:lnTo>
                <a:lnTo>
                  <a:pt x="51057" y="14823"/>
                </a:lnTo>
                <a:lnTo>
                  <a:pt x="39738" y="12261"/>
                </a:lnTo>
                <a:lnTo>
                  <a:pt x="67659" y="12261"/>
                </a:lnTo>
                <a:lnTo>
                  <a:pt x="70497" y="14943"/>
                </a:lnTo>
                <a:lnTo>
                  <a:pt x="76300" y="28450"/>
                </a:lnTo>
                <a:lnTo>
                  <a:pt x="77557" y="38316"/>
                </a:lnTo>
                <a:close/>
              </a:path>
              <a:path w="78105" h="92075">
                <a:moveTo>
                  <a:pt x="71452" y="79698"/>
                </a:moveTo>
                <a:lnTo>
                  <a:pt x="56550" y="79698"/>
                </a:lnTo>
                <a:lnTo>
                  <a:pt x="64192" y="78165"/>
                </a:lnTo>
                <a:lnTo>
                  <a:pt x="70306" y="75100"/>
                </a:lnTo>
                <a:lnTo>
                  <a:pt x="71452" y="79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823" y="3171227"/>
            <a:ext cx="57150" cy="92075"/>
          </a:xfrm>
          <a:custGeom>
            <a:avLst/>
            <a:gdLst/>
            <a:ahLst/>
            <a:cxnLst/>
            <a:rect l="l" t="t" r="r" b="b"/>
            <a:pathLst>
              <a:path w="57150" h="92075">
                <a:moveTo>
                  <a:pt x="51808" y="79698"/>
                </a:moveTo>
                <a:lnTo>
                  <a:pt x="35153" y="79698"/>
                </a:lnTo>
                <a:lnTo>
                  <a:pt x="41266" y="75100"/>
                </a:lnTo>
                <a:lnTo>
                  <a:pt x="41266" y="59773"/>
                </a:lnTo>
                <a:lnTo>
                  <a:pt x="36681" y="55175"/>
                </a:lnTo>
                <a:lnTo>
                  <a:pt x="24454" y="50577"/>
                </a:lnTo>
                <a:lnTo>
                  <a:pt x="14424" y="46315"/>
                </a:lnTo>
                <a:lnTo>
                  <a:pt x="7259" y="40615"/>
                </a:lnTo>
                <a:lnTo>
                  <a:pt x="2961" y="33766"/>
                </a:lnTo>
                <a:lnTo>
                  <a:pt x="1528" y="26055"/>
                </a:lnTo>
                <a:lnTo>
                  <a:pt x="3725" y="16164"/>
                </a:lnTo>
                <a:lnTo>
                  <a:pt x="9934" y="7854"/>
                </a:lnTo>
                <a:lnTo>
                  <a:pt x="19582" y="2131"/>
                </a:lnTo>
                <a:lnTo>
                  <a:pt x="32096" y="0"/>
                </a:lnTo>
                <a:lnTo>
                  <a:pt x="41266" y="0"/>
                </a:lnTo>
                <a:lnTo>
                  <a:pt x="48908" y="3065"/>
                </a:lnTo>
                <a:lnTo>
                  <a:pt x="53493" y="6130"/>
                </a:lnTo>
                <a:lnTo>
                  <a:pt x="50873" y="12261"/>
                </a:lnTo>
                <a:lnTo>
                  <a:pt x="22925" y="12261"/>
                </a:lnTo>
                <a:lnTo>
                  <a:pt x="16812" y="18391"/>
                </a:lnTo>
                <a:lnTo>
                  <a:pt x="16812" y="32185"/>
                </a:lnTo>
                <a:lnTo>
                  <a:pt x="22925" y="35251"/>
                </a:lnTo>
                <a:lnTo>
                  <a:pt x="33624" y="39849"/>
                </a:lnTo>
                <a:lnTo>
                  <a:pt x="43654" y="43920"/>
                </a:lnTo>
                <a:lnTo>
                  <a:pt x="50819" y="49428"/>
                </a:lnTo>
                <a:lnTo>
                  <a:pt x="55117" y="56660"/>
                </a:lnTo>
                <a:lnTo>
                  <a:pt x="56550" y="65904"/>
                </a:lnTo>
                <a:lnTo>
                  <a:pt x="54329" y="76441"/>
                </a:lnTo>
                <a:lnTo>
                  <a:pt x="51808" y="79698"/>
                </a:lnTo>
                <a:close/>
              </a:path>
              <a:path w="57150" h="92075">
                <a:moveTo>
                  <a:pt x="48908" y="16859"/>
                </a:moveTo>
                <a:lnTo>
                  <a:pt x="39738" y="12261"/>
                </a:lnTo>
                <a:lnTo>
                  <a:pt x="50873" y="12261"/>
                </a:lnTo>
                <a:lnTo>
                  <a:pt x="48908" y="16859"/>
                </a:lnTo>
                <a:close/>
              </a:path>
              <a:path w="57150" h="92075">
                <a:moveTo>
                  <a:pt x="24454" y="91959"/>
                </a:moveTo>
                <a:lnTo>
                  <a:pt x="13755" y="91959"/>
                </a:lnTo>
                <a:lnTo>
                  <a:pt x="6113" y="90427"/>
                </a:lnTo>
                <a:lnTo>
                  <a:pt x="0" y="85829"/>
                </a:lnTo>
                <a:lnTo>
                  <a:pt x="3056" y="73567"/>
                </a:lnTo>
                <a:lnTo>
                  <a:pt x="7641" y="76633"/>
                </a:lnTo>
                <a:lnTo>
                  <a:pt x="16812" y="79698"/>
                </a:lnTo>
                <a:lnTo>
                  <a:pt x="51808" y="79698"/>
                </a:lnTo>
                <a:lnTo>
                  <a:pt x="47953" y="84679"/>
                </a:lnTo>
                <a:lnTo>
                  <a:pt x="37851" y="90043"/>
                </a:lnTo>
                <a:lnTo>
                  <a:pt x="24454" y="9195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84955" y="5165219"/>
            <a:ext cx="74930" cy="130810"/>
          </a:xfrm>
          <a:custGeom>
            <a:avLst/>
            <a:gdLst/>
            <a:ahLst/>
            <a:cxnLst/>
            <a:rect l="l" t="t" r="r" b="b"/>
            <a:pathLst>
              <a:path w="74930" h="130810">
                <a:moveTo>
                  <a:pt x="15283" y="130276"/>
                </a:moveTo>
                <a:lnTo>
                  <a:pt x="0" y="130276"/>
                </a:lnTo>
                <a:lnTo>
                  <a:pt x="0" y="0"/>
                </a:lnTo>
                <a:lnTo>
                  <a:pt x="15283" y="0"/>
                </a:lnTo>
                <a:lnTo>
                  <a:pt x="15283" y="55175"/>
                </a:lnTo>
                <a:lnTo>
                  <a:pt x="29933" y="55175"/>
                </a:lnTo>
                <a:lnTo>
                  <a:pt x="24645" y="57857"/>
                </a:lnTo>
                <a:lnTo>
                  <a:pt x="19940" y="62695"/>
                </a:lnTo>
                <a:lnTo>
                  <a:pt x="16812" y="68969"/>
                </a:lnTo>
                <a:lnTo>
                  <a:pt x="15283" y="70502"/>
                </a:lnTo>
                <a:lnTo>
                  <a:pt x="15283" y="130276"/>
                </a:lnTo>
                <a:close/>
              </a:path>
              <a:path w="74930" h="130810">
                <a:moveTo>
                  <a:pt x="29933" y="55175"/>
                </a:moveTo>
                <a:lnTo>
                  <a:pt x="15283" y="55175"/>
                </a:lnTo>
                <a:lnTo>
                  <a:pt x="18340" y="50577"/>
                </a:lnTo>
                <a:lnTo>
                  <a:pt x="32096" y="41381"/>
                </a:lnTo>
                <a:lnTo>
                  <a:pt x="38209" y="39849"/>
                </a:lnTo>
                <a:lnTo>
                  <a:pt x="44323" y="39849"/>
                </a:lnTo>
                <a:lnTo>
                  <a:pt x="53613" y="41501"/>
                </a:lnTo>
                <a:lnTo>
                  <a:pt x="63619" y="47320"/>
                </a:lnTo>
                <a:lnTo>
                  <a:pt x="68103" y="53643"/>
                </a:lnTo>
                <a:lnTo>
                  <a:pt x="38209" y="53643"/>
                </a:lnTo>
                <a:lnTo>
                  <a:pt x="30782" y="54744"/>
                </a:lnTo>
                <a:lnTo>
                  <a:pt x="29933" y="55175"/>
                </a:lnTo>
                <a:close/>
              </a:path>
              <a:path w="74930" h="130810">
                <a:moveTo>
                  <a:pt x="74891" y="130276"/>
                </a:moveTo>
                <a:lnTo>
                  <a:pt x="58078" y="130276"/>
                </a:lnTo>
                <a:lnTo>
                  <a:pt x="58078" y="79698"/>
                </a:lnTo>
                <a:lnTo>
                  <a:pt x="57123" y="69161"/>
                </a:lnTo>
                <a:lnTo>
                  <a:pt x="53875" y="60923"/>
                </a:lnTo>
                <a:lnTo>
                  <a:pt x="47762" y="55558"/>
                </a:lnTo>
                <a:lnTo>
                  <a:pt x="38209" y="53643"/>
                </a:lnTo>
                <a:lnTo>
                  <a:pt x="68103" y="53643"/>
                </a:lnTo>
                <a:lnTo>
                  <a:pt x="71619" y="58600"/>
                </a:lnTo>
                <a:lnTo>
                  <a:pt x="74891" y="76633"/>
                </a:lnTo>
                <a:lnTo>
                  <a:pt x="74891" y="1302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9715" y="5205068"/>
            <a:ext cx="70485" cy="92075"/>
          </a:xfrm>
          <a:custGeom>
            <a:avLst/>
            <a:gdLst/>
            <a:ahLst/>
            <a:cxnLst/>
            <a:rect l="l" t="t" r="r" b="b"/>
            <a:pathLst>
              <a:path w="70485" h="92075">
                <a:moveTo>
                  <a:pt x="9170" y="18391"/>
                </a:moveTo>
                <a:lnTo>
                  <a:pt x="35153" y="0"/>
                </a:lnTo>
                <a:lnTo>
                  <a:pt x="52013" y="3137"/>
                </a:lnTo>
                <a:lnTo>
                  <a:pt x="62282" y="11303"/>
                </a:lnTo>
                <a:lnTo>
                  <a:pt x="62714" y="12261"/>
                </a:lnTo>
                <a:lnTo>
                  <a:pt x="24454" y="12261"/>
                </a:lnTo>
                <a:lnTo>
                  <a:pt x="15283" y="13793"/>
                </a:lnTo>
                <a:lnTo>
                  <a:pt x="9170" y="18391"/>
                </a:lnTo>
                <a:close/>
              </a:path>
              <a:path w="70485" h="92075">
                <a:moveTo>
                  <a:pt x="25982" y="91959"/>
                </a:moveTo>
                <a:lnTo>
                  <a:pt x="14830" y="89828"/>
                </a:lnTo>
                <a:lnTo>
                  <a:pt x="6686" y="84104"/>
                </a:lnTo>
                <a:lnTo>
                  <a:pt x="1695" y="75794"/>
                </a:lnTo>
                <a:lnTo>
                  <a:pt x="0" y="65904"/>
                </a:lnTo>
                <a:lnTo>
                  <a:pt x="3391" y="52469"/>
                </a:lnTo>
                <a:lnTo>
                  <a:pt x="13373" y="42339"/>
                </a:lnTo>
                <a:lnTo>
                  <a:pt x="29660" y="35945"/>
                </a:lnTo>
                <a:lnTo>
                  <a:pt x="51965" y="33718"/>
                </a:lnTo>
                <a:lnTo>
                  <a:pt x="51965" y="32185"/>
                </a:lnTo>
                <a:lnTo>
                  <a:pt x="51440" y="25839"/>
                </a:lnTo>
                <a:lnTo>
                  <a:pt x="48908" y="19349"/>
                </a:lnTo>
                <a:lnTo>
                  <a:pt x="42938" y="14296"/>
                </a:lnTo>
                <a:lnTo>
                  <a:pt x="32096" y="12261"/>
                </a:lnTo>
                <a:lnTo>
                  <a:pt x="62714" y="12261"/>
                </a:lnTo>
                <a:lnTo>
                  <a:pt x="67392" y="22630"/>
                </a:lnTo>
                <a:lnTo>
                  <a:pt x="68777" y="35251"/>
                </a:lnTo>
                <a:lnTo>
                  <a:pt x="68777" y="44447"/>
                </a:lnTo>
                <a:lnTo>
                  <a:pt x="53493" y="44447"/>
                </a:lnTo>
                <a:lnTo>
                  <a:pt x="39786" y="45189"/>
                </a:lnTo>
                <a:lnTo>
                  <a:pt x="27511" y="48087"/>
                </a:lnTo>
                <a:lnTo>
                  <a:pt x="18675" y="54146"/>
                </a:lnTo>
                <a:lnTo>
                  <a:pt x="15283" y="64371"/>
                </a:lnTo>
                <a:lnTo>
                  <a:pt x="15283" y="75100"/>
                </a:lnTo>
                <a:lnTo>
                  <a:pt x="22925" y="79698"/>
                </a:lnTo>
                <a:lnTo>
                  <a:pt x="52271" y="79698"/>
                </a:lnTo>
                <a:lnTo>
                  <a:pt x="49195" y="83553"/>
                </a:lnTo>
                <a:lnTo>
                  <a:pt x="43177" y="87936"/>
                </a:lnTo>
                <a:lnTo>
                  <a:pt x="35439" y="90882"/>
                </a:lnTo>
                <a:lnTo>
                  <a:pt x="25982" y="91959"/>
                </a:lnTo>
                <a:close/>
              </a:path>
              <a:path w="70485" h="92075">
                <a:moveTo>
                  <a:pt x="52271" y="79698"/>
                </a:moveTo>
                <a:lnTo>
                  <a:pt x="30567" y="79698"/>
                </a:lnTo>
                <a:lnTo>
                  <a:pt x="38854" y="78405"/>
                </a:lnTo>
                <a:lnTo>
                  <a:pt x="45278" y="75100"/>
                </a:lnTo>
                <a:lnTo>
                  <a:pt x="49696" y="70646"/>
                </a:lnTo>
                <a:lnTo>
                  <a:pt x="51965" y="65904"/>
                </a:lnTo>
                <a:lnTo>
                  <a:pt x="53493" y="62839"/>
                </a:lnTo>
                <a:lnTo>
                  <a:pt x="53493" y="44447"/>
                </a:lnTo>
                <a:lnTo>
                  <a:pt x="68777" y="44447"/>
                </a:lnTo>
                <a:lnTo>
                  <a:pt x="68777" y="78165"/>
                </a:lnTo>
                <a:lnTo>
                  <a:pt x="53493" y="78165"/>
                </a:lnTo>
                <a:lnTo>
                  <a:pt x="52271" y="79698"/>
                </a:lnTo>
                <a:close/>
              </a:path>
              <a:path w="70485" h="92075">
                <a:moveTo>
                  <a:pt x="70306" y="90427"/>
                </a:moveTo>
                <a:lnTo>
                  <a:pt x="55022" y="90427"/>
                </a:lnTo>
                <a:lnTo>
                  <a:pt x="53493" y="78165"/>
                </a:lnTo>
                <a:lnTo>
                  <a:pt x="68777" y="78165"/>
                </a:lnTo>
                <a:lnTo>
                  <a:pt x="68777" y="84296"/>
                </a:lnTo>
                <a:lnTo>
                  <a:pt x="70306" y="904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74475" y="5205068"/>
            <a:ext cx="44450" cy="90805"/>
          </a:xfrm>
          <a:custGeom>
            <a:avLst/>
            <a:gdLst/>
            <a:ahLst/>
            <a:cxnLst/>
            <a:rect l="l" t="t" r="r" b="b"/>
            <a:pathLst>
              <a:path w="44450" h="90804">
                <a:moveTo>
                  <a:pt x="25324" y="19924"/>
                </a:moveTo>
                <a:lnTo>
                  <a:pt x="15283" y="19924"/>
                </a:lnTo>
                <a:lnTo>
                  <a:pt x="18889" y="11638"/>
                </a:lnTo>
                <a:lnTo>
                  <a:pt x="24645" y="5364"/>
                </a:lnTo>
                <a:lnTo>
                  <a:pt x="31833" y="1388"/>
                </a:lnTo>
                <a:lnTo>
                  <a:pt x="39738" y="0"/>
                </a:lnTo>
                <a:lnTo>
                  <a:pt x="44323" y="0"/>
                </a:lnTo>
                <a:lnTo>
                  <a:pt x="44323" y="15326"/>
                </a:lnTo>
                <a:lnTo>
                  <a:pt x="38209" y="15326"/>
                </a:lnTo>
                <a:lnTo>
                  <a:pt x="30567" y="16715"/>
                </a:lnTo>
                <a:lnTo>
                  <a:pt x="25324" y="19924"/>
                </a:lnTo>
                <a:close/>
              </a:path>
              <a:path w="44450" h="90804">
                <a:moveTo>
                  <a:pt x="16812" y="90427"/>
                </a:moveTo>
                <a:lnTo>
                  <a:pt x="0" y="90427"/>
                </a:lnTo>
                <a:lnTo>
                  <a:pt x="0" y="1532"/>
                </a:lnTo>
                <a:lnTo>
                  <a:pt x="13755" y="1532"/>
                </a:lnTo>
                <a:lnTo>
                  <a:pt x="13755" y="19924"/>
                </a:lnTo>
                <a:lnTo>
                  <a:pt x="25324" y="19924"/>
                </a:lnTo>
                <a:lnTo>
                  <a:pt x="24072" y="20690"/>
                </a:lnTo>
                <a:lnTo>
                  <a:pt x="19295" y="26965"/>
                </a:lnTo>
                <a:lnTo>
                  <a:pt x="16812" y="35251"/>
                </a:lnTo>
                <a:lnTo>
                  <a:pt x="16812" y="904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7969" y="5165219"/>
            <a:ext cx="84455" cy="132080"/>
          </a:xfrm>
          <a:custGeom>
            <a:avLst/>
            <a:gdLst/>
            <a:ahLst/>
            <a:cxnLst/>
            <a:rect l="l" t="t" r="r" b="b"/>
            <a:pathLst>
              <a:path w="84455" h="132079">
                <a:moveTo>
                  <a:pt x="82533" y="53643"/>
                </a:moveTo>
                <a:lnTo>
                  <a:pt x="67249" y="53643"/>
                </a:lnTo>
                <a:lnTo>
                  <a:pt x="67249" y="0"/>
                </a:lnTo>
                <a:lnTo>
                  <a:pt x="82533" y="0"/>
                </a:lnTo>
                <a:lnTo>
                  <a:pt x="82533" y="53643"/>
                </a:lnTo>
                <a:close/>
              </a:path>
              <a:path w="84455" h="132079">
                <a:moveTo>
                  <a:pt x="38209" y="131808"/>
                </a:moveTo>
                <a:lnTo>
                  <a:pt x="23212" y="128528"/>
                </a:lnTo>
                <a:lnTo>
                  <a:pt x="11080" y="119356"/>
                </a:lnTo>
                <a:lnTo>
                  <a:pt x="2961" y="105298"/>
                </a:lnTo>
                <a:lnTo>
                  <a:pt x="0" y="87361"/>
                </a:lnTo>
                <a:lnTo>
                  <a:pt x="3200" y="67652"/>
                </a:lnTo>
                <a:lnTo>
                  <a:pt x="11845" y="52685"/>
                </a:lnTo>
                <a:lnTo>
                  <a:pt x="24502" y="43177"/>
                </a:lnTo>
                <a:lnTo>
                  <a:pt x="39738" y="39849"/>
                </a:lnTo>
                <a:lnTo>
                  <a:pt x="49171" y="40926"/>
                </a:lnTo>
                <a:lnTo>
                  <a:pt x="56741" y="43872"/>
                </a:lnTo>
                <a:lnTo>
                  <a:pt x="62305" y="48254"/>
                </a:lnTo>
                <a:lnTo>
                  <a:pt x="64749" y="52110"/>
                </a:lnTo>
                <a:lnTo>
                  <a:pt x="42795" y="52110"/>
                </a:lnTo>
                <a:lnTo>
                  <a:pt x="31642" y="54792"/>
                </a:lnTo>
                <a:lnTo>
                  <a:pt x="23499" y="62072"/>
                </a:lnTo>
                <a:lnTo>
                  <a:pt x="18507" y="72801"/>
                </a:lnTo>
                <a:lnTo>
                  <a:pt x="16812" y="85829"/>
                </a:lnTo>
                <a:lnTo>
                  <a:pt x="18507" y="98856"/>
                </a:lnTo>
                <a:lnTo>
                  <a:pt x="23499" y="109585"/>
                </a:lnTo>
                <a:lnTo>
                  <a:pt x="31642" y="116865"/>
                </a:lnTo>
                <a:lnTo>
                  <a:pt x="42795" y="119547"/>
                </a:lnTo>
                <a:lnTo>
                  <a:pt x="64046" y="119547"/>
                </a:lnTo>
                <a:lnTo>
                  <a:pt x="62711" y="121463"/>
                </a:lnTo>
                <a:lnTo>
                  <a:pt x="56168" y="126827"/>
                </a:lnTo>
                <a:lnTo>
                  <a:pt x="47905" y="130467"/>
                </a:lnTo>
                <a:lnTo>
                  <a:pt x="38209" y="131808"/>
                </a:lnTo>
                <a:close/>
              </a:path>
              <a:path w="84455" h="132079">
                <a:moveTo>
                  <a:pt x="64046" y="119547"/>
                </a:moveTo>
                <a:lnTo>
                  <a:pt x="42795" y="119547"/>
                </a:lnTo>
                <a:lnTo>
                  <a:pt x="50460" y="118158"/>
                </a:lnTo>
                <a:lnTo>
                  <a:pt x="57123" y="114183"/>
                </a:lnTo>
                <a:lnTo>
                  <a:pt x="62353" y="107908"/>
                </a:lnTo>
                <a:lnTo>
                  <a:pt x="65720" y="99622"/>
                </a:lnTo>
                <a:lnTo>
                  <a:pt x="67249" y="98090"/>
                </a:lnTo>
                <a:lnTo>
                  <a:pt x="67249" y="72035"/>
                </a:lnTo>
                <a:lnTo>
                  <a:pt x="65720" y="70502"/>
                </a:lnTo>
                <a:lnTo>
                  <a:pt x="63213" y="63749"/>
                </a:lnTo>
                <a:lnTo>
                  <a:pt x="58270" y="57857"/>
                </a:lnTo>
                <a:lnTo>
                  <a:pt x="51320" y="53691"/>
                </a:lnTo>
                <a:lnTo>
                  <a:pt x="42795" y="52110"/>
                </a:lnTo>
                <a:lnTo>
                  <a:pt x="64749" y="52110"/>
                </a:lnTo>
                <a:lnTo>
                  <a:pt x="65720" y="53643"/>
                </a:lnTo>
                <a:lnTo>
                  <a:pt x="82533" y="53643"/>
                </a:lnTo>
                <a:lnTo>
                  <a:pt x="82533" y="114949"/>
                </a:lnTo>
                <a:lnTo>
                  <a:pt x="67249" y="114949"/>
                </a:lnTo>
                <a:lnTo>
                  <a:pt x="64046" y="119547"/>
                </a:lnTo>
                <a:close/>
              </a:path>
              <a:path w="84455" h="132079">
                <a:moveTo>
                  <a:pt x="84061" y="130276"/>
                </a:moveTo>
                <a:lnTo>
                  <a:pt x="68777" y="130276"/>
                </a:lnTo>
                <a:lnTo>
                  <a:pt x="68777" y="114949"/>
                </a:lnTo>
                <a:lnTo>
                  <a:pt x="82533" y="114949"/>
                </a:lnTo>
                <a:lnTo>
                  <a:pt x="82533" y="124145"/>
                </a:lnTo>
                <a:lnTo>
                  <a:pt x="84061" y="1302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28843" y="5206601"/>
            <a:ext cx="127000" cy="88900"/>
          </a:xfrm>
          <a:custGeom>
            <a:avLst/>
            <a:gdLst/>
            <a:ahLst/>
            <a:cxnLst/>
            <a:rect l="l" t="t" r="r" b="b"/>
            <a:pathLst>
              <a:path w="127000" h="88900">
                <a:moveTo>
                  <a:pt x="39738" y="88894"/>
                </a:moveTo>
                <a:lnTo>
                  <a:pt x="25982" y="88894"/>
                </a:lnTo>
                <a:lnTo>
                  <a:pt x="0" y="0"/>
                </a:lnTo>
                <a:lnTo>
                  <a:pt x="15283" y="0"/>
                </a:lnTo>
                <a:lnTo>
                  <a:pt x="27511" y="44447"/>
                </a:lnTo>
                <a:lnTo>
                  <a:pt x="29540" y="52230"/>
                </a:lnTo>
                <a:lnTo>
                  <a:pt x="31141" y="59582"/>
                </a:lnTo>
                <a:lnTo>
                  <a:pt x="32454" y="66646"/>
                </a:lnTo>
                <a:lnTo>
                  <a:pt x="33624" y="73567"/>
                </a:lnTo>
                <a:lnTo>
                  <a:pt x="45196" y="73567"/>
                </a:lnTo>
                <a:lnTo>
                  <a:pt x="39738" y="88894"/>
                </a:lnTo>
                <a:close/>
              </a:path>
              <a:path w="127000" h="88900">
                <a:moveTo>
                  <a:pt x="45196" y="73567"/>
                </a:moveTo>
                <a:lnTo>
                  <a:pt x="35153" y="73567"/>
                </a:lnTo>
                <a:lnTo>
                  <a:pt x="36562" y="66646"/>
                </a:lnTo>
                <a:lnTo>
                  <a:pt x="38400" y="59582"/>
                </a:lnTo>
                <a:lnTo>
                  <a:pt x="40526" y="52230"/>
                </a:lnTo>
                <a:lnTo>
                  <a:pt x="42795" y="44447"/>
                </a:lnTo>
                <a:lnTo>
                  <a:pt x="56550" y="0"/>
                </a:lnTo>
                <a:lnTo>
                  <a:pt x="70306" y="0"/>
                </a:lnTo>
                <a:lnTo>
                  <a:pt x="75523" y="16859"/>
                </a:lnTo>
                <a:lnTo>
                  <a:pt x="62664" y="16859"/>
                </a:lnTo>
                <a:lnTo>
                  <a:pt x="61255" y="24642"/>
                </a:lnTo>
                <a:lnTo>
                  <a:pt x="59416" y="31994"/>
                </a:lnTo>
                <a:lnTo>
                  <a:pt x="57290" y="39058"/>
                </a:lnTo>
                <a:lnTo>
                  <a:pt x="55022" y="45979"/>
                </a:lnTo>
                <a:lnTo>
                  <a:pt x="45196" y="73567"/>
                </a:lnTo>
                <a:close/>
              </a:path>
              <a:path w="127000" h="88900">
                <a:moveTo>
                  <a:pt x="104088" y="73567"/>
                </a:moveTo>
                <a:lnTo>
                  <a:pt x="91703" y="73567"/>
                </a:lnTo>
                <a:lnTo>
                  <a:pt x="93112" y="66646"/>
                </a:lnTo>
                <a:lnTo>
                  <a:pt x="94951" y="59582"/>
                </a:lnTo>
                <a:lnTo>
                  <a:pt x="97076" y="52230"/>
                </a:lnTo>
                <a:lnTo>
                  <a:pt x="99345" y="44447"/>
                </a:lnTo>
                <a:lnTo>
                  <a:pt x="111572" y="0"/>
                </a:lnTo>
                <a:lnTo>
                  <a:pt x="126856" y="0"/>
                </a:lnTo>
                <a:lnTo>
                  <a:pt x="104088" y="73567"/>
                </a:lnTo>
                <a:close/>
              </a:path>
              <a:path w="127000" h="88900">
                <a:moveTo>
                  <a:pt x="99345" y="88894"/>
                </a:moveTo>
                <a:lnTo>
                  <a:pt x="84061" y="88894"/>
                </a:lnTo>
                <a:lnTo>
                  <a:pt x="70306" y="45979"/>
                </a:lnTo>
                <a:lnTo>
                  <a:pt x="68252" y="39058"/>
                </a:lnTo>
                <a:lnTo>
                  <a:pt x="66485" y="31994"/>
                </a:lnTo>
                <a:lnTo>
                  <a:pt x="64717" y="24642"/>
                </a:lnTo>
                <a:lnTo>
                  <a:pt x="62664" y="16859"/>
                </a:lnTo>
                <a:lnTo>
                  <a:pt x="75523" y="16859"/>
                </a:lnTo>
                <a:lnTo>
                  <a:pt x="84061" y="44447"/>
                </a:lnTo>
                <a:lnTo>
                  <a:pt x="86330" y="52230"/>
                </a:lnTo>
                <a:lnTo>
                  <a:pt x="88455" y="59582"/>
                </a:lnTo>
                <a:lnTo>
                  <a:pt x="90294" y="66646"/>
                </a:lnTo>
                <a:lnTo>
                  <a:pt x="91703" y="73567"/>
                </a:lnTo>
                <a:lnTo>
                  <a:pt x="104088" y="73567"/>
                </a:lnTo>
                <a:lnTo>
                  <a:pt x="99345" y="888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6399" y="5205068"/>
            <a:ext cx="70485" cy="92075"/>
          </a:xfrm>
          <a:custGeom>
            <a:avLst/>
            <a:gdLst/>
            <a:ahLst/>
            <a:cxnLst/>
            <a:rect l="l" t="t" r="r" b="b"/>
            <a:pathLst>
              <a:path w="70485" h="92075">
                <a:moveTo>
                  <a:pt x="9170" y="18391"/>
                </a:moveTo>
                <a:lnTo>
                  <a:pt x="35153" y="0"/>
                </a:lnTo>
                <a:lnTo>
                  <a:pt x="52013" y="3137"/>
                </a:lnTo>
                <a:lnTo>
                  <a:pt x="62282" y="11303"/>
                </a:lnTo>
                <a:lnTo>
                  <a:pt x="62714" y="12261"/>
                </a:lnTo>
                <a:lnTo>
                  <a:pt x="24454" y="12261"/>
                </a:lnTo>
                <a:lnTo>
                  <a:pt x="15283" y="13793"/>
                </a:lnTo>
                <a:lnTo>
                  <a:pt x="9170" y="18391"/>
                </a:lnTo>
                <a:close/>
              </a:path>
              <a:path w="70485" h="92075">
                <a:moveTo>
                  <a:pt x="27511" y="91959"/>
                </a:moveTo>
                <a:lnTo>
                  <a:pt x="15474" y="89828"/>
                </a:lnTo>
                <a:lnTo>
                  <a:pt x="6877" y="84104"/>
                </a:lnTo>
                <a:lnTo>
                  <a:pt x="1719" y="75794"/>
                </a:lnTo>
                <a:lnTo>
                  <a:pt x="0" y="65904"/>
                </a:lnTo>
                <a:lnTo>
                  <a:pt x="3415" y="52469"/>
                </a:lnTo>
                <a:lnTo>
                  <a:pt x="13564" y="42339"/>
                </a:lnTo>
                <a:lnTo>
                  <a:pt x="30305" y="35945"/>
                </a:lnTo>
                <a:lnTo>
                  <a:pt x="53493" y="33718"/>
                </a:lnTo>
                <a:lnTo>
                  <a:pt x="53493" y="32185"/>
                </a:lnTo>
                <a:lnTo>
                  <a:pt x="52729" y="25839"/>
                </a:lnTo>
                <a:lnTo>
                  <a:pt x="49672" y="19349"/>
                </a:lnTo>
                <a:lnTo>
                  <a:pt x="43177" y="14296"/>
                </a:lnTo>
                <a:lnTo>
                  <a:pt x="32096" y="12261"/>
                </a:lnTo>
                <a:lnTo>
                  <a:pt x="62714" y="12261"/>
                </a:lnTo>
                <a:lnTo>
                  <a:pt x="67392" y="22630"/>
                </a:lnTo>
                <a:lnTo>
                  <a:pt x="68777" y="35251"/>
                </a:lnTo>
                <a:lnTo>
                  <a:pt x="68777" y="44447"/>
                </a:lnTo>
                <a:lnTo>
                  <a:pt x="53493" y="44447"/>
                </a:lnTo>
                <a:lnTo>
                  <a:pt x="39786" y="45189"/>
                </a:lnTo>
                <a:lnTo>
                  <a:pt x="27511" y="48087"/>
                </a:lnTo>
                <a:lnTo>
                  <a:pt x="18675" y="54146"/>
                </a:lnTo>
                <a:lnTo>
                  <a:pt x="15283" y="64371"/>
                </a:lnTo>
                <a:lnTo>
                  <a:pt x="15283" y="75100"/>
                </a:lnTo>
                <a:lnTo>
                  <a:pt x="22925" y="79698"/>
                </a:lnTo>
                <a:lnTo>
                  <a:pt x="52277" y="79698"/>
                </a:lnTo>
                <a:lnTo>
                  <a:pt x="49219" y="83553"/>
                </a:lnTo>
                <a:lnTo>
                  <a:pt x="43368" y="87936"/>
                </a:lnTo>
                <a:lnTo>
                  <a:pt x="36084" y="90882"/>
                </a:lnTo>
                <a:lnTo>
                  <a:pt x="27511" y="91959"/>
                </a:lnTo>
                <a:close/>
              </a:path>
              <a:path w="70485" h="92075">
                <a:moveTo>
                  <a:pt x="52277" y="79698"/>
                </a:moveTo>
                <a:lnTo>
                  <a:pt x="30567" y="79698"/>
                </a:lnTo>
                <a:lnTo>
                  <a:pt x="38854" y="78405"/>
                </a:lnTo>
                <a:lnTo>
                  <a:pt x="45278" y="75100"/>
                </a:lnTo>
                <a:lnTo>
                  <a:pt x="49696" y="70646"/>
                </a:lnTo>
                <a:lnTo>
                  <a:pt x="51965" y="65904"/>
                </a:lnTo>
                <a:lnTo>
                  <a:pt x="53493" y="62839"/>
                </a:lnTo>
                <a:lnTo>
                  <a:pt x="53493" y="44447"/>
                </a:lnTo>
                <a:lnTo>
                  <a:pt x="68777" y="44447"/>
                </a:lnTo>
                <a:lnTo>
                  <a:pt x="68777" y="78165"/>
                </a:lnTo>
                <a:lnTo>
                  <a:pt x="53493" y="78165"/>
                </a:lnTo>
                <a:lnTo>
                  <a:pt x="52277" y="79698"/>
                </a:lnTo>
                <a:close/>
              </a:path>
              <a:path w="70485" h="92075">
                <a:moveTo>
                  <a:pt x="70306" y="90427"/>
                </a:moveTo>
                <a:lnTo>
                  <a:pt x="55022" y="90427"/>
                </a:lnTo>
                <a:lnTo>
                  <a:pt x="55022" y="78165"/>
                </a:lnTo>
                <a:lnTo>
                  <a:pt x="68777" y="78165"/>
                </a:lnTo>
                <a:lnTo>
                  <a:pt x="68777" y="84296"/>
                </a:lnTo>
                <a:lnTo>
                  <a:pt x="70306" y="904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61159" y="5205068"/>
            <a:ext cx="44450" cy="90805"/>
          </a:xfrm>
          <a:custGeom>
            <a:avLst/>
            <a:gdLst/>
            <a:ahLst/>
            <a:cxnLst/>
            <a:rect l="l" t="t" r="r" b="b"/>
            <a:pathLst>
              <a:path w="44450" h="90804">
                <a:moveTo>
                  <a:pt x="25828" y="19924"/>
                </a:moveTo>
                <a:lnTo>
                  <a:pt x="15283" y="19924"/>
                </a:lnTo>
                <a:lnTo>
                  <a:pt x="18889" y="11638"/>
                </a:lnTo>
                <a:lnTo>
                  <a:pt x="24645" y="5364"/>
                </a:lnTo>
                <a:lnTo>
                  <a:pt x="31833" y="1388"/>
                </a:lnTo>
                <a:lnTo>
                  <a:pt x="39738" y="0"/>
                </a:lnTo>
                <a:lnTo>
                  <a:pt x="44323" y="0"/>
                </a:lnTo>
                <a:lnTo>
                  <a:pt x="44323" y="15326"/>
                </a:lnTo>
                <a:lnTo>
                  <a:pt x="38209" y="15326"/>
                </a:lnTo>
                <a:lnTo>
                  <a:pt x="30782" y="16715"/>
                </a:lnTo>
                <a:lnTo>
                  <a:pt x="25828" y="19924"/>
                </a:lnTo>
                <a:close/>
              </a:path>
              <a:path w="44450" h="90804">
                <a:moveTo>
                  <a:pt x="16812" y="90427"/>
                </a:moveTo>
                <a:lnTo>
                  <a:pt x="0" y="90427"/>
                </a:lnTo>
                <a:lnTo>
                  <a:pt x="0" y="1532"/>
                </a:lnTo>
                <a:lnTo>
                  <a:pt x="13755" y="1532"/>
                </a:lnTo>
                <a:lnTo>
                  <a:pt x="13755" y="19924"/>
                </a:lnTo>
                <a:lnTo>
                  <a:pt x="25828" y="19924"/>
                </a:lnTo>
                <a:lnTo>
                  <a:pt x="24645" y="20690"/>
                </a:lnTo>
                <a:lnTo>
                  <a:pt x="19940" y="26965"/>
                </a:lnTo>
                <a:lnTo>
                  <a:pt x="16812" y="35251"/>
                </a:lnTo>
                <a:lnTo>
                  <a:pt x="16812" y="904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53" y="5205068"/>
            <a:ext cx="78105" cy="92075"/>
          </a:xfrm>
          <a:custGeom>
            <a:avLst/>
            <a:gdLst/>
            <a:ahLst/>
            <a:cxnLst/>
            <a:rect l="l" t="t" r="r" b="b"/>
            <a:pathLst>
              <a:path w="78105" h="92075">
                <a:moveTo>
                  <a:pt x="44323" y="91959"/>
                </a:moveTo>
                <a:lnTo>
                  <a:pt x="25791" y="88678"/>
                </a:lnTo>
                <a:lnTo>
                  <a:pt x="11845" y="79506"/>
                </a:lnTo>
                <a:lnTo>
                  <a:pt x="3056" y="65449"/>
                </a:lnTo>
                <a:lnTo>
                  <a:pt x="0" y="47512"/>
                </a:lnTo>
                <a:lnTo>
                  <a:pt x="3009" y="28450"/>
                </a:lnTo>
                <a:lnTo>
                  <a:pt x="11462" y="13410"/>
                </a:lnTo>
                <a:lnTo>
                  <a:pt x="24502" y="3544"/>
                </a:lnTo>
                <a:lnTo>
                  <a:pt x="41266" y="0"/>
                </a:lnTo>
                <a:lnTo>
                  <a:pt x="59249" y="4095"/>
                </a:lnTo>
                <a:lnTo>
                  <a:pt x="66511" y="10728"/>
                </a:lnTo>
                <a:lnTo>
                  <a:pt x="41266" y="10728"/>
                </a:lnTo>
                <a:lnTo>
                  <a:pt x="30329" y="13291"/>
                </a:lnTo>
                <a:lnTo>
                  <a:pt x="22543" y="19733"/>
                </a:lnTo>
                <a:lnTo>
                  <a:pt x="17624" y="28186"/>
                </a:lnTo>
                <a:lnTo>
                  <a:pt x="15283" y="36783"/>
                </a:lnTo>
                <a:lnTo>
                  <a:pt x="77390" y="36783"/>
                </a:lnTo>
                <a:lnTo>
                  <a:pt x="77948" y="41381"/>
                </a:lnTo>
                <a:lnTo>
                  <a:pt x="77948" y="49045"/>
                </a:lnTo>
                <a:lnTo>
                  <a:pt x="15283" y="49045"/>
                </a:lnTo>
                <a:lnTo>
                  <a:pt x="18555" y="62887"/>
                </a:lnTo>
                <a:lnTo>
                  <a:pt x="25409" y="72418"/>
                </a:lnTo>
                <a:lnTo>
                  <a:pt x="34842" y="77926"/>
                </a:lnTo>
                <a:lnTo>
                  <a:pt x="45851" y="79698"/>
                </a:lnTo>
                <a:lnTo>
                  <a:pt x="71616" y="79698"/>
                </a:lnTo>
                <a:lnTo>
                  <a:pt x="73362" y="85829"/>
                </a:lnTo>
                <a:lnTo>
                  <a:pt x="68180" y="88080"/>
                </a:lnTo>
                <a:lnTo>
                  <a:pt x="61708" y="90043"/>
                </a:lnTo>
                <a:lnTo>
                  <a:pt x="53804" y="91432"/>
                </a:lnTo>
                <a:lnTo>
                  <a:pt x="44323" y="91959"/>
                </a:lnTo>
                <a:close/>
              </a:path>
              <a:path w="78105" h="92075">
                <a:moveTo>
                  <a:pt x="77390" y="36783"/>
                </a:moveTo>
                <a:lnTo>
                  <a:pt x="62664" y="36783"/>
                </a:lnTo>
                <a:lnTo>
                  <a:pt x="61685" y="28833"/>
                </a:lnTo>
                <a:lnTo>
                  <a:pt x="58270" y="20307"/>
                </a:lnTo>
                <a:lnTo>
                  <a:pt x="51702" y="13506"/>
                </a:lnTo>
                <a:lnTo>
                  <a:pt x="41266" y="10728"/>
                </a:lnTo>
                <a:lnTo>
                  <a:pt x="66511" y="10728"/>
                </a:lnTo>
                <a:lnTo>
                  <a:pt x="70497" y="14368"/>
                </a:lnTo>
                <a:lnTo>
                  <a:pt x="76300" y="27803"/>
                </a:lnTo>
                <a:lnTo>
                  <a:pt x="77390" y="36783"/>
                </a:lnTo>
                <a:close/>
              </a:path>
              <a:path w="78105" h="92075">
                <a:moveTo>
                  <a:pt x="71616" y="79698"/>
                </a:moveTo>
                <a:lnTo>
                  <a:pt x="58078" y="79698"/>
                </a:lnTo>
                <a:lnTo>
                  <a:pt x="64192" y="76633"/>
                </a:lnTo>
                <a:lnTo>
                  <a:pt x="70306" y="75100"/>
                </a:lnTo>
                <a:lnTo>
                  <a:pt x="71616" y="79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02641" y="4674768"/>
            <a:ext cx="73660" cy="130810"/>
          </a:xfrm>
          <a:custGeom>
            <a:avLst/>
            <a:gdLst/>
            <a:ahLst/>
            <a:cxnLst/>
            <a:rect l="l" t="t" r="r" b="b"/>
            <a:pathLst>
              <a:path w="73660" h="130810">
                <a:moveTo>
                  <a:pt x="15283" y="130276"/>
                </a:moveTo>
                <a:lnTo>
                  <a:pt x="0" y="130276"/>
                </a:lnTo>
                <a:lnTo>
                  <a:pt x="0" y="0"/>
                </a:lnTo>
                <a:lnTo>
                  <a:pt x="15283" y="0"/>
                </a:lnTo>
                <a:lnTo>
                  <a:pt x="15283" y="82763"/>
                </a:lnTo>
                <a:lnTo>
                  <a:pt x="38524" y="82763"/>
                </a:lnTo>
                <a:lnTo>
                  <a:pt x="41895" y="87361"/>
                </a:lnTo>
                <a:lnTo>
                  <a:pt x="24454" y="87361"/>
                </a:lnTo>
                <a:lnTo>
                  <a:pt x="15283" y="96557"/>
                </a:lnTo>
                <a:lnTo>
                  <a:pt x="15283" y="130276"/>
                </a:lnTo>
                <a:close/>
              </a:path>
              <a:path w="73660" h="130810">
                <a:moveTo>
                  <a:pt x="38524" y="82763"/>
                </a:moveTo>
                <a:lnTo>
                  <a:pt x="15283" y="82763"/>
                </a:lnTo>
                <a:lnTo>
                  <a:pt x="18340" y="78165"/>
                </a:lnTo>
                <a:lnTo>
                  <a:pt x="21397" y="75100"/>
                </a:lnTo>
                <a:lnTo>
                  <a:pt x="22925" y="72035"/>
                </a:lnTo>
                <a:lnTo>
                  <a:pt x="48908" y="41381"/>
                </a:lnTo>
                <a:lnTo>
                  <a:pt x="68777" y="41381"/>
                </a:lnTo>
                <a:lnTo>
                  <a:pt x="35153" y="78165"/>
                </a:lnTo>
                <a:lnTo>
                  <a:pt x="38524" y="82763"/>
                </a:lnTo>
                <a:close/>
              </a:path>
              <a:path w="73660" h="130810">
                <a:moveTo>
                  <a:pt x="73362" y="130276"/>
                </a:moveTo>
                <a:lnTo>
                  <a:pt x="53493" y="130276"/>
                </a:lnTo>
                <a:lnTo>
                  <a:pt x="24454" y="87361"/>
                </a:lnTo>
                <a:lnTo>
                  <a:pt x="41895" y="87361"/>
                </a:lnTo>
                <a:lnTo>
                  <a:pt x="73362" y="1302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2117" y="4714617"/>
            <a:ext cx="78105" cy="92075"/>
          </a:xfrm>
          <a:custGeom>
            <a:avLst/>
            <a:gdLst/>
            <a:ahLst/>
            <a:cxnLst/>
            <a:rect l="l" t="t" r="r" b="b"/>
            <a:pathLst>
              <a:path w="78105" h="92075">
                <a:moveTo>
                  <a:pt x="42795" y="91959"/>
                </a:moveTo>
                <a:lnTo>
                  <a:pt x="25146" y="88678"/>
                </a:lnTo>
                <a:lnTo>
                  <a:pt x="11654" y="79506"/>
                </a:lnTo>
                <a:lnTo>
                  <a:pt x="3032" y="65449"/>
                </a:lnTo>
                <a:lnTo>
                  <a:pt x="0" y="47512"/>
                </a:lnTo>
                <a:lnTo>
                  <a:pt x="2794" y="28450"/>
                </a:lnTo>
                <a:lnTo>
                  <a:pt x="10889" y="13410"/>
                </a:lnTo>
                <a:lnTo>
                  <a:pt x="23857" y="3544"/>
                </a:lnTo>
                <a:lnTo>
                  <a:pt x="41266" y="0"/>
                </a:lnTo>
                <a:lnTo>
                  <a:pt x="59249" y="4095"/>
                </a:lnTo>
                <a:lnTo>
                  <a:pt x="66511" y="10728"/>
                </a:lnTo>
                <a:lnTo>
                  <a:pt x="39738" y="10728"/>
                </a:lnTo>
                <a:lnTo>
                  <a:pt x="29039" y="13291"/>
                </a:lnTo>
                <a:lnTo>
                  <a:pt x="21779" y="19733"/>
                </a:lnTo>
                <a:lnTo>
                  <a:pt x="17385" y="28186"/>
                </a:lnTo>
                <a:lnTo>
                  <a:pt x="15283" y="36783"/>
                </a:lnTo>
                <a:lnTo>
                  <a:pt x="77390" y="36783"/>
                </a:lnTo>
                <a:lnTo>
                  <a:pt x="77948" y="41381"/>
                </a:lnTo>
                <a:lnTo>
                  <a:pt x="77948" y="47512"/>
                </a:lnTo>
                <a:lnTo>
                  <a:pt x="76419" y="49045"/>
                </a:lnTo>
                <a:lnTo>
                  <a:pt x="15283" y="49045"/>
                </a:lnTo>
                <a:lnTo>
                  <a:pt x="17695" y="62887"/>
                </a:lnTo>
                <a:lnTo>
                  <a:pt x="24263" y="72418"/>
                </a:lnTo>
                <a:lnTo>
                  <a:pt x="33982" y="77926"/>
                </a:lnTo>
                <a:lnTo>
                  <a:pt x="45851" y="79698"/>
                </a:lnTo>
                <a:lnTo>
                  <a:pt x="71616" y="79698"/>
                </a:lnTo>
                <a:lnTo>
                  <a:pt x="73362" y="85829"/>
                </a:lnTo>
                <a:lnTo>
                  <a:pt x="67941" y="88080"/>
                </a:lnTo>
                <a:lnTo>
                  <a:pt x="60944" y="90043"/>
                </a:lnTo>
                <a:lnTo>
                  <a:pt x="52514" y="91432"/>
                </a:lnTo>
                <a:lnTo>
                  <a:pt x="42795" y="91959"/>
                </a:lnTo>
                <a:close/>
              </a:path>
              <a:path w="78105" h="92075">
                <a:moveTo>
                  <a:pt x="77390" y="36783"/>
                </a:moveTo>
                <a:lnTo>
                  <a:pt x="62664" y="36783"/>
                </a:lnTo>
                <a:lnTo>
                  <a:pt x="61661" y="28833"/>
                </a:lnTo>
                <a:lnTo>
                  <a:pt x="58078" y="20307"/>
                </a:lnTo>
                <a:lnTo>
                  <a:pt x="51057" y="13506"/>
                </a:lnTo>
                <a:lnTo>
                  <a:pt x="39738" y="10728"/>
                </a:lnTo>
                <a:lnTo>
                  <a:pt x="66511" y="10728"/>
                </a:lnTo>
                <a:lnTo>
                  <a:pt x="70497" y="14368"/>
                </a:lnTo>
                <a:lnTo>
                  <a:pt x="76300" y="27803"/>
                </a:lnTo>
                <a:lnTo>
                  <a:pt x="77390" y="36783"/>
                </a:lnTo>
                <a:close/>
              </a:path>
              <a:path w="78105" h="92075">
                <a:moveTo>
                  <a:pt x="71616" y="79698"/>
                </a:moveTo>
                <a:lnTo>
                  <a:pt x="56550" y="79698"/>
                </a:lnTo>
                <a:lnTo>
                  <a:pt x="64192" y="76633"/>
                </a:lnTo>
                <a:lnTo>
                  <a:pt x="70306" y="75100"/>
                </a:lnTo>
                <a:lnTo>
                  <a:pt x="71616" y="79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79935" y="4714617"/>
            <a:ext cx="44450" cy="90805"/>
          </a:xfrm>
          <a:custGeom>
            <a:avLst/>
            <a:gdLst/>
            <a:ahLst/>
            <a:cxnLst/>
            <a:rect l="l" t="t" r="r" b="b"/>
            <a:pathLst>
              <a:path w="44450" h="90804">
                <a:moveTo>
                  <a:pt x="25324" y="19924"/>
                </a:moveTo>
                <a:lnTo>
                  <a:pt x="15283" y="19924"/>
                </a:lnTo>
                <a:lnTo>
                  <a:pt x="18889" y="11638"/>
                </a:lnTo>
                <a:lnTo>
                  <a:pt x="24645" y="5364"/>
                </a:lnTo>
                <a:lnTo>
                  <a:pt x="31833" y="1388"/>
                </a:lnTo>
                <a:lnTo>
                  <a:pt x="39738" y="0"/>
                </a:lnTo>
                <a:lnTo>
                  <a:pt x="44323" y="0"/>
                </a:lnTo>
                <a:lnTo>
                  <a:pt x="44323" y="15326"/>
                </a:lnTo>
                <a:lnTo>
                  <a:pt x="38209" y="15326"/>
                </a:lnTo>
                <a:lnTo>
                  <a:pt x="30567" y="16715"/>
                </a:lnTo>
                <a:lnTo>
                  <a:pt x="25324" y="19924"/>
                </a:lnTo>
                <a:close/>
              </a:path>
              <a:path w="44450" h="90804">
                <a:moveTo>
                  <a:pt x="16812" y="90427"/>
                </a:moveTo>
                <a:lnTo>
                  <a:pt x="0" y="90427"/>
                </a:lnTo>
                <a:lnTo>
                  <a:pt x="0" y="1532"/>
                </a:lnTo>
                <a:lnTo>
                  <a:pt x="13755" y="1532"/>
                </a:lnTo>
                <a:lnTo>
                  <a:pt x="13755" y="19924"/>
                </a:lnTo>
                <a:lnTo>
                  <a:pt x="25324" y="19924"/>
                </a:lnTo>
                <a:lnTo>
                  <a:pt x="24072" y="20690"/>
                </a:lnTo>
                <a:lnTo>
                  <a:pt x="19295" y="26965"/>
                </a:lnTo>
                <a:lnTo>
                  <a:pt x="16812" y="35251"/>
                </a:lnTo>
                <a:lnTo>
                  <a:pt x="16812" y="904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39542" y="4714617"/>
            <a:ext cx="74930" cy="90805"/>
          </a:xfrm>
          <a:custGeom>
            <a:avLst/>
            <a:gdLst/>
            <a:ahLst/>
            <a:cxnLst/>
            <a:rect l="l" t="t" r="r" b="b"/>
            <a:pathLst>
              <a:path w="74930" h="90804">
                <a:moveTo>
                  <a:pt x="26819" y="16859"/>
                </a:moveTo>
                <a:lnTo>
                  <a:pt x="15283" y="16859"/>
                </a:lnTo>
                <a:lnTo>
                  <a:pt x="19821" y="10345"/>
                </a:lnTo>
                <a:lnTo>
                  <a:pt x="26364" y="4981"/>
                </a:lnTo>
                <a:lnTo>
                  <a:pt x="34627" y="1341"/>
                </a:lnTo>
                <a:lnTo>
                  <a:pt x="44323" y="0"/>
                </a:lnTo>
                <a:lnTo>
                  <a:pt x="54257" y="1652"/>
                </a:lnTo>
                <a:lnTo>
                  <a:pt x="64192" y="7471"/>
                </a:lnTo>
                <a:lnTo>
                  <a:pt x="67437" y="12261"/>
                </a:lnTo>
                <a:lnTo>
                  <a:pt x="39738" y="12261"/>
                </a:lnTo>
                <a:lnTo>
                  <a:pt x="32311" y="13602"/>
                </a:lnTo>
                <a:lnTo>
                  <a:pt x="26819" y="16859"/>
                </a:lnTo>
                <a:close/>
              </a:path>
              <a:path w="74930" h="90804">
                <a:moveTo>
                  <a:pt x="16812" y="90427"/>
                </a:moveTo>
                <a:lnTo>
                  <a:pt x="0" y="90427"/>
                </a:lnTo>
                <a:lnTo>
                  <a:pt x="0" y="1532"/>
                </a:lnTo>
                <a:lnTo>
                  <a:pt x="13755" y="1532"/>
                </a:lnTo>
                <a:lnTo>
                  <a:pt x="15283" y="16859"/>
                </a:lnTo>
                <a:lnTo>
                  <a:pt x="26819" y="16859"/>
                </a:lnTo>
                <a:lnTo>
                  <a:pt x="26173" y="17242"/>
                </a:lnTo>
                <a:lnTo>
                  <a:pt x="21469" y="22606"/>
                </a:lnTo>
                <a:lnTo>
                  <a:pt x="18340" y="29120"/>
                </a:lnTo>
                <a:lnTo>
                  <a:pt x="16812" y="30653"/>
                </a:lnTo>
                <a:lnTo>
                  <a:pt x="16812" y="90427"/>
                </a:lnTo>
                <a:close/>
              </a:path>
              <a:path w="74930" h="90804">
                <a:moveTo>
                  <a:pt x="74891" y="90427"/>
                </a:moveTo>
                <a:lnTo>
                  <a:pt x="59607" y="90427"/>
                </a:lnTo>
                <a:lnTo>
                  <a:pt x="59607" y="38316"/>
                </a:lnTo>
                <a:lnTo>
                  <a:pt x="58652" y="28426"/>
                </a:lnTo>
                <a:lnTo>
                  <a:pt x="55404" y="20116"/>
                </a:lnTo>
                <a:lnTo>
                  <a:pt x="49290" y="14392"/>
                </a:lnTo>
                <a:lnTo>
                  <a:pt x="39738" y="12261"/>
                </a:lnTo>
                <a:lnTo>
                  <a:pt x="67437" y="12261"/>
                </a:lnTo>
                <a:lnTo>
                  <a:pt x="71834" y="18751"/>
                </a:lnTo>
                <a:lnTo>
                  <a:pt x="74891" y="36783"/>
                </a:lnTo>
                <a:lnTo>
                  <a:pt x="74891" y="904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35831" y="4714617"/>
            <a:ext cx="78105" cy="92075"/>
          </a:xfrm>
          <a:custGeom>
            <a:avLst/>
            <a:gdLst/>
            <a:ahLst/>
            <a:cxnLst/>
            <a:rect l="l" t="t" r="r" b="b"/>
            <a:pathLst>
              <a:path w="78105" h="92075">
                <a:moveTo>
                  <a:pt x="42795" y="91959"/>
                </a:moveTo>
                <a:lnTo>
                  <a:pt x="24502" y="88678"/>
                </a:lnTo>
                <a:lnTo>
                  <a:pt x="11080" y="79506"/>
                </a:lnTo>
                <a:lnTo>
                  <a:pt x="2817" y="65449"/>
                </a:lnTo>
                <a:lnTo>
                  <a:pt x="0" y="47512"/>
                </a:lnTo>
                <a:lnTo>
                  <a:pt x="2794" y="28450"/>
                </a:lnTo>
                <a:lnTo>
                  <a:pt x="10889" y="13410"/>
                </a:lnTo>
                <a:lnTo>
                  <a:pt x="23857" y="3544"/>
                </a:lnTo>
                <a:lnTo>
                  <a:pt x="41266" y="0"/>
                </a:lnTo>
                <a:lnTo>
                  <a:pt x="59249" y="4095"/>
                </a:lnTo>
                <a:lnTo>
                  <a:pt x="66511" y="10728"/>
                </a:lnTo>
                <a:lnTo>
                  <a:pt x="39738" y="10728"/>
                </a:lnTo>
                <a:lnTo>
                  <a:pt x="29039" y="13291"/>
                </a:lnTo>
                <a:lnTo>
                  <a:pt x="21779" y="19733"/>
                </a:lnTo>
                <a:lnTo>
                  <a:pt x="17385" y="28186"/>
                </a:lnTo>
                <a:lnTo>
                  <a:pt x="15283" y="36783"/>
                </a:lnTo>
                <a:lnTo>
                  <a:pt x="77390" y="36783"/>
                </a:lnTo>
                <a:lnTo>
                  <a:pt x="77948" y="41381"/>
                </a:lnTo>
                <a:lnTo>
                  <a:pt x="77948" y="47512"/>
                </a:lnTo>
                <a:lnTo>
                  <a:pt x="76419" y="49045"/>
                </a:lnTo>
                <a:lnTo>
                  <a:pt x="15283" y="49045"/>
                </a:lnTo>
                <a:lnTo>
                  <a:pt x="17695" y="62887"/>
                </a:lnTo>
                <a:lnTo>
                  <a:pt x="24263" y="72418"/>
                </a:lnTo>
                <a:lnTo>
                  <a:pt x="33982" y="77926"/>
                </a:lnTo>
                <a:lnTo>
                  <a:pt x="45851" y="79698"/>
                </a:lnTo>
                <a:lnTo>
                  <a:pt x="70961" y="79698"/>
                </a:lnTo>
                <a:lnTo>
                  <a:pt x="71834" y="85829"/>
                </a:lnTo>
                <a:lnTo>
                  <a:pt x="67297" y="88080"/>
                </a:lnTo>
                <a:lnTo>
                  <a:pt x="60753" y="90043"/>
                </a:lnTo>
                <a:lnTo>
                  <a:pt x="52490" y="91432"/>
                </a:lnTo>
                <a:lnTo>
                  <a:pt x="42795" y="91959"/>
                </a:lnTo>
                <a:close/>
              </a:path>
              <a:path w="78105" h="92075">
                <a:moveTo>
                  <a:pt x="77390" y="36783"/>
                </a:moveTo>
                <a:lnTo>
                  <a:pt x="62664" y="36783"/>
                </a:lnTo>
                <a:lnTo>
                  <a:pt x="61661" y="28833"/>
                </a:lnTo>
                <a:lnTo>
                  <a:pt x="58078" y="20307"/>
                </a:lnTo>
                <a:lnTo>
                  <a:pt x="51057" y="13506"/>
                </a:lnTo>
                <a:lnTo>
                  <a:pt x="39738" y="10728"/>
                </a:lnTo>
                <a:lnTo>
                  <a:pt x="66511" y="10728"/>
                </a:lnTo>
                <a:lnTo>
                  <a:pt x="70497" y="14368"/>
                </a:lnTo>
                <a:lnTo>
                  <a:pt x="76300" y="27803"/>
                </a:lnTo>
                <a:lnTo>
                  <a:pt x="77390" y="36783"/>
                </a:lnTo>
                <a:close/>
              </a:path>
              <a:path w="78105" h="92075">
                <a:moveTo>
                  <a:pt x="70961" y="79698"/>
                </a:moveTo>
                <a:lnTo>
                  <a:pt x="56550" y="79698"/>
                </a:lnTo>
                <a:lnTo>
                  <a:pt x="64192" y="76633"/>
                </a:lnTo>
                <a:lnTo>
                  <a:pt x="70306" y="75100"/>
                </a:lnTo>
                <a:lnTo>
                  <a:pt x="70961" y="79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42054" y="4674768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0"/>
                </a:moveTo>
                <a:lnTo>
                  <a:pt x="0" y="130276"/>
                </a:lnTo>
              </a:path>
            </a:pathLst>
          </a:custGeom>
          <a:ln w="168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31029" y="4020321"/>
            <a:ext cx="208279" cy="582930"/>
          </a:xfrm>
          <a:custGeom>
            <a:avLst/>
            <a:gdLst/>
            <a:ahLst/>
            <a:cxnLst/>
            <a:rect l="l" t="t" r="r" b="b"/>
            <a:pathLst>
              <a:path w="208280" h="582929">
                <a:moveTo>
                  <a:pt x="103930" y="582411"/>
                </a:moveTo>
                <a:lnTo>
                  <a:pt x="0" y="393893"/>
                </a:lnTo>
                <a:lnTo>
                  <a:pt x="58078" y="393893"/>
                </a:lnTo>
                <a:lnTo>
                  <a:pt x="58078" y="0"/>
                </a:lnTo>
                <a:lnTo>
                  <a:pt x="152839" y="0"/>
                </a:lnTo>
                <a:lnTo>
                  <a:pt x="152839" y="393893"/>
                </a:lnTo>
                <a:lnTo>
                  <a:pt x="207861" y="393893"/>
                </a:lnTo>
                <a:lnTo>
                  <a:pt x="103930" y="582411"/>
                </a:lnTo>
                <a:close/>
              </a:path>
            </a:pathLst>
          </a:custGeom>
          <a:ln w="91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14728" y="4565949"/>
            <a:ext cx="40640" cy="36830"/>
          </a:xfrm>
          <a:custGeom>
            <a:avLst/>
            <a:gdLst/>
            <a:ahLst/>
            <a:cxnLst/>
            <a:rect l="l" t="t" r="r" b="b"/>
            <a:pathLst>
              <a:path w="40639" h="36829">
                <a:moveTo>
                  <a:pt x="20255" y="36746"/>
                </a:moveTo>
                <a:lnTo>
                  <a:pt x="0" y="0"/>
                </a:lnTo>
                <a:lnTo>
                  <a:pt x="40513" y="0"/>
                </a:lnTo>
                <a:lnTo>
                  <a:pt x="20255" y="36746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14728" y="4565949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405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D6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95297" y="4530698"/>
            <a:ext cx="79375" cy="35560"/>
          </a:xfrm>
          <a:custGeom>
            <a:avLst/>
            <a:gdLst/>
            <a:ahLst/>
            <a:cxnLst/>
            <a:rect l="l" t="t" r="r" b="b"/>
            <a:pathLst>
              <a:path w="79375" h="35560">
                <a:moveTo>
                  <a:pt x="59945" y="35251"/>
                </a:moveTo>
                <a:lnTo>
                  <a:pt x="19431" y="35251"/>
                </a:lnTo>
                <a:lnTo>
                  <a:pt x="0" y="0"/>
                </a:lnTo>
                <a:lnTo>
                  <a:pt x="79379" y="0"/>
                </a:lnTo>
                <a:lnTo>
                  <a:pt x="59945" y="35251"/>
                </a:lnTo>
                <a:close/>
              </a:path>
            </a:pathLst>
          </a:custGeom>
          <a:solidFill>
            <a:srgbClr val="757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95297" y="4530698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7937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576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4728" y="4565949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513" y="0"/>
                </a:lnTo>
              </a:path>
            </a:pathLst>
          </a:custGeom>
          <a:ln w="3175">
            <a:solidFill>
              <a:srgbClr val="7576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75020" y="4493914"/>
            <a:ext cx="120014" cy="36830"/>
          </a:xfrm>
          <a:custGeom>
            <a:avLst/>
            <a:gdLst/>
            <a:ahLst/>
            <a:cxnLst/>
            <a:rect l="l" t="t" r="r" b="b"/>
            <a:pathLst>
              <a:path w="120014" h="36829">
                <a:moveTo>
                  <a:pt x="99655" y="36783"/>
                </a:moveTo>
                <a:lnTo>
                  <a:pt x="20276" y="36783"/>
                </a:lnTo>
                <a:lnTo>
                  <a:pt x="0" y="0"/>
                </a:lnTo>
                <a:lnTo>
                  <a:pt x="119934" y="0"/>
                </a:lnTo>
                <a:lnTo>
                  <a:pt x="99655" y="36783"/>
                </a:lnTo>
                <a:close/>
              </a:path>
            </a:pathLst>
          </a:custGeom>
          <a:solidFill>
            <a:srgbClr val="7D7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5020" y="4493914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11993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D7E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95297" y="4530698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379" y="0"/>
                </a:lnTo>
              </a:path>
            </a:pathLst>
          </a:custGeom>
          <a:ln w="3175">
            <a:solidFill>
              <a:srgbClr val="7D7E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54744" y="4457130"/>
            <a:ext cx="160655" cy="36830"/>
          </a:xfrm>
          <a:custGeom>
            <a:avLst/>
            <a:gdLst/>
            <a:ahLst/>
            <a:cxnLst/>
            <a:rect l="l" t="t" r="r" b="b"/>
            <a:pathLst>
              <a:path w="160655" h="36829">
                <a:moveTo>
                  <a:pt x="140210" y="36783"/>
                </a:moveTo>
                <a:lnTo>
                  <a:pt x="20276" y="36783"/>
                </a:lnTo>
                <a:lnTo>
                  <a:pt x="0" y="0"/>
                </a:lnTo>
                <a:lnTo>
                  <a:pt x="160489" y="0"/>
                </a:lnTo>
                <a:lnTo>
                  <a:pt x="140210" y="36783"/>
                </a:lnTo>
                <a:close/>
              </a:path>
            </a:pathLst>
          </a:custGeom>
          <a:solidFill>
            <a:srgbClr val="858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54744" y="4457130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5">
                <a:moveTo>
                  <a:pt x="1604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85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75020" y="4493914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934" y="0"/>
                </a:lnTo>
              </a:path>
            </a:pathLst>
          </a:custGeom>
          <a:ln w="3175">
            <a:solidFill>
              <a:srgbClr val="85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34467" y="4420346"/>
            <a:ext cx="201295" cy="36830"/>
          </a:xfrm>
          <a:custGeom>
            <a:avLst/>
            <a:gdLst/>
            <a:ahLst/>
            <a:cxnLst/>
            <a:rect l="l" t="t" r="r" b="b"/>
            <a:pathLst>
              <a:path w="201294" h="36829">
                <a:moveTo>
                  <a:pt x="180766" y="36783"/>
                </a:moveTo>
                <a:lnTo>
                  <a:pt x="20276" y="36783"/>
                </a:lnTo>
                <a:lnTo>
                  <a:pt x="0" y="0"/>
                </a:lnTo>
                <a:lnTo>
                  <a:pt x="201045" y="0"/>
                </a:lnTo>
                <a:lnTo>
                  <a:pt x="180766" y="36783"/>
                </a:lnTo>
                <a:close/>
              </a:path>
            </a:pathLst>
          </a:custGeom>
          <a:solidFill>
            <a:srgbClr val="858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34467" y="4420346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4">
                <a:moveTo>
                  <a:pt x="2010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85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4744" y="4457130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5">
                <a:moveTo>
                  <a:pt x="0" y="0"/>
                </a:moveTo>
                <a:lnTo>
                  <a:pt x="160489" y="0"/>
                </a:lnTo>
              </a:path>
            </a:pathLst>
          </a:custGeom>
          <a:ln w="3175">
            <a:solidFill>
              <a:srgbClr val="8587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31060" y="4385095"/>
            <a:ext cx="208279" cy="35560"/>
          </a:xfrm>
          <a:custGeom>
            <a:avLst/>
            <a:gdLst/>
            <a:ahLst/>
            <a:cxnLst/>
            <a:rect l="l" t="t" r="r" b="b"/>
            <a:pathLst>
              <a:path w="208280" h="35560">
                <a:moveTo>
                  <a:pt x="152831" y="29069"/>
                </a:moveTo>
                <a:lnTo>
                  <a:pt x="58064" y="29069"/>
                </a:lnTo>
                <a:lnTo>
                  <a:pt x="58064" y="0"/>
                </a:lnTo>
                <a:lnTo>
                  <a:pt x="152831" y="0"/>
                </a:lnTo>
                <a:lnTo>
                  <a:pt x="152831" y="29069"/>
                </a:lnTo>
                <a:close/>
              </a:path>
              <a:path w="208280" h="35560">
                <a:moveTo>
                  <a:pt x="204452" y="35251"/>
                </a:moveTo>
                <a:lnTo>
                  <a:pt x="3407" y="35251"/>
                </a:lnTo>
                <a:lnTo>
                  <a:pt x="0" y="29069"/>
                </a:lnTo>
                <a:lnTo>
                  <a:pt x="207832" y="29069"/>
                </a:lnTo>
                <a:lnTo>
                  <a:pt x="204452" y="35251"/>
                </a:lnTo>
                <a:close/>
              </a:path>
            </a:pathLst>
          </a:custGeom>
          <a:solidFill>
            <a:srgbClr val="8D8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34467" y="4420346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4">
                <a:moveTo>
                  <a:pt x="0" y="0"/>
                </a:moveTo>
                <a:lnTo>
                  <a:pt x="201045" y="0"/>
                </a:lnTo>
              </a:path>
            </a:pathLst>
          </a:custGeom>
          <a:ln w="3175">
            <a:solidFill>
              <a:srgbClr val="8D8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89124" y="4385095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947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8D8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89124" y="4348311"/>
            <a:ext cx="95250" cy="36830"/>
          </a:xfrm>
          <a:custGeom>
            <a:avLst/>
            <a:gdLst/>
            <a:ahLst/>
            <a:cxnLst/>
            <a:rect l="l" t="t" r="r" b="b"/>
            <a:pathLst>
              <a:path w="95250" h="36829">
                <a:moveTo>
                  <a:pt x="0" y="36783"/>
                </a:moveTo>
                <a:lnTo>
                  <a:pt x="94767" y="36783"/>
                </a:lnTo>
                <a:lnTo>
                  <a:pt x="94767" y="0"/>
                </a:lnTo>
                <a:lnTo>
                  <a:pt x="0" y="0"/>
                </a:lnTo>
                <a:lnTo>
                  <a:pt x="0" y="36783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89124" y="4348311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947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95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9124" y="4385095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767" y="0"/>
                </a:lnTo>
              </a:path>
            </a:pathLst>
          </a:custGeom>
          <a:ln w="3175">
            <a:solidFill>
              <a:srgbClr val="95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89124" y="4311527"/>
            <a:ext cx="95250" cy="36830"/>
          </a:xfrm>
          <a:custGeom>
            <a:avLst/>
            <a:gdLst/>
            <a:ahLst/>
            <a:cxnLst/>
            <a:rect l="l" t="t" r="r" b="b"/>
            <a:pathLst>
              <a:path w="95250" h="36829">
                <a:moveTo>
                  <a:pt x="0" y="36783"/>
                </a:moveTo>
                <a:lnTo>
                  <a:pt x="94767" y="36783"/>
                </a:lnTo>
                <a:lnTo>
                  <a:pt x="94767" y="0"/>
                </a:lnTo>
                <a:lnTo>
                  <a:pt x="0" y="0"/>
                </a:lnTo>
                <a:lnTo>
                  <a:pt x="0" y="36783"/>
                </a:lnTo>
                <a:close/>
              </a:path>
            </a:pathLst>
          </a:custGeom>
          <a:solidFill>
            <a:srgbClr val="9D9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9124" y="431152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947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9D9F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89124" y="4348311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767" y="0"/>
                </a:lnTo>
              </a:path>
            </a:pathLst>
          </a:custGeom>
          <a:ln w="3175">
            <a:solidFill>
              <a:srgbClr val="9D9F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89124" y="4274743"/>
            <a:ext cx="95250" cy="36830"/>
          </a:xfrm>
          <a:custGeom>
            <a:avLst/>
            <a:gdLst/>
            <a:ahLst/>
            <a:cxnLst/>
            <a:rect l="l" t="t" r="r" b="b"/>
            <a:pathLst>
              <a:path w="95250" h="36829">
                <a:moveTo>
                  <a:pt x="0" y="36783"/>
                </a:moveTo>
                <a:lnTo>
                  <a:pt x="94767" y="36783"/>
                </a:lnTo>
                <a:lnTo>
                  <a:pt x="94767" y="0"/>
                </a:lnTo>
                <a:lnTo>
                  <a:pt x="0" y="0"/>
                </a:lnTo>
                <a:lnTo>
                  <a:pt x="0" y="36783"/>
                </a:lnTo>
                <a:close/>
              </a:path>
            </a:pathLst>
          </a:custGeom>
          <a:solidFill>
            <a:srgbClr val="9D9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89124" y="4274743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947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9D9F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89124" y="431152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767" y="0"/>
                </a:lnTo>
              </a:path>
            </a:pathLst>
          </a:custGeom>
          <a:ln w="3175">
            <a:solidFill>
              <a:srgbClr val="9D9F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9124" y="4239492"/>
            <a:ext cx="95250" cy="35560"/>
          </a:xfrm>
          <a:custGeom>
            <a:avLst/>
            <a:gdLst/>
            <a:ahLst/>
            <a:cxnLst/>
            <a:rect l="l" t="t" r="r" b="b"/>
            <a:pathLst>
              <a:path w="95250" h="35560">
                <a:moveTo>
                  <a:pt x="0" y="35251"/>
                </a:moveTo>
                <a:lnTo>
                  <a:pt x="94767" y="35251"/>
                </a:lnTo>
                <a:lnTo>
                  <a:pt x="94767" y="0"/>
                </a:lnTo>
                <a:lnTo>
                  <a:pt x="0" y="0"/>
                </a:lnTo>
                <a:lnTo>
                  <a:pt x="0" y="35251"/>
                </a:lnTo>
                <a:close/>
              </a:path>
            </a:pathLst>
          </a:custGeom>
          <a:solidFill>
            <a:srgbClr val="A6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89124" y="4239492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947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A6A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89124" y="4274743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767" y="0"/>
                </a:lnTo>
              </a:path>
            </a:pathLst>
          </a:custGeom>
          <a:ln w="3175">
            <a:solidFill>
              <a:srgbClr val="A6A8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89124" y="4202708"/>
            <a:ext cx="95250" cy="36830"/>
          </a:xfrm>
          <a:custGeom>
            <a:avLst/>
            <a:gdLst/>
            <a:ahLst/>
            <a:cxnLst/>
            <a:rect l="l" t="t" r="r" b="b"/>
            <a:pathLst>
              <a:path w="95250" h="36829">
                <a:moveTo>
                  <a:pt x="0" y="36783"/>
                </a:moveTo>
                <a:lnTo>
                  <a:pt x="94767" y="36783"/>
                </a:lnTo>
                <a:lnTo>
                  <a:pt x="94767" y="0"/>
                </a:lnTo>
                <a:lnTo>
                  <a:pt x="0" y="0"/>
                </a:lnTo>
                <a:lnTo>
                  <a:pt x="0" y="36783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89124" y="4202708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947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89124" y="4239492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767" y="0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89124" y="4165924"/>
            <a:ext cx="95250" cy="36830"/>
          </a:xfrm>
          <a:custGeom>
            <a:avLst/>
            <a:gdLst/>
            <a:ahLst/>
            <a:cxnLst/>
            <a:rect l="l" t="t" r="r" b="b"/>
            <a:pathLst>
              <a:path w="95250" h="36829">
                <a:moveTo>
                  <a:pt x="0" y="36783"/>
                </a:moveTo>
                <a:lnTo>
                  <a:pt x="94767" y="36783"/>
                </a:lnTo>
                <a:lnTo>
                  <a:pt x="94767" y="0"/>
                </a:lnTo>
                <a:lnTo>
                  <a:pt x="0" y="0"/>
                </a:lnTo>
                <a:lnTo>
                  <a:pt x="0" y="36783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9124" y="4165924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947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89124" y="4202708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767" y="0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89124" y="4129140"/>
            <a:ext cx="95250" cy="36830"/>
          </a:xfrm>
          <a:custGeom>
            <a:avLst/>
            <a:gdLst/>
            <a:ahLst/>
            <a:cxnLst/>
            <a:rect l="l" t="t" r="r" b="b"/>
            <a:pathLst>
              <a:path w="95250" h="36829">
                <a:moveTo>
                  <a:pt x="0" y="36783"/>
                </a:moveTo>
                <a:lnTo>
                  <a:pt x="94767" y="36783"/>
                </a:lnTo>
                <a:lnTo>
                  <a:pt x="94767" y="0"/>
                </a:lnTo>
                <a:lnTo>
                  <a:pt x="0" y="0"/>
                </a:lnTo>
                <a:lnTo>
                  <a:pt x="0" y="36783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89124" y="412914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947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89124" y="4165924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767" y="0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9124" y="4093889"/>
            <a:ext cx="95250" cy="35560"/>
          </a:xfrm>
          <a:custGeom>
            <a:avLst/>
            <a:gdLst/>
            <a:ahLst/>
            <a:cxnLst/>
            <a:rect l="l" t="t" r="r" b="b"/>
            <a:pathLst>
              <a:path w="95250" h="35560">
                <a:moveTo>
                  <a:pt x="0" y="35251"/>
                </a:moveTo>
                <a:lnTo>
                  <a:pt x="94767" y="35251"/>
                </a:lnTo>
                <a:lnTo>
                  <a:pt x="94767" y="0"/>
                </a:lnTo>
                <a:lnTo>
                  <a:pt x="0" y="0"/>
                </a:lnTo>
                <a:lnTo>
                  <a:pt x="0" y="35251"/>
                </a:lnTo>
                <a:close/>
              </a:path>
            </a:pathLst>
          </a:custGeom>
          <a:solidFill>
            <a:srgbClr val="C0C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89124" y="4093889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947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0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89124" y="412914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767" y="0"/>
                </a:lnTo>
              </a:path>
            </a:pathLst>
          </a:custGeom>
          <a:ln w="3175">
            <a:solidFill>
              <a:srgbClr val="C0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89124" y="4057105"/>
            <a:ext cx="95250" cy="36830"/>
          </a:xfrm>
          <a:custGeom>
            <a:avLst/>
            <a:gdLst/>
            <a:ahLst/>
            <a:cxnLst/>
            <a:rect l="l" t="t" r="r" b="b"/>
            <a:pathLst>
              <a:path w="95250" h="36829">
                <a:moveTo>
                  <a:pt x="0" y="36783"/>
                </a:moveTo>
                <a:lnTo>
                  <a:pt x="94767" y="36783"/>
                </a:lnTo>
                <a:lnTo>
                  <a:pt x="94767" y="0"/>
                </a:lnTo>
                <a:lnTo>
                  <a:pt x="0" y="0"/>
                </a:lnTo>
                <a:lnTo>
                  <a:pt x="0" y="36783"/>
                </a:lnTo>
                <a:close/>
              </a:path>
            </a:pathLst>
          </a:custGeom>
          <a:solidFill>
            <a:srgbClr val="C8C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89124" y="4057105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947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8C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89124" y="4093889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767" y="0"/>
                </a:lnTo>
              </a:path>
            </a:pathLst>
          </a:custGeom>
          <a:ln w="3175">
            <a:solidFill>
              <a:srgbClr val="C8C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89124" y="4020321"/>
            <a:ext cx="95250" cy="36830"/>
          </a:xfrm>
          <a:custGeom>
            <a:avLst/>
            <a:gdLst/>
            <a:ahLst/>
            <a:cxnLst/>
            <a:rect l="l" t="t" r="r" b="b"/>
            <a:pathLst>
              <a:path w="95250" h="36829">
                <a:moveTo>
                  <a:pt x="0" y="36783"/>
                </a:moveTo>
                <a:lnTo>
                  <a:pt x="94767" y="36783"/>
                </a:lnTo>
                <a:lnTo>
                  <a:pt x="94767" y="0"/>
                </a:lnTo>
                <a:lnTo>
                  <a:pt x="0" y="0"/>
                </a:lnTo>
                <a:lnTo>
                  <a:pt x="0" y="36783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89124" y="4020321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947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89124" y="4057105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767" y="0"/>
                </a:lnTo>
              </a:path>
            </a:pathLst>
          </a:custGeom>
          <a:ln w="3175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15113" y="4843362"/>
            <a:ext cx="69215" cy="92075"/>
          </a:xfrm>
          <a:custGeom>
            <a:avLst/>
            <a:gdLst/>
            <a:ahLst/>
            <a:cxnLst/>
            <a:rect l="l" t="t" r="r" b="b"/>
            <a:pathLst>
              <a:path w="69214" h="92075">
                <a:moveTo>
                  <a:pt x="9170" y="18391"/>
                </a:moveTo>
                <a:lnTo>
                  <a:pt x="35153" y="0"/>
                </a:lnTo>
                <a:lnTo>
                  <a:pt x="51368" y="3161"/>
                </a:lnTo>
                <a:lnTo>
                  <a:pt x="61708" y="11494"/>
                </a:lnTo>
                <a:lnTo>
                  <a:pt x="62064" y="12261"/>
                </a:lnTo>
                <a:lnTo>
                  <a:pt x="24454" y="12261"/>
                </a:lnTo>
                <a:lnTo>
                  <a:pt x="15283" y="15326"/>
                </a:lnTo>
                <a:lnTo>
                  <a:pt x="9170" y="18391"/>
                </a:lnTo>
                <a:close/>
              </a:path>
              <a:path w="69214" h="92075">
                <a:moveTo>
                  <a:pt x="25982" y="91959"/>
                </a:moveTo>
                <a:lnTo>
                  <a:pt x="14830" y="89852"/>
                </a:lnTo>
                <a:lnTo>
                  <a:pt x="6686" y="84296"/>
                </a:lnTo>
                <a:lnTo>
                  <a:pt x="1695" y="76441"/>
                </a:lnTo>
                <a:lnTo>
                  <a:pt x="0" y="67437"/>
                </a:lnTo>
                <a:lnTo>
                  <a:pt x="3391" y="53116"/>
                </a:lnTo>
                <a:lnTo>
                  <a:pt x="13373" y="42531"/>
                </a:lnTo>
                <a:lnTo>
                  <a:pt x="29660" y="35969"/>
                </a:lnTo>
                <a:lnTo>
                  <a:pt x="51965" y="33718"/>
                </a:lnTo>
                <a:lnTo>
                  <a:pt x="51965" y="32185"/>
                </a:lnTo>
                <a:lnTo>
                  <a:pt x="51440" y="26486"/>
                </a:lnTo>
                <a:lnTo>
                  <a:pt x="48908" y="19924"/>
                </a:lnTo>
                <a:lnTo>
                  <a:pt x="42938" y="14512"/>
                </a:lnTo>
                <a:lnTo>
                  <a:pt x="32096" y="12261"/>
                </a:lnTo>
                <a:lnTo>
                  <a:pt x="62064" y="12261"/>
                </a:lnTo>
                <a:lnTo>
                  <a:pt x="67177" y="23277"/>
                </a:lnTo>
                <a:lnTo>
                  <a:pt x="68777" y="36783"/>
                </a:lnTo>
                <a:lnTo>
                  <a:pt x="68777" y="45860"/>
                </a:lnTo>
                <a:lnTo>
                  <a:pt x="39786" y="45860"/>
                </a:lnTo>
                <a:lnTo>
                  <a:pt x="27511" y="48470"/>
                </a:lnTo>
                <a:lnTo>
                  <a:pt x="18675" y="54816"/>
                </a:lnTo>
                <a:lnTo>
                  <a:pt x="15283" y="65904"/>
                </a:lnTo>
                <a:lnTo>
                  <a:pt x="15283" y="75100"/>
                </a:lnTo>
                <a:lnTo>
                  <a:pt x="22925" y="81231"/>
                </a:lnTo>
                <a:lnTo>
                  <a:pt x="51957" y="81231"/>
                </a:lnTo>
                <a:lnTo>
                  <a:pt x="48980" y="84200"/>
                </a:lnTo>
                <a:lnTo>
                  <a:pt x="42603" y="88128"/>
                </a:lnTo>
                <a:lnTo>
                  <a:pt x="34794" y="90905"/>
                </a:lnTo>
                <a:lnTo>
                  <a:pt x="25982" y="91959"/>
                </a:lnTo>
                <a:close/>
              </a:path>
              <a:path w="69214" h="92075">
                <a:moveTo>
                  <a:pt x="51957" y="81231"/>
                </a:moveTo>
                <a:lnTo>
                  <a:pt x="30567" y="81231"/>
                </a:lnTo>
                <a:lnTo>
                  <a:pt x="37994" y="79913"/>
                </a:lnTo>
                <a:lnTo>
                  <a:pt x="44132" y="76441"/>
                </a:lnTo>
                <a:lnTo>
                  <a:pt x="48836" y="71532"/>
                </a:lnTo>
                <a:lnTo>
                  <a:pt x="51965" y="65904"/>
                </a:lnTo>
                <a:lnTo>
                  <a:pt x="51965" y="64371"/>
                </a:lnTo>
                <a:lnTo>
                  <a:pt x="53493" y="62839"/>
                </a:lnTo>
                <a:lnTo>
                  <a:pt x="53493" y="45979"/>
                </a:lnTo>
                <a:lnTo>
                  <a:pt x="39786" y="45860"/>
                </a:lnTo>
                <a:lnTo>
                  <a:pt x="68777" y="45860"/>
                </a:lnTo>
                <a:lnTo>
                  <a:pt x="68777" y="79698"/>
                </a:lnTo>
                <a:lnTo>
                  <a:pt x="53493" y="79698"/>
                </a:lnTo>
                <a:lnTo>
                  <a:pt x="51957" y="81231"/>
                </a:lnTo>
                <a:close/>
              </a:path>
              <a:path w="69214" h="92075">
                <a:moveTo>
                  <a:pt x="68777" y="90427"/>
                </a:moveTo>
                <a:lnTo>
                  <a:pt x="55022" y="90427"/>
                </a:lnTo>
                <a:lnTo>
                  <a:pt x="53493" y="79698"/>
                </a:lnTo>
                <a:lnTo>
                  <a:pt x="68777" y="79698"/>
                </a:lnTo>
                <a:lnTo>
                  <a:pt x="68777" y="904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03760" y="4843362"/>
            <a:ext cx="69215" cy="92075"/>
          </a:xfrm>
          <a:custGeom>
            <a:avLst/>
            <a:gdLst/>
            <a:ahLst/>
            <a:cxnLst/>
            <a:rect l="l" t="t" r="r" b="b"/>
            <a:pathLst>
              <a:path w="69215" h="92075">
                <a:moveTo>
                  <a:pt x="55022" y="91959"/>
                </a:moveTo>
                <a:lnTo>
                  <a:pt x="44323" y="91959"/>
                </a:lnTo>
                <a:lnTo>
                  <a:pt x="25791" y="88894"/>
                </a:lnTo>
                <a:lnTo>
                  <a:pt x="11845" y="80081"/>
                </a:lnTo>
                <a:lnTo>
                  <a:pt x="3056" y="66096"/>
                </a:lnTo>
                <a:lnTo>
                  <a:pt x="0" y="47512"/>
                </a:lnTo>
                <a:lnTo>
                  <a:pt x="3319" y="28450"/>
                </a:lnTo>
                <a:lnTo>
                  <a:pt x="12800" y="13410"/>
                </a:lnTo>
                <a:lnTo>
                  <a:pt x="27726" y="3544"/>
                </a:lnTo>
                <a:lnTo>
                  <a:pt x="47380" y="0"/>
                </a:lnTo>
                <a:lnTo>
                  <a:pt x="56550" y="0"/>
                </a:lnTo>
                <a:lnTo>
                  <a:pt x="64192" y="3065"/>
                </a:lnTo>
                <a:lnTo>
                  <a:pt x="68777" y="4597"/>
                </a:lnTo>
                <a:lnTo>
                  <a:pt x="66485" y="13793"/>
                </a:lnTo>
                <a:lnTo>
                  <a:pt x="47380" y="13793"/>
                </a:lnTo>
                <a:lnTo>
                  <a:pt x="33982" y="16236"/>
                </a:lnTo>
                <a:lnTo>
                  <a:pt x="23881" y="22989"/>
                </a:lnTo>
                <a:lnTo>
                  <a:pt x="17504" y="33191"/>
                </a:lnTo>
                <a:lnTo>
                  <a:pt x="15283" y="45979"/>
                </a:lnTo>
                <a:lnTo>
                  <a:pt x="17695" y="60300"/>
                </a:lnTo>
                <a:lnTo>
                  <a:pt x="24263" y="70885"/>
                </a:lnTo>
                <a:lnTo>
                  <a:pt x="33982" y="77447"/>
                </a:lnTo>
                <a:lnTo>
                  <a:pt x="45851" y="79698"/>
                </a:lnTo>
                <a:lnTo>
                  <a:pt x="66867" y="79698"/>
                </a:lnTo>
                <a:lnTo>
                  <a:pt x="68777" y="87361"/>
                </a:lnTo>
                <a:lnTo>
                  <a:pt x="55022" y="91959"/>
                </a:lnTo>
                <a:close/>
              </a:path>
              <a:path w="69215" h="92075">
                <a:moveTo>
                  <a:pt x="65720" y="16859"/>
                </a:moveTo>
                <a:lnTo>
                  <a:pt x="61135" y="15326"/>
                </a:lnTo>
                <a:lnTo>
                  <a:pt x="55022" y="13793"/>
                </a:lnTo>
                <a:lnTo>
                  <a:pt x="66485" y="13793"/>
                </a:lnTo>
                <a:lnTo>
                  <a:pt x="65720" y="16859"/>
                </a:lnTo>
                <a:close/>
              </a:path>
              <a:path w="69215" h="92075">
                <a:moveTo>
                  <a:pt x="66867" y="79698"/>
                </a:moveTo>
                <a:lnTo>
                  <a:pt x="55022" y="79698"/>
                </a:lnTo>
                <a:lnTo>
                  <a:pt x="61135" y="76633"/>
                </a:lnTo>
                <a:lnTo>
                  <a:pt x="65720" y="75100"/>
                </a:lnTo>
                <a:lnTo>
                  <a:pt x="66867" y="79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92407" y="4805045"/>
            <a:ext cx="74930" cy="128905"/>
          </a:xfrm>
          <a:custGeom>
            <a:avLst/>
            <a:gdLst/>
            <a:ahLst/>
            <a:cxnLst/>
            <a:rect l="l" t="t" r="r" b="b"/>
            <a:pathLst>
              <a:path w="74929" h="128904">
                <a:moveTo>
                  <a:pt x="15283" y="128743"/>
                </a:moveTo>
                <a:lnTo>
                  <a:pt x="0" y="128743"/>
                </a:lnTo>
                <a:lnTo>
                  <a:pt x="0" y="0"/>
                </a:lnTo>
                <a:lnTo>
                  <a:pt x="15283" y="0"/>
                </a:lnTo>
                <a:lnTo>
                  <a:pt x="15283" y="55175"/>
                </a:lnTo>
                <a:lnTo>
                  <a:pt x="27692" y="55175"/>
                </a:lnTo>
                <a:lnTo>
                  <a:pt x="24645" y="56900"/>
                </a:lnTo>
                <a:lnTo>
                  <a:pt x="19940" y="61809"/>
                </a:lnTo>
                <a:lnTo>
                  <a:pt x="16812" y="67437"/>
                </a:lnTo>
                <a:lnTo>
                  <a:pt x="15283" y="70502"/>
                </a:lnTo>
                <a:lnTo>
                  <a:pt x="15283" y="128743"/>
                </a:lnTo>
                <a:close/>
              </a:path>
              <a:path w="74929" h="128904">
                <a:moveTo>
                  <a:pt x="27692" y="55175"/>
                </a:moveTo>
                <a:lnTo>
                  <a:pt x="15283" y="55175"/>
                </a:lnTo>
                <a:lnTo>
                  <a:pt x="18340" y="50577"/>
                </a:lnTo>
                <a:lnTo>
                  <a:pt x="22925" y="45979"/>
                </a:lnTo>
                <a:lnTo>
                  <a:pt x="32096" y="39849"/>
                </a:lnTo>
                <a:lnTo>
                  <a:pt x="38209" y="38316"/>
                </a:lnTo>
                <a:lnTo>
                  <a:pt x="44323" y="38316"/>
                </a:lnTo>
                <a:lnTo>
                  <a:pt x="53613" y="39992"/>
                </a:lnTo>
                <a:lnTo>
                  <a:pt x="63619" y="45979"/>
                </a:lnTo>
                <a:lnTo>
                  <a:pt x="67799" y="52110"/>
                </a:lnTo>
                <a:lnTo>
                  <a:pt x="38209" y="52110"/>
                </a:lnTo>
                <a:lnTo>
                  <a:pt x="30782" y="53427"/>
                </a:lnTo>
                <a:lnTo>
                  <a:pt x="27692" y="55175"/>
                </a:lnTo>
                <a:close/>
              </a:path>
              <a:path w="74929" h="128904">
                <a:moveTo>
                  <a:pt x="74891" y="128743"/>
                </a:moveTo>
                <a:lnTo>
                  <a:pt x="58078" y="128743"/>
                </a:lnTo>
                <a:lnTo>
                  <a:pt x="58078" y="78165"/>
                </a:lnTo>
                <a:lnTo>
                  <a:pt x="57123" y="68275"/>
                </a:lnTo>
                <a:lnTo>
                  <a:pt x="53875" y="59965"/>
                </a:lnTo>
                <a:lnTo>
                  <a:pt x="47762" y="54241"/>
                </a:lnTo>
                <a:lnTo>
                  <a:pt x="38209" y="52110"/>
                </a:lnTo>
                <a:lnTo>
                  <a:pt x="67799" y="52110"/>
                </a:lnTo>
                <a:lnTo>
                  <a:pt x="71619" y="57714"/>
                </a:lnTo>
                <a:lnTo>
                  <a:pt x="74891" y="76633"/>
                </a:lnTo>
                <a:lnTo>
                  <a:pt x="74891" y="1287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91753" y="4811176"/>
            <a:ext cx="20320" cy="123189"/>
          </a:xfrm>
          <a:custGeom>
            <a:avLst/>
            <a:gdLst/>
            <a:ahLst/>
            <a:cxnLst/>
            <a:rect l="l" t="t" r="r" b="b"/>
            <a:pathLst>
              <a:path w="20320" h="123189">
                <a:moveTo>
                  <a:pt x="18340" y="122612"/>
                </a:moveTo>
                <a:lnTo>
                  <a:pt x="1528" y="122612"/>
                </a:lnTo>
                <a:lnTo>
                  <a:pt x="1528" y="33718"/>
                </a:lnTo>
                <a:lnTo>
                  <a:pt x="18340" y="33718"/>
                </a:lnTo>
                <a:lnTo>
                  <a:pt x="18340" y="122612"/>
                </a:lnTo>
                <a:close/>
              </a:path>
              <a:path w="20320" h="123189">
                <a:moveTo>
                  <a:pt x="16812" y="19924"/>
                </a:moveTo>
                <a:lnTo>
                  <a:pt x="4585" y="19924"/>
                </a:lnTo>
                <a:lnTo>
                  <a:pt x="0" y="15326"/>
                </a:lnTo>
                <a:lnTo>
                  <a:pt x="0" y="4597"/>
                </a:lnTo>
                <a:lnTo>
                  <a:pt x="4585" y="0"/>
                </a:lnTo>
                <a:lnTo>
                  <a:pt x="15283" y="0"/>
                </a:lnTo>
                <a:lnTo>
                  <a:pt x="19869" y="4597"/>
                </a:lnTo>
                <a:lnTo>
                  <a:pt x="19869" y="15326"/>
                </a:lnTo>
                <a:lnTo>
                  <a:pt x="16812" y="199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36076" y="4843362"/>
            <a:ext cx="74930" cy="90805"/>
          </a:xfrm>
          <a:custGeom>
            <a:avLst/>
            <a:gdLst/>
            <a:ahLst/>
            <a:cxnLst/>
            <a:rect l="l" t="t" r="r" b="b"/>
            <a:pathLst>
              <a:path w="74929" h="90804">
                <a:moveTo>
                  <a:pt x="29221" y="16859"/>
                </a:moveTo>
                <a:lnTo>
                  <a:pt x="15283" y="16859"/>
                </a:lnTo>
                <a:lnTo>
                  <a:pt x="19821" y="10992"/>
                </a:lnTo>
                <a:lnTo>
                  <a:pt x="26364" y="5555"/>
                </a:lnTo>
                <a:lnTo>
                  <a:pt x="34627" y="1556"/>
                </a:lnTo>
                <a:lnTo>
                  <a:pt x="44323" y="0"/>
                </a:lnTo>
                <a:lnTo>
                  <a:pt x="54257" y="1676"/>
                </a:lnTo>
                <a:lnTo>
                  <a:pt x="64192" y="7663"/>
                </a:lnTo>
                <a:lnTo>
                  <a:pt x="68185" y="13793"/>
                </a:lnTo>
                <a:lnTo>
                  <a:pt x="39738" y="13793"/>
                </a:lnTo>
                <a:lnTo>
                  <a:pt x="32311" y="15111"/>
                </a:lnTo>
                <a:lnTo>
                  <a:pt x="29221" y="16859"/>
                </a:lnTo>
                <a:close/>
              </a:path>
              <a:path w="74929" h="90804">
                <a:moveTo>
                  <a:pt x="16812" y="90427"/>
                </a:moveTo>
                <a:lnTo>
                  <a:pt x="0" y="90427"/>
                </a:lnTo>
                <a:lnTo>
                  <a:pt x="0" y="1532"/>
                </a:lnTo>
                <a:lnTo>
                  <a:pt x="13755" y="1532"/>
                </a:lnTo>
                <a:lnTo>
                  <a:pt x="15283" y="16859"/>
                </a:lnTo>
                <a:lnTo>
                  <a:pt x="29221" y="16859"/>
                </a:lnTo>
                <a:lnTo>
                  <a:pt x="26173" y="18583"/>
                </a:lnTo>
                <a:lnTo>
                  <a:pt x="21469" y="23492"/>
                </a:lnTo>
                <a:lnTo>
                  <a:pt x="18340" y="29120"/>
                </a:lnTo>
                <a:lnTo>
                  <a:pt x="16812" y="32185"/>
                </a:lnTo>
                <a:lnTo>
                  <a:pt x="16812" y="90427"/>
                </a:lnTo>
                <a:close/>
              </a:path>
              <a:path w="74929" h="90804">
                <a:moveTo>
                  <a:pt x="74891" y="90427"/>
                </a:moveTo>
                <a:lnTo>
                  <a:pt x="59607" y="90427"/>
                </a:lnTo>
                <a:lnTo>
                  <a:pt x="59607" y="39849"/>
                </a:lnTo>
                <a:lnTo>
                  <a:pt x="58652" y="29958"/>
                </a:lnTo>
                <a:lnTo>
                  <a:pt x="55404" y="21648"/>
                </a:lnTo>
                <a:lnTo>
                  <a:pt x="49290" y="15925"/>
                </a:lnTo>
                <a:lnTo>
                  <a:pt x="39738" y="13793"/>
                </a:lnTo>
                <a:lnTo>
                  <a:pt x="68185" y="13793"/>
                </a:lnTo>
                <a:lnTo>
                  <a:pt x="71834" y="19397"/>
                </a:lnTo>
                <a:lnTo>
                  <a:pt x="74891" y="38316"/>
                </a:lnTo>
                <a:lnTo>
                  <a:pt x="74891" y="904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32365" y="4843362"/>
            <a:ext cx="78105" cy="92075"/>
          </a:xfrm>
          <a:custGeom>
            <a:avLst/>
            <a:gdLst/>
            <a:ahLst/>
            <a:cxnLst/>
            <a:rect l="l" t="t" r="r" b="b"/>
            <a:pathLst>
              <a:path w="78104" h="92075">
                <a:moveTo>
                  <a:pt x="42795" y="91959"/>
                </a:moveTo>
                <a:lnTo>
                  <a:pt x="24502" y="88894"/>
                </a:lnTo>
                <a:lnTo>
                  <a:pt x="11080" y="80081"/>
                </a:lnTo>
                <a:lnTo>
                  <a:pt x="2817" y="66096"/>
                </a:lnTo>
                <a:lnTo>
                  <a:pt x="0" y="47512"/>
                </a:lnTo>
                <a:lnTo>
                  <a:pt x="2794" y="29096"/>
                </a:lnTo>
                <a:lnTo>
                  <a:pt x="10889" y="13985"/>
                </a:lnTo>
                <a:lnTo>
                  <a:pt x="23857" y="3759"/>
                </a:lnTo>
                <a:lnTo>
                  <a:pt x="41266" y="0"/>
                </a:lnTo>
                <a:lnTo>
                  <a:pt x="59249" y="4310"/>
                </a:lnTo>
                <a:lnTo>
                  <a:pt x="67659" y="12261"/>
                </a:lnTo>
                <a:lnTo>
                  <a:pt x="39738" y="12261"/>
                </a:lnTo>
                <a:lnTo>
                  <a:pt x="29039" y="14608"/>
                </a:lnTo>
                <a:lnTo>
                  <a:pt x="21779" y="20690"/>
                </a:lnTo>
                <a:lnTo>
                  <a:pt x="17385" y="29072"/>
                </a:lnTo>
                <a:lnTo>
                  <a:pt x="15283" y="38316"/>
                </a:lnTo>
                <a:lnTo>
                  <a:pt x="77557" y="38316"/>
                </a:lnTo>
                <a:lnTo>
                  <a:pt x="77948" y="41381"/>
                </a:lnTo>
                <a:lnTo>
                  <a:pt x="77948" y="47512"/>
                </a:lnTo>
                <a:lnTo>
                  <a:pt x="76419" y="49045"/>
                </a:lnTo>
                <a:lnTo>
                  <a:pt x="15283" y="49045"/>
                </a:lnTo>
                <a:lnTo>
                  <a:pt x="17695" y="62887"/>
                </a:lnTo>
                <a:lnTo>
                  <a:pt x="24263" y="72418"/>
                </a:lnTo>
                <a:lnTo>
                  <a:pt x="33982" y="77926"/>
                </a:lnTo>
                <a:lnTo>
                  <a:pt x="45851" y="79698"/>
                </a:lnTo>
                <a:lnTo>
                  <a:pt x="70879" y="79698"/>
                </a:lnTo>
                <a:lnTo>
                  <a:pt x="71834" y="87361"/>
                </a:lnTo>
                <a:lnTo>
                  <a:pt x="67297" y="88726"/>
                </a:lnTo>
                <a:lnTo>
                  <a:pt x="60753" y="90235"/>
                </a:lnTo>
                <a:lnTo>
                  <a:pt x="52490" y="91456"/>
                </a:lnTo>
                <a:lnTo>
                  <a:pt x="42795" y="91959"/>
                </a:lnTo>
                <a:close/>
              </a:path>
              <a:path w="78104" h="92075">
                <a:moveTo>
                  <a:pt x="77557" y="38316"/>
                </a:moveTo>
                <a:lnTo>
                  <a:pt x="62664" y="38316"/>
                </a:lnTo>
                <a:lnTo>
                  <a:pt x="61661" y="29719"/>
                </a:lnTo>
                <a:lnTo>
                  <a:pt x="58078" y="21265"/>
                </a:lnTo>
                <a:lnTo>
                  <a:pt x="51057" y="14823"/>
                </a:lnTo>
                <a:lnTo>
                  <a:pt x="39738" y="12261"/>
                </a:lnTo>
                <a:lnTo>
                  <a:pt x="67659" y="12261"/>
                </a:lnTo>
                <a:lnTo>
                  <a:pt x="70497" y="14943"/>
                </a:lnTo>
                <a:lnTo>
                  <a:pt x="76300" y="28450"/>
                </a:lnTo>
                <a:lnTo>
                  <a:pt x="77557" y="38316"/>
                </a:lnTo>
                <a:close/>
              </a:path>
              <a:path w="78104" h="92075">
                <a:moveTo>
                  <a:pt x="70879" y="79698"/>
                </a:moveTo>
                <a:lnTo>
                  <a:pt x="56550" y="79698"/>
                </a:lnTo>
                <a:lnTo>
                  <a:pt x="64192" y="78165"/>
                </a:lnTo>
                <a:lnTo>
                  <a:pt x="70306" y="75100"/>
                </a:lnTo>
                <a:lnTo>
                  <a:pt x="70879" y="79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66402" y="4394292"/>
            <a:ext cx="100965" cy="83185"/>
          </a:xfrm>
          <a:custGeom>
            <a:avLst/>
            <a:gdLst/>
            <a:ahLst/>
            <a:cxnLst/>
            <a:rect l="l" t="t" r="r" b="b"/>
            <a:pathLst>
              <a:path w="100964" h="83185">
                <a:moveTo>
                  <a:pt x="0" y="82763"/>
                </a:moveTo>
                <a:lnTo>
                  <a:pt x="58078" y="0"/>
                </a:lnTo>
                <a:lnTo>
                  <a:pt x="65720" y="41381"/>
                </a:lnTo>
                <a:lnTo>
                  <a:pt x="100874" y="65904"/>
                </a:lnTo>
                <a:lnTo>
                  <a:pt x="0" y="82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36937" y="4009594"/>
            <a:ext cx="100965" cy="75565"/>
          </a:xfrm>
          <a:custGeom>
            <a:avLst/>
            <a:gdLst/>
            <a:ahLst/>
            <a:cxnLst/>
            <a:rect l="l" t="t" r="r" b="b"/>
            <a:pathLst>
              <a:path w="100964" h="75564">
                <a:moveTo>
                  <a:pt x="33624" y="75100"/>
                </a:moveTo>
                <a:lnTo>
                  <a:pt x="32096" y="32185"/>
                </a:lnTo>
                <a:lnTo>
                  <a:pt x="0" y="4597"/>
                </a:lnTo>
                <a:lnTo>
                  <a:pt x="100874" y="0"/>
                </a:lnTo>
                <a:lnTo>
                  <a:pt x="33624" y="751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846" rIns="0" bIns="0" rtlCol="0">
            <a:spAutoFit/>
          </a:bodyPr>
          <a:lstStyle/>
          <a:p>
            <a:pPr marL="1132205">
              <a:lnSpc>
                <a:spcPct val="100000"/>
              </a:lnSpc>
            </a:pPr>
            <a:r>
              <a:rPr sz="2400" spc="-5" dirty="0"/>
              <a:t>Computing Environments – Cloud</a:t>
            </a:r>
            <a:r>
              <a:rPr sz="2400" spc="-70" dirty="0"/>
              <a:t> </a:t>
            </a:r>
            <a:r>
              <a:rPr sz="2400" spc="-5" dirty="0"/>
              <a:t>Computing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101090"/>
            <a:ext cx="7185659" cy="443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Delivers computing, storage, even apps as a service across a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marL="355600" marR="8636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Logical extension of virtualization because it uses virtualization as the base  for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functionality.</a:t>
            </a:r>
            <a:endParaRPr sz="1600">
              <a:latin typeface="Arial"/>
              <a:cs typeface="Arial"/>
            </a:endParaRPr>
          </a:p>
          <a:p>
            <a:pPr marL="756285" marR="40005" lvl="1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Amazon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EC2 </a:t>
            </a:r>
            <a:r>
              <a:rPr sz="1600" spc="-5" dirty="0">
                <a:latin typeface="Arial"/>
                <a:cs typeface="Arial"/>
              </a:rPr>
              <a:t>has thousands of servers, </a:t>
            </a:r>
            <a:r>
              <a:rPr sz="1600" dirty="0">
                <a:latin typeface="Arial"/>
                <a:cs typeface="Arial"/>
              </a:rPr>
              <a:t>millions </a:t>
            </a:r>
            <a:r>
              <a:rPr sz="1600" spc="-5" dirty="0">
                <a:latin typeface="Arial"/>
                <a:cs typeface="Arial"/>
              </a:rPr>
              <a:t>of virtual machines,  petabytes of storage available across the Internet, pay based on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usage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Many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types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Public cloud </a:t>
            </a:r>
            <a:r>
              <a:rPr sz="1600" spc="-5" dirty="0">
                <a:latin typeface="Arial"/>
                <a:cs typeface="Arial"/>
              </a:rPr>
              <a:t>– available </a:t>
            </a:r>
            <a:r>
              <a:rPr sz="1600" dirty="0">
                <a:latin typeface="Arial"/>
                <a:cs typeface="Arial"/>
              </a:rPr>
              <a:t>via </a:t>
            </a:r>
            <a:r>
              <a:rPr sz="1600" spc="-5" dirty="0">
                <a:latin typeface="Arial"/>
                <a:cs typeface="Arial"/>
              </a:rPr>
              <a:t>Internet to </a:t>
            </a:r>
            <a:r>
              <a:rPr sz="1600" spc="-10" dirty="0">
                <a:latin typeface="Arial"/>
                <a:cs typeface="Arial"/>
              </a:rPr>
              <a:t>anyone </a:t>
            </a:r>
            <a:r>
              <a:rPr sz="1600" spc="-5" dirty="0">
                <a:latin typeface="Arial"/>
                <a:cs typeface="Arial"/>
              </a:rPr>
              <a:t>willing to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pay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b="1" spc="-10" dirty="0">
                <a:solidFill>
                  <a:srgbClr val="3366FF"/>
                </a:solidFill>
                <a:latin typeface="Arial"/>
                <a:cs typeface="Arial"/>
              </a:rPr>
              <a:t>Private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cloud </a:t>
            </a:r>
            <a:r>
              <a:rPr sz="1600" spc="-5" dirty="0">
                <a:latin typeface="Arial"/>
                <a:cs typeface="Arial"/>
              </a:rPr>
              <a:t>– run by a company for the company’s </a:t>
            </a:r>
            <a:r>
              <a:rPr sz="1600" spc="-10" dirty="0">
                <a:latin typeface="Arial"/>
                <a:cs typeface="Arial"/>
              </a:rPr>
              <a:t>own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b="1" spc="-10" dirty="0">
                <a:solidFill>
                  <a:srgbClr val="3366FF"/>
                </a:solidFill>
                <a:latin typeface="Arial"/>
                <a:cs typeface="Arial"/>
              </a:rPr>
              <a:t>Hybrid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cloud </a:t>
            </a:r>
            <a:r>
              <a:rPr sz="1600" spc="-5" dirty="0">
                <a:latin typeface="Arial"/>
                <a:cs typeface="Arial"/>
              </a:rPr>
              <a:t>– includes both public and private cloud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components</a:t>
            </a:r>
            <a:endParaRPr sz="1600">
              <a:latin typeface="Arial"/>
              <a:cs typeface="Arial"/>
            </a:endParaRPr>
          </a:p>
          <a:p>
            <a:pPr marL="756285" marR="133985" lvl="1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Software as a Service (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SaaS</a:t>
            </a:r>
            <a:r>
              <a:rPr sz="1600" spc="-5" dirty="0">
                <a:latin typeface="Arial"/>
                <a:cs typeface="Arial"/>
              </a:rPr>
              <a:t>) – one or more applications available via  the Internet (i.e., </a:t>
            </a:r>
            <a:r>
              <a:rPr sz="1600" spc="-10" dirty="0">
                <a:latin typeface="Arial"/>
                <a:cs typeface="Arial"/>
              </a:rPr>
              <a:t>word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processor)</a:t>
            </a:r>
            <a:endParaRPr sz="16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Platform as a Service (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PaaS</a:t>
            </a:r>
            <a:r>
              <a:rPr sz="1600" spc="-5" dirty="0">
                <a:latin typeface="Arial"/>
                <a:cs typeface="Arial"/>
              </a:rPr>
              <a:t>) – software </a:t>
            </a:r>
            <a:r>
              <a:rPr sz="1600" dirty="0">
                <a:latin typeface="Arial"/>
                <a:cs typeface="Arial"/>
              </a:rPr>
              <a:t>stack </a:t>
            </a:r>
            <a:r>
              <a:rPr sz="1600" spc="-5" dirty="0">
                <a:latin typeface="Arial"/>
                <a:cs typeface="Arial"/>
              </a:rPr>
              <a:t>ready for application use  via the Internet (i.e., a database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server)</a:t>
            </a:r>
            <a:endParaRPr sz="1600">
              <a:latin typeface="Arial"/>
              <a:cs typeface="Arial"/>
            </a:endParaRPr>
          </a:p>
          <a:p>
            <a:pPr marL="755650" marR="262890" lvl="1" indent="-28575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Infrastructure as a Service (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IaaS</a:t>
            </a:r>
            <a:r>
              <a:rPr sz="1600" spc="-5" dirty="0">
                <a:latin typeface="Arial"/>
                <a:cs typeface="Arial"/>
              </a:rPr>
              <a:t>) – servers or storage available over  Internet (i.e., storage available for backup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8235">
              <a:lnSpc>
                <a:spcPct val="100000"/>
              </a:lnSpc>
            </a:pPr>
            <a:r>
              <a:rPr sz="2400" spc="-5" dirty="0"/>
              <a:t>Computing Environments – Cloud</a:t>
            </a:r>
            <a:r>
              <a:rPr sz="2400" spc="-70" dirty="0"/>
              <a:t> </a:t>
            </a:r>
            <a:r>
              <a:rPr sz="2400" spc="-5" dirty="0"/>
              <a:t>Computing</a:t>
            </a:r>
            <a:endParaRPr sz="2400"/>
          </a:p>
        </p:txBody>
      </p:sp>
      <p:sp>
        <p:nvSpPr>
          <p:cNvPr id="108" name="object 10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07" name="object 10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09" name="object 1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32814" y="1131823"/>
            <a:ext cx="6638290" cy="1299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Cloud computing environments composed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traditional </a:t>
            </a:r>
            <a:r>
              <a:rPr sz="1800" spc="-5" dirty="0">
                <a:latin typeface="Arial"/>
                <a:cs typeface="Arial"/>
              </a:rPr>
              <a:t>OSes,  </a:t>
            </a:r>
            <a:r>
              <a:rPr sz="1800" spc="-10" dirty="0">
                <a:latin typeface="Arial"/>
                <a:cs typeface="Arial"/>
              </a:rPr>
              <a:t>plus </a:t>
            </a:r>
            <a:r>
              <a:rPr sz="1800" dirty="0">
                <a:latin typeface="Arial"/>
                <a:cs typeface="Arial"/>
              </a:rPr>
              <a:t>VMMs, </a:t>
            </a:r>
            <a:r>
              <a:rPr sz="1800" spc="-10" dirty="0">
                <a:latin typeface="Arial"/>
                <a:cs typeface="Arial"/>
              </a:rPr>
              <a:t>plus cloud management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tools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Internet connectivity </a:t>
            </a:r>
            <a:r>
              <a:rPr sz="1800" spc="-10" dirty="0">
                <a:latin typeface="Arial"/>
                <a:cs typeface="Arial"/>
              </a:rPr>
              <a:t>requires </a:t>
            </a:r>
            <a:r>
              <a:rPr sz="1800" spc="-5" dirty="0">
                <a:latin typeface="Arial"/>
                <a:cs typeface="Arial"/>
              </a:rPr>
              <a:t>security like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firewalls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Load balancers spread </a:t>
            </a:r>
            <a:r>
              <a:rPr sz="1800" spc="-5" dirty="0">
                <a:latin typeface="Arial"/>
                <a:cs typeface="Arial"/>
              </a:rPr>
              <a:t>traffic across multiple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7829" y="2796161"/>
            <a:ext cx="4119400" cy="326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3916" y="4671436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0" y="0"/>
                </a:lnTo>
                <a:lnTo>
                  <a:pt x="2332794" y="0"/>
                </a:lnTo>
              </a:path>
            </a:pathLst>
          </a:custGeom>
          <a:ln w="1287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7881" y="4671436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0"/>
                </a:lnTo>
                <a:lnTo>
                  <a:pt x="0" y="147604"/>
                </a:lnTo>
              </a:path>
            </a:pathLst>
          </a:custGeom>
          <a:ln w="128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9325" y="4671436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0"/>
                </a:lnTo>
                <a:lnTo>
                  <a:pt x="0" y="147604"/>
                </a:lnTo>
              </a:path>
            </a:pathLst>
          </a:custGeom>
          <a:ln w="128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1425" y="4671436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0"/>
                </a:lnTo>
                <a:lnTo>
                  <a:pt x="0" y="147604"/>
                </a:lnTo>
              </a:path>
            </a:pathLst>
          </a:custGeom>
          <a:ln w="128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744" y="4671436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0"/>
                </a:lnTo>
                <a:lnTo>
                  <a:pt x="0" y="147604"/>
                </a:lnTo>
              </a:path>
            </a:pathLst>
          </a:custGeom>
          <a:ln w="128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38388" y="3672375"/>
            <a:ext cx="484800" cy="376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7885" y="4169184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0"/>
                </a:moveTo>
                <a:lnTo>
                  <a:pt x="0" y="84204"/>
                </a:lnTo>
              </a:path>
            </a:pathLst>
          </a:custGeom>
          <a:ln w="109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5235" y="4189987"/>
            <a:ext cx="57785" cy="65405"/>
          </a:xfrm>
          <a:custGeom>
            <a:avLst/>
            <a:gdLst/>
            <a:ahLst/>
            <a:cxnLst/>
            <a:rect l="l" t="t" r="r" b="b"/>
            <a:pathLst>
              <a:path w="57785" h="65404">
                <a:moveTo>
                  <a:pt x="28750" y="65382"/>
                </a:moveTo>
                <a:lnTo>
                  <a:pt x="15893" y="62502"/>
                </a:lnTo>
                <a:lnTo>
                  <a:pt x="6939" y="54980"/>
                </a:lnTo>
                <a:lnTo>
                  <a:pt x="1703" y="44485"/>
                </a:lnTo>
                <a:lnTo>
                  <a:pt x="0" y="32691"/>
                </a:lnTo>
                <a:lnTo>
                  <a:pt x="1703" y="20896"/>
                </a:lnTo>
                <a:lnTo>
                  <a:pt x="6939" y="10401"/>
                </a:lnTo>
                <a:lnTo>
                  <a:pt x="15893" y="2879"/>
                </a:lnTo>
                <a:lnTo>
                  <a:pt x="28750" y="0"/>
                </a:lnTo>
                <a:lnTo>
                  <a:pt x="41608" y="2879"/>
                </a:lnTo>
                <a:lnTo>
                  <a:pt x="48793" y="8915"/>
                </a:lnTo>
                <a:lnTo>
                  <a:pt x="28750" y="8915"/>
                </a:lnTo>
                <a:lnTo>
                  <a:pt x="19688" y="11516"/>
                </a:lnTo>
                <a:lnTo>
                  <a:pt x="14251" y="17831"/>
                </a:lnTo>
                <a:lnTo>
                  <a:pt x="11602" y="25632"/>
                </a:lnTo>
                <a:lnTo>
                  <a:pt x="10905" y="32691"/>
                </a:lnTo>
                <a:lnTo>
                  <a:pt x="11602" y="39749"/>
                </a:lnTo>
                <a:lnTo>
                  <a:pt x="14251" y="47550"/>
                </a:lnTo>
                <a:lnTo>
                  <a:pt x="19688" y="53865"/>
                </a:lnTo>
                <a:lnTo>
                  <a:pt x="28750" y="56466"/>
                </a:lnTo>
                <a:lnTo>
                  <a:pt x="48793" y="56466"/>
                </a:lnTo>
                <a:lnTo>
                  <a:pt x="41608" y="62502"/>
                </a:lnTo>
                <a:lnTo>
                  <a:pt x="28750" y="65382"/>
                </a:lnTo>
                <a:close/>
              </a:path>
              <a:path w="57785" h="65404">
                <a:moveTo>
                  <a:pt x="48793" y="56466"/>
                </a:moveTo>
                <a:lnTo>
                  <a:pt x="28750" y="56466"/>
                </a:lnTo>
                <a:lnTo>
                  <a:pt x="37813" y="53865"/>
                </a:lnTo>
                <a:lnTo>
                  <a:pt x="43250" y="47550"/>
                </a:lnTo>
                <a:lnTo>
                  <a:pt x="45899" y="39749"/>
                </a:lnTo>
                <a:lnTo>
                  <a:pt x="46596" y="32691"/>
                </a:lnTo>
                <a:lnTo>
                  <a:pt x="45899" y="25632"/>
                </a:lnTo>
                <a:lnTo>
                  <a:pt x="43250" y="17831"/>
                </a:lnTo>
                <a:lnTo>
                  <a:pt x="37813" y="11516"/>
                </a:lnTo>
                <a:lnTo>
                  <a:pt x="28750" y="8915"/>
                </a:lnTo>
                <a:lnTo>
                  <a:pt x="48793" y="8915"/>
                </a:lnTo>
                <a:lnTo>
                  <a:pt x="50562" y="10401"/>
                </a:lnTo>
                <a:lnTo>
                  <a:pt x="55797" y="20896"/>
                </a:lnTo>
                <a:lnTo>
                  <a:pt x="57501" y="32691"/>
                </a:lnTo>
                <a:lnTo>
                  <a:pt x="55797" y="44485"/>
                </a:lnTo>
                <a:lnTo>
                  <a:pt x="50562" y="54980"/>
                </a:lnTo>
                <a:lnTo>
                  <a:pt x="48793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1660" y="4189987"/>
            <a:ext cx="57785" cy="65405"/>
          </a:xfrm>
          <a:custGeom>
            <a:avLst/>
            <a:gdLst/>
            <a:ahLst/>
            <a:cxnLst/>
            <a:rect l="l" t="t" r="r" b="b"/>
            <a:pathLst>
              <a:path w="57785" h="65404">
                <a:moveTo>
                  <a:pt x="11896" y="20803"/>
                </a:moveTo>
                <a:lnTo>
                  <a:pt x="2974" y="20803"/>
                </a:lnTo>
                <a:lnTo>
                  <a:pt x="4771" y="11283"/>
                </a:lnTo>
                <a:lnTo>
                  <a:pt x="9914" y="4829"/>
                </a:lnTo>
                <a:lnTo>
                  <a:pt x="18031" y="1160"/>
                </a:lnTo>
                <a:lnTo>
                  <a:pt x="28750" y="0"/>
                </a:lnTo>
                <a:lnTo>
                  <a:pt x="34405" y="557"/>
                </a:lnTo>
                <a:lnTo>
                  <a:pt x="42011" y="2971"/>
                </a:lnTo>
                <a:lnTo>
                  <a:pt x="48687" y="8358"/>
                </a:lnTo>
                <a:lnTo>
                  <a:pt x="48856" y="8915"/>
                </a:lnTo>
                <a:lnTo>
                  <a:pt x="14871" y="8915"/>
                </a:lnTo>
                <a:lnTo>
                  <a:pt x="12888" y="15850"/>
                </a:lnTo>
                <a:lnTo>
                  <a:pt x="11896" y="20803"/>
                </a:lnTo>
                <a:close/>
              </a:path>
              <a:path w="57785" h="65404">
                <a:moveTo>
                  <a:pt x="30733" y="65382"/>
                </a:moveTo>
                <a:lnTo>
                  <a:pt x="18836" y="65382"/>
                </a:lnTo>
                <a:lnTo>
                  <a:pt x="11292" y="64128"/>
                </a:lnTo>
                <a:lnTo>
                  <a:pt x="5328" y="60552"/>
                </a:lnTo>
                <a:lnTo>
                  <a:pt x="1409" y="54933"/>
                </a:lnTo>
                <a:lnTo>
                  <a:pt x="0" y="47550"/>
                </a:lnTo>
                <a:lnTo>
                  <a:pt x="433" y="42798"/>
                </a:lnTo>
                <a:lnTo>
                  <a:pt x="2726" y="37025"/>
                </a:lnTo>
                <a:lnTo>
                  <a:pt x="8365" y="31808"/>
                </a:lnTo>
                <a:lnTo>
                  <a:pt x="18836" y="28728"/>
                </a:lnTo>
                <a:lnTo>
                  <a:pt x="35690" y="25756"/>
                </a:lnTo>
                <a:lnTo>
                  <a:pt x="37673" y="25756"/>
                </a:lnTo>
                <a:lnTo>
                  <a:pt x="40647" y="24765"/>
                </a:lnTo>
                <a:lnTo>
                  <a:pt x="40647" y="12878"/>
                </a:lnTo>
                <a:lnTo>
                  <a:pt x="36682" y="8915"/>
                </a:lnTo>
                <a:lnTo>
                  <a:pt x="48856" y="8915"/>
                </a:lnTo>
                <a:lnTo>
                  <a:pt x="51553" y="17831"/>
                </a:lnTo>
                <a:lnTo>
                  <a:pt x="51553" y="32691"/>
                </a:lnTo>
                <a:lnTo>
                  <a:pt x="40647" y="32691"/>
                </a:lnTo>
                <a:lnTo>
                  <a:pt x="36682" y="34672"/>
                </a:lnTo>
                <a:lnTo>
                  <a:pt x="23793" y="35662"/>
                </a:lnTo>
                <a:lnTo>
                  <a:pt x="18836" y="36653"/>
                </a:lnTo>
                <a:lnTo>
                  <a:pt x="10905" y="38634"/>
                </a:lnTo>
                <a:lnTo>
                  <a:pt x="10905" y="52503"/>
                </a:lnTo>
                <a:lnTo>
                  <a:pt x="13879" y="56466"/>
                </a:lnTo>
                <a:lnTo>
                  <a:pt x="40647" y="56466"/>
                </a:lnTo>
                <a:lnTo>
                  <a:pt x="37673" y="59438"/>
                </a:lnTo>
                <a:lnTo>
                  <a:pt x="30733" y="65382"/>
                </a:lnTo>
                <a:close/>
              </a:path>
              <a:path w="57785" h="65404">
                <a:moveTo>
                  <a:pt x="40647" y="56466"/>
                </a:moveTo>
                <a:lnTo>
                  <a:pt x="31725" y="56466"/>
                </a:lnTo>
                <a:lnTo>
                  <a:pt x="40647" y="50522"/>
                </a:lnTo>
                <a:lnTo>
                  <a:pt x="40647" y="32691"/>
                </a:lnTo>
                <a:lnTo>
                  <a:pt x="51553" y="32691"/>
                </a:lnTo>
                <a:lnTo>
                  <a:pt x="51553" y="55475"/>
                </a:lnTo>
                <a:lnTo>
                  <a:pt x="41639" y="55475"/>
                </a:lnTo>
                <a:lnTo>
                  <a:pt x="40647" y="56466"/>
                </a:lnTo>
                <a:close/>
              </a:path>
              <a:path w="57785" h="65404">
                <a:moveTo>
                  <a:pt x="56510" y="64391"/>
                </a:moveTo>
                <a:lnTo>
                  <a:pt x="43622" y="64391"/>
                </a:lnTo>
                <a:lnTo>
                  <a:pt x="41639" y="60428"/>
                </a:lnTo>
                <a:lnTo>
                  <a:pt x="41639" y="55475"/>
                </a:lnTo>
                <a:lnTo>
                  <a:pt x="51553" y="55475"/>
                </a:lnTo>
                <a:lnTo>
                  <a:pt x="52544" y="56466"/>
                </a:lnTo>
                <a:lnTo>
                  <a:pt x="57501" y="56466"/>
                </a:lnTo>
                <a:lnTo>
                  <a:pt x="57501" y="63400"/>
                </a:lnTo>
                <a:lnTo>
                  <a:pt x="56510" y="643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87093" y="4169184"/>
            <a:ext cx="55880" cy="86360"/>
          </a:xfrm>
          <a:custGeom>
            <a:avLst/>
            <a:gdLst/>
            <a:ahLst/>
            <a:cxnLst/>
            <a:rect l="l" t="t" r="r" b="b"/>
            <a:pathLst>
              <a:path w="55879" h="86360">
                <a:moveTo>
                  <a:pt x="55519" y="31700"/>
                </a:moveTo>
                <a:lnTo>
                  <a:pt x="44613" y="31700"/>
                </a:lnTo>
                <a:lnTo>
                  <a:pt x="44613" y="0"/>
                </a:lnTo>
                <a:lnTo>
                  <a:pt x="55519" y="0"/>
                </a:lnTo>
                <a:lnTo>
                  <a:pt x="55519" y="31700"/>
                </a:lnTo>
                <a:close/>
              </a:path>
              <a:path w="55879" h="86360">
                <a:moveTo>
                  <a:pt x="33708" y="86185"/>
                </a:moveTo>
                <a:lnTo>
                  <a:pt x="27759" y="86185"/>
                </a:lnTo>
                <a:lnTo>
                  <a:pt x="14638" y="82857"/>
                </a:lnTo>
                <a:lnTo>
                  <a:pt x="6072" y="74421"/>
                </a:lnTo>
                <a:lnTo>
                  <a:pt x="1409" y="63199"/>
                </a:lnTo>
                <a:lnTo>
                  <a:pt x="0" y="51513"/>
                </a:lnTo>
                <a:lnTo>
                  <a:pt x="1796" y="39609"/>
                </a:lnTo>
                <a:lnTo>
                  <a:pt x="6939" y="29842"/>
                </a:lnTo>
                <a:lnTo>
                  <a:pt x="15057" y="23233"/>
                </a:lnTo>
                <a:lnTo>
                  <a:pt x="25776" y="20803"/>
                </a:lnTo>
                <a:lnTo>
                  <a:pt x="37673" y="20803"/>
                </a:lnTo>
                <a:lnTo>
                  <a:pt x="41639" y="27737"/>
                </a:lnTo>
                <a:lnTo>
                  <a:pt x="43870" y="30709"/>
                </a:lnTo>
                <a:lnTo>
                  <a:pt x="27759" y="30709"/>
                </a:lnTo>
                <a:lnTo>
                  <a:pt x="18434" y="33155"/>
                </a:lnTo>
                <a:lnTo>
                  <a:pt x="13384" y="39130"/>
                </a:lnTo>
                <a:lnTo>
                  <a:pt x="11308" y="46590"/>
                </a:lnTo>
                <a:lnTo>
                  <a:pt x="10905" y="53494"/>
                </a:lnTo>
                <a:lnTo>
                  <a:pt x="11865" y="63060"/>
                </a:lnTo>
                <a:lnTo>
                  <a:pt x="14871" y="70582"/>
                </a:lnTo>
                <a:lnTo>
                  <a:pt x="20107" y="75505"/>
                </a:lnTo>
                <a:lnTo>
                  <a:pt x="27759" y="77269"/>
                </a:lnTo>
                <a:lnTo>
                  <a:pt x="44117" y="77269"/>
                </a:lnTo>
                <a:lnTo>
                  <a:pt x="40647" y="84204"/>
                </a:lnTo>
                <a:lnTo>
                  <a:pt x="33708" y="86185"/>
                </a:lnTo>
                <a:close/>
              </a:path>
              <a:path w="55879" h="86360">
                <a:moveTo>
                  <a:pt x="44117" y="77269"/>
                </a:moveTo>
                <a:lnTo>
                  <a:pt x="27759" y="77269"/>
                </a:lnTo>
                <a:lnTo>
                  <a:pt x="33320" y="76387"/>
                </a:lnTo>
                <a:lnTo>
                  <a:pt x="38789" y="73183"/>
                </a:lnTo>
                <a:lnTo>
                  <a:pt x="42956" y="66821"/>
                </a:lnTo>
                <a:lnTo>
                  <a:pt x="44613" y="56466"/>
                </a:lnTo>
                <a:lnTo>
                  <a:pt x="44071" y="48262"/>
                </a:lnTo>
                <a:lnTo>
                  <a:pt x="41763" y="39873"/>
                </a:lnTo>
                <a:lnTo>
                  <a:pt x="36666" y="33341"/>
                </a:lnTo>
                <a:lnTo>
                  <a:pt x="27759" y="30709"/>
                </a:lnTo>
                <a:lnTo>
                  <a:pt x="43870" y="30709"/>
                </a:lnTo>
                <a:lnTo>
                  <a:pt x="44613" y="31700"/>
                </a:lnTo>
                <a:lnTo>
                  <a:pt x="55519" y="31700"/>
                </a:lnTo>
                <a:lnTo>
                  <a:pt x="55519" y="76279"/>
                </a:lnTo>
                <a:lnTo>
                  <a:pt x="44613" y="76279"/>
                </a:lnTo>
                <a:lnTo>
                  <a:pt x="44117" y="77269"/>
                </a:lnTo>
                <a:close/>
              </a:path>
              <a:path w="55879" h="86360">
                <a:moveTo>
                  <a:pt x="55519" y="84204"/>
                </a:moveTo>
                <a:lnTo>
                  <a:pt x="45604" y="84204"/>
                </a:lnTo>
                <a:lnTo>
                  <a:pt x="45604" y="76279"/>
                </a:lnTo>
                <a:lnTo>
                  <a:pt x="55519" y="76279"/>
                </a:lnTo>
                <a:lnTo>
                  <a:pt x="55519" y="8420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9208" y="4169184"/>
            <a:ext cx="54610" cy="86360"/>
          </a:xfrm>
          <a:custGeom>
            <a:avLst/>
            <a:gdLst/>
            <a:ahLst/>
            <a:cxnLst/>
            <a:rect l="l" t="t" r="r" b="b"/>
            <a:pathLst>
              <a:path w="54610" h="86360">
                <a:moveTo>
                  <a:pt x="9914" y="84204"/>
                </a:moveTo>
                <a:lnTo>
                  <a:pt x="0" y="84204"/>
                </a:lnTo>
                <a:lnTo>
                  <a:pt x="0" y="0"/>
                </a:lnTo>
                <a:lnTo>
                  <a:pt x="10905" y="0"/>
                </a:lnTo>
                <a:lnTo>
                  <a:pt x="10905" y="30709"/>
                </a:lnTo>
                <a:lnTo>
                  <a:pt x="26768" y="30709"/>
                </a:lnTo>
                <a:lnTo>
                  <a:pt x="17860" y="33341"/>
                </a:lnTo>
                <a:lnTo>
                  <a:pt x="12764" y="39873"/>
                </a:lnTo>
                <a:lnTo>
                  <a:pt x="10456" y="48262"/>
                </a:lnTo>
                <a:lnTo>
                  <a:pt x="9914" y="56466"/>
                </a:lnTo>
                <a:lnTo>
                  <a:pt x="11571" y="66821"/>
                </a:lnTo>
                <a:lnTo>
                  <a:pt x="15738" y="73183"/>
                </a:lnTo>
                <a:lnTo>
                  <a:pt x="21206" y="76387"/>
                </a:lnTo>
                <a:lnTo>
                  <a:pt x="26768" y="77269"/>
                </a:lnTo>
                <a:lnTo>
                  <a:pt x="9914" y="77269"/>
                </a:lnTo>
                <a:lnTo>
                  <a:pt x="9914" y="84204"/>
                </a:lnTo>
                <a:close/>
              </a:path>
              <a:path w="54610" h="86360">
                <a:moveTo>
                  <a:pt x="26768" y="86185"/>
                </a:moveTo>
                <a:lnTo>
                  <a:pt x="16854" y="86185"/>
                </a:lnTo>
                <a:lnTo>
                  <a:pt x="11896" y="80241"/>
                </a:lnTo>
                <a:lnTo>
                  <a:pt x="9914" y="77269"/>
                </a:lnTo>
                <a:lnTo>
                  <a:pt x="26768" y="77269"/>
                </a:lnTo>
                <a:lnTo>
                  <a:pt x="34420" y="75505"/>
                </a:lnTo>
                <a:lnTo>
                  <a:pt x="39656" y="70582"/>
                </a:lnTo>
                <a:lnTo>
                  <a:pt x="42661" y="63060"/>
                </a:lnTo>
                <a:lnTo>
                  <a:pt x="43622" y="53494"/>
                </a:lnTo>
                <a:lnTo>
                  <a:pt x="43219" y="46590"/>
                </a:lnTo>
                <a:lnTo>
                  <a:pt x="41143" y="39130"/>
                </a:lnTo>
                <a:lnTo>
                  <a:pt x="36093" y="33155"/>
                </a:lnTo>
                <a:lnTo>
                  <a:pt x="26768" y="30709"/>
                </a:lnTo>
                <a:lnTo>
                  <a:pt x="10905" y="30709"/>
                </a:lnTo>
                <a:lnTo>
                  <a:pt x="14871" y="23775"/>
                </a:lnTo>
                <a:lnTo>
                  <a:pt x="21811" y="20803"/>
                </a:lnTo>
                <a:lnTo>
                  <a:pt x="28750" y="20803"/>
                </a:lnTo>
                <a:lnTo>
                  <a:pt x="39470" y="23233"/>
                </a:lnTo>
                <a:lnTo>
                  <a:pt x="47587" y="29842"/>
                </a:lnTo>
                <a:lnTo>
                  <a:pt x="52730" y="39609"/>
                </a:lnTo>
                <a:lnTo>
                  <a:pt x="54527" y="51513"/>
                </a:lnTo>
                <a:lnTo>
                  <a:pt x="53257" y="63199"/>
                </a:lnTo>
                <a:lnTo>
                  <a:pt x="48827" y="74421"/>
                </a:lnTo>
                <a:lnTo>
                  <a:pt x="40307" y="82857"/>
                </a:lnTo>
                <a:lnTo>
                  <a:pt x="26768" y="8618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2659" y="4189987"/>
            <a:ext cx="59055" cy="65405"/>
          </a:xfrm>
          <a:custGeom>
            <a:avLst/>
            <a:gdLst/>
            <a:ahLst/>
            <a:cxnLst/>
            <a:rect l="l" t="t" r="r" b="b"/>
            <a:pathLst>
              <a:path w="59054" h="65404">
                <a:moveTo>
                  <a:pt x="12888" y="20803"/>
                </a:moveTo>
                <a:lnTo>
                  <a:pt x="2974" y="20803"/>
                </a:lnTo>
                <a:lnTo>
                  <a:pt x="5328" y="11283"/>
                </a:lnTo>
                <a:lnTo>
                  <a:pt x="10657" y="4829"/>
                </a:lnTo>
                <a:lnTo>
                  <a:pt x="18588" y="1160"/>
                </a:lnTo>
                <a:lnTo>
                  <a:pt x="28750" y="0"/>
                </a:lnTo>
                <a:lnTo>
                  <a:pt x="34405" y="557"/>
                </a:lnTo>
                <a:lnTo>
                  <a:pt x="42011" y="2971"/>
                </a:lnTo>
                <a:lnTo>
                  <a:pt x="48687" y="8358"/>
                </a:lnTo>
                <a:lnTo>
                  <a:pt x="48856" y="8915"/>
                </a:lnTo>
                <a:lnTo>
                  <a:pt x="14871" y="8915"/>
                </a:lnTo>
                <a:lnTo>
                  <a:pt x="13879" y="15850"/>
                </a:lnTo>
                <a:lnTo>
                  <a:pt x="12888" y="20803"/>
                </a:lnTo>
                <a:close/>
              </a:path>
              <a:path w="59054" h="65404">
                <a:moveTo>
                  <a:pt x="31725" y="65382"/>
                </a:moveTo>
                <a:lnTo>
                  <a:pt x="19828" y="65382"/>
                </a:lnTo>
                <a:lnTo>
                  <a:pt x="11711" y="64128"/>
                </a:lnTo>
                <a:lnTo>
                  <a:pt x="5452" y="60552"/>
                </a:lnTo>
                <a:lnTo>
                  <a:pt x="1425" y="54933"/>
                </a:lnTo>
                <a:lnTo>
                  <a:pt x="0" y="47550"/>
                </a:lnTo>
                <a:lnTo>
                  <a:pt x="573" y="42798"/>
                </a:lnTo>
                <a:lnTo>
                  <a:pt x="3098" y="37025"/>
                </a:lnTo>
                <a:lnTo>
                  <a:pt x="8783" y="31808"/>
                </a:lnTo>
                <a:lnTo>
                  <a:pt x="18836" y="28728"/>
                </a:lnTo>
                <a:lnTo>
                  <a:pt x="35690" y="25756"/>
                </a:lnTo>
                <a:lnTo>
                  <a:pt x="38665" y="25756"/>
                </a:lnTo>
                <a:lnTo>
                  <a:pt x="41639" y="24765"/>
                </a:lnTo>
                <a:lnTo>
                  <a:pt x="41639" y="12878"/>
                </a:lnTo>
                <a:lnTo>
                  <a:pt x="36682" y="8915"/>
                </a:lnTo>
                <a:lnTo>
                  <a:pt x="48856" y="8915"/>
                </a:lnTo>
                <a:lnTo>
                  <a:pt x="51553" y="17831"/>
                </a:lnTo>
                <a:lnTo>
                  <a:pt x="51553" y="32691"/>
                </a:lnTo>
                <a:lnTo>
                  <a:pt x="41639" y="32691"/>
                </a:lnTo>
                <a:lnTo>
                  <a:pt x="39656" y="33681"/>
                </a:lnTo>
                <a:lnTo>
                  <a:pt x="36682" y="34672"/>
                </a:lnTo>
                <a:lnTo>
                  <a:pt x="23793" y="35662"/>
                </a:lnTo>
                <a:lnTo>
                  <a:pt x="18836" y="36653"/>
                </a:lnTo>
                <a:lnTo>
                  <a:pt x="10905" y="38634"/>
                </a:lnTo>
                <a:lnTo>
                  <a:pt x="10905" y="52503"/>
                </a:lnTo>
                <a:lnTo>
                  <a:pt x="13879" y="56466"/>
                </a:lnTo>
                <a:lnTo>
                  <a:pt x="40647" y="56466"/>
                </a:lnTo>
                <a:lnTo>
                  <a:pt x="31725" y="65382"/>
                </a:lnTo>
                <a:close/>
              </a:path>
              <a:path w="59054" h="65404">
                <a:moveTo>
                  <a:pt x="40647" y="56466"/>
                </a:moveTo>
                <a:lnTo>
                  <a:pt x="31725" y="56466"/>
                </a:lnTo>
                <a:lnTo>
                  <a:pt x="41639" y="50522"/>
                </a:lnTo>
                <a:lnTo>
                  <a:pt x="41639" y="32691"/>
                </a:lnTo>
                <a:lnTo>
                  <a:pt x="51553" y="32691"/>
                </a:lnTo>
                <a:lnTo>
                  <a:pt x="51553" y="55475"/>
                </a:lnTo>
                <a:lnTo>
                  <a:pt x="41639" y="55475"/>
                </a:lnTo>
                <a:lnTo>
                  <a:pt x="40647" y="56466"/>
                </a:lnTo>
                <a:close/>
              </a:path>
              <a:path w="59054" h="65404">
                <a:moveTo>
                  <a:pt x="56510" y="64391"/>
                </a:moveTo>
                <a:lnTo>
                  <a:pt x="43622" y="64391"/>
                </a:lnTo>
                <a:lnTo>
                  <a:pt x="42630" y="60428"/>
                </a:lnTo>
                <a:lnTo>
                  <a:pt x="41639" y="55475"/>
                </a:lnTo>
                <a:lnTo>
                  <a:pt x="51553" y="55475"/>
                </a:lnTo>
                <a:lnTo>
                  <a:pt x="52544" y="56466"/>
                </a:lnTo>
                <a:lnTo>
                  <a:pt x="58493" y="56466"/>
                </a:lnTo>
                <a:lnTo>
                  <a:pt x="58493" y="63400"/>
                </a:lnTo>
                <a:lnTo>
                  <a:pt x="56510" y="643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28006" y="4169184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0"/>
                </a:moveTo>
                <a:lnTo>
                  <a:pt x="0" y="84204"/>
                </a:lnTo>
              </a:path>
            </a:pathLst>
          </a:custGeom>
          <a:ln w="99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5851" y="4189987"/>
            <a:ext cx="57785" cy="65405"/>
          </a:xfrm>
          <a:custGeom>
            <a:avLst/>
            <a:gdLst/>
            <a:ahLst/>
            <a:cxnLst/>
            <a:rect l="l" t="t" r="r" b="b"/>
            <a:pathLst>
              <a:path w="57785" h="65404">
                <a:moveTo>
                  <a:pt x="11896" y="20803"/>
                </a:moveTo>
                <a:lnTo>
                  <a:pt x="2974" y="20803"/>
                </a:lnTo>
                <a:lnTo>
                  <a:pt x="4755" y="11283"/>
                </a:lnTo>
                <a:lnTo>
                  <a:pt x="9790" y="4829"/>
                </a:lnTo>
                <a:lnTo>
                  <a:pt x="17613" y="1160"/>
                </a:lnTo>
                <a:lnTo>
                  <a:pt x="27759" y="0"/>
                </a:lnTo>
                <a:lnTo>
                  <a:pt x="33413" y="557"/>
                </a:lnTo>
                <a:lnTo>
                  <a:pt x="41019" y="2971"/>
                </a:lnTo>
                <a:lnTo>
                  <a:pt x="47696" y="8358"/>
                </a:lnTo>
                <a:lnTo>
                  <a:pt x="47864" y="8915"/>
                </a:lnTo>
                <a:lnTo>
                  <a:pt x="14871" y="8915"/>
                </a:lnTo>
                <a:lnTo>
                  <a:pt x="12888" y="15850"/>
                </a:lnTo>
                <a:lnTo>
                  <a:pt x="11896" y="20803"/>
                </a:lnTo>
                <a:close/>
              </a:path>
              <a:path w="57785" h="65404">
                <a:moveTo>
                  <a:pt x="30733" y="65382"/>
                </a:moveTo>
                <a:lnTo>
                  <a:pt x="18836" y="65382"/>
                </a:lnTo>
                <a:lnTo>
                  <a:pt x="11292" y="64128"/>
                </a:lnTo>
                <a:lnTo>
                  <a:pt x="5328" y="60552"/>
                </a:lnTo>
                <a:lnTo>
                  <a:pt x="1409" y="54933"/>
                </a:lnTo>
                <a:lnTo>
                  <a:pt x="0" y="47550"/>
                </a:lnTo>
                <a:lnTo>
                  <a:pt x="418" y="42798"/>
                </a:lnTo>
                <a:lnTo>
                  <a:pt x="2602" y="37025"/>
                </a:lnTo>
                <a:lnTo>
                  <a:pt x="7946" y="31808"/>
                </a:lnTo>
                <a:lnTo>
                  <a:pt x="17845" y="28728"/>
                </a:lnTo>
                <a:lnTo>
                  <a:pt x="35690" y="25756"/>
                </a:lnTo>
                <a:lnTo>
                  <a:pt x="37673" y="25756"/>
                </a:lnTo>
                <a:lnTo>
                  <a:pt x="40647" y="24765"/>
                </a:lnTo>
                <a:lnTo>
                  <a:pt x="40647" y="12878"/>
                </a:lnTo>
                <a:lnTo>
                  <a:pt x="35690" y="8915"/>
                </a:lnTo>
                <a:lnTo>
                  <a:pt x="47864" y="8915"/>
                </a:lnTo>
                <a:lnTo>
                  <a:pt x="50562" y="17831"/>
                </a:lnTo>
                <a:lnTo>
                  <a:pt x="50562" y="32691"/>
                </a:lnTo>
                <a:lnTo>
                  <a:pt x="40647" y="32691"/>
                </a:lnTo>
                <a:lnTo>
                  <a:pt x="36682" y="34672"/>
                </a:lnTo>
                <a:lnTo>
                  <a:pt x="23793" y="35662"/>
                </a:lnTo>
                <a:lnTo>
                  <a:pt x="18836" y="36653"/>
                </a:lnTo>
                <a:lnTo>
                  <a:pt x="9914" y="38634"/>
                </a:lnTo>
                <a:lnTo>
                  <a:pt x="9914" y="52503"/>
                </a:lnTo>
                <a:lnTo>
                  <a:pt x="13879" y="56466"/>
                </a:lnTo>
                <a:lnTo>
                  <a:pt x="40647" y="56466"/>
                </a:lnTo>
                <a:lnTo>
                  <a:pt x="37673" y="59438"/>
                </a:lnTo>
                <a:lnTo>
                  <a:pt x="30733" y="65382"/>
                </a:lnTo>
                <a:close/>
              </a:path>
              <a:path w="57785" h="65404">
                <a:moveTo>
                  <a:pt x="40647" y="56466"/>
                </a:moveTo>
                <a:lnTo>
                  <a:pt x="30733" y="56466"/>
                </a:lnTo>
                <a:lnTo>
                  <a:pt x="40647" y="50522"/>
                </a:lnTo>
                <a:lnTo>
                  <a:pt x="40647" y="32691"/>
                </a:lnTo>
                <a:lnTo>
                  <a:pt x="50562" y="32691"/>
                </a:lnTo>
                <a:lnTo>
                  <a:pt x="50562" y="55475"/>
                </a:lnTo>
                <a:lnTo>
                  <a:pt x="41639" y="55475"/>
                </a:lnTo>
                <a:lnTo>
                  <a:pt x="40647" y="56466"/>
                </a:lnTo>
                <a:close/>
              </a:path>
              <a:path w="57785" h="65404">
                <a:moveTo>
                  <a:pt x="56510" y="64391"/>
                </a:moveTo>
                <a:lnTo>
                  <a:pt x="42630" y="64391"/>
                </a:lnTo>
                <a:lnTo>
                  <a:pt x="41639" y="60428"/>
                </a:lnTo>
                <a:lnTo>
                  <a:pt x="41639" y="55475"/>
                </a:lnTo>
                <a:lnTo>
                  <a:pt x="50562" y="55475"/>
                </a:lnTo>
                <a:lnTo>
                  <a:pt x="52544" y="56466"/>
                </a:lnTo>
                <a:lnTo>
                  <a:pt x="57501" y="56466"/>
                </a:lnTo>
                <a:lnTo>
                  <a:pt x="57501" y="63400"/>
                </a:lnTo>
                <a:lnTo>
                  <a:pt x="56510" y="643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15250" y="4189987"/>
            <a:ext cx="50165" cy="63500"/>
          </a:xfrm>
          <a:custGeom>
            <a:avLst/>
            <a:gdLst/>
            <a:ahLst/>
            <a:cxnLst/>
            <a:rect l="l" t="t" r="r" b="b"/>
            <a:pathLst>
              <a:path w="50164" h="63500">
                <a:moveTo>
                  <a:pt x="21118" y="10897"/>
                </a:moveTo>
                <a:lnTo>
                  <a:pt x="9914" y="10897"/>
                </a:lnTo>
                <a:lnTo>
                  <a:pt x="11896" y="7925"/>
                </a:lnTo>
                <a:lnTo>
                  <a:pt x="17845" y="0"/>
                </a:lnTo>
                <a:lnTo>
                  <a:pt x="28750" y="0"/>
                </a:lnTo>
                <a:lnTo>
                  <a:pt x="35768" y="897"/>
                </a:lnTo>
                <a:lnTo>
                  <a:pt x="42506" y="4210"/>
                </a:lnTo>
                <a:lnTo>
                  <a:pt x="46841" y="9906"/>
                </a:lnTo>
                <a:lnTo>
                  <a:pt x="26768" y="9906"/>
                </a:lnTo>
                <a:lnTo>
                  <a:pt x="21625" y="10633"/>
                </a:lnTo>
                <a:lnTo>
                  <a:pt x="21118" y="10897"/>
                </a:lnTo>
                <a:close/>
              </a:path>
              <a:path w="50164" h="63500">
                <a:moveTo>
                  <a:pt x="9914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0897"/>
                </a:lnTo>
                <a:lnTo>
                  <a:pt x="21118" y="10897"/>
                </a:lnTo>
                <a:lnTo>
                  <a:pt x="16110" y="13497"/>
                </a:lnTo>
                <a:lnTo>
                  <a:pt x="11711" y="19518"/>
                </a:lnTo>
                <a:lnTo>
                  <a:pt x="9914" y="29719"/>
                </a:lnTo>
                <a:lnTo>
                  <a:pt x="9914" y="63400"/>
                </a:lnTo>
                <a:close/>
              </a:path>
              <a:path w="50164" h="63500">
                <a:moveTo>
                  <a:pt x="49570" y="63400"/>
                </a:moveTo>
                <a:lnTo>
                  <a:pt x="39656" y="63400"/>
                </a:lnTo>
                <a:lnTo>
                  <a:pt x="39656" y="14859"/>
                </a:lnTo>
                <a:lnTo>
                  <a:pt x="36682" y="9906"/>
                </a:lnTo>
                <a:lnTo>
                  <a:pt x="46841" y="9906"/>
                </a:lnTo>
                <a:lnTo>
                  <a:pt x="47572" y="10866"/>
                </a:lnTo>
                <a:lnTo>
                  <a:pt x="49570" y="21794"/>
                </a:lnTo>
                <a:lnTo>
                  <a:pt x="49570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6718" y="4189987"/>
            <a:ext cx="52705" cy="65405"/>
          </a:xfrm>
          <a:custGeom>
            <a:avLst/>
            <a:gdLst/>
            <a:ahLst/>
            <a:cxnLst/>
            <a:rect l="l" t="t" r="r" b="b"/>
            <a:pathLst>
              <a:path w="52704" h="65404">
                <a:moveTo>
                  <a:pt x="27759" y="65382"/>
                </a:moveTo>
                <a:lnTo>
                  <a:pt x="16311" y="63091"/>
                </a:lnTo>
                <a:lnTo>
                  <a:pt x="7559" y="56713"/>
                </a:lnTo>
                <a:lnTo>
                  <a:pt x="1967" y="46993"/>
                </a:lnTo>
                <a:lnTo>
                  <a:pt x="0" y="34672"/>
                </a:lnTo>
                <a:lnTo>
                  <a:pt x="1858" y="21314"/>
                </a:lnTo>
                <a:lnTo>
                  <a:pt x="7435" y="10277"/>
                </a:lnTo>
                <a:lnTo>
                  <a:pt x="16730" y="2770"/>
                </a:lnTo>
                <a:lnTo>
                  <a:pt x="29742" y="0"/>
                </a:lnTo>
                <a:lnTo>
                  <a:pt x="39997" y="2027"/>
                </a:lnTo>
                <a:lnTo>
                  <a:pt x="47092" y="7305"/>
                </a:lnTo>
                <a:lnTo>
                  <a:pt x="48555" y="9906"/>
                </a:lnTo>
                <a:lnTo>
                  <a:pt x="28750" y="9906"/>
                </a:lnTo>
                <a:lnTo>
                  <a:pt x="20525" y="11934"/>
                </a:lnTo>
                <a:lnTo>
                  <a:pt x="14995" y="17212"/>
                </a:lnTo>
                <a:lnTo>
                  <a:pt x="11881" y="24533"/>
                </a:lnTo>
                <a:lnTo>
                  <a:pt x="10905" y="32691"/>
                </a:lnTo>
                <a:lnTo>
                  <a:pt x="11587" y="41003"/>
                </a:lnTo>
                <a:lnTo>
                  <a:pt x="14127" y="48665"/>
                </a:lnTo>
                <a:lnTo>
                  <a:pt x="19270" y="54283"/>
                </a:lnTo>
                <a:lnTo>
                  <a:pt x="27759" y="56466"/>
                </a:lnTo>
                <a:lnTo>
                  <a:pt x="46886" y="56466"/>
                </a:lnTo>
                <a:lnTo>
                  <a:pt x="46472" y="57209"/>
                </a:lnTo>
                <a:lnTo>
                  <a:pt x="39021" y="63060"/>
                </a:lnTo>
                <a:lnTo>
                  <a:pt x="27759" y="65382"/>
                </a:lnTo>
                <a:close/>
              </a:path>
              <a:path w="52704" h="65404">
                <a:moveTo>
                  <a:pt x="52544" y="22784"/>
                </a:moveTo>
                <a:lnTo>
                  <a:pt x="42630" y="22784"/>
                </a:lnTo>
                <a:lnTo>
                  <a:pt x="41639" y="14859"/>
                </a:lnTo>
                <a:lnTo>
                  <a:pt x="36682" y="9906"/>
                </a:lnTo>
                <a:lnTo>
                  <a:pt x="48555" y="9906"/>
                </a:lnTo>
                <a:lnTo>
                  <a:pt x="51212" y="14627"/>
                </a:lnTo>
                <a:lnTo>
                  <a:pt x="52544" y="22784"/>
                </a:lnTo>
                <a:close/>
              </a:path>
              <a:path w="52704" h="65404">
                <a:moveTo>
                  <a:pt x="46886" y="56466"/>
                </a:moveTo>
                <a:lnTo>
                  <a:pt x="35690" y="56466"/>
                </a:lnTo>
                <a:lnTo>
                  <a:pt x="41639" y="51513"/>
                </a:lnTo>
                <a:lnTo>
                  <a:pt x="42630" y="41606"/>
                </a:lnTo>
                <a:lnTo>
                  <a:pt x="52544" y="41606"/>
                </a:lnTo>
                <a:lnTo>
                  <a:pt x="50763" y="49500"/>
                </a:lnTo>
                <a:lnTo>
                  <a:pt x="46886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37194" y="4189987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37673" y="65382"/>
                </a:moveTo>
                <a:lnTo>
                  <a:pt x="27759" y="65382"/>
                </a:lnTo>
                <a:lnTo>
                  <a:pt x="16311" y="63091"/>
                </a:lnTo>
                <a:lnTo>
                  <a:pt x="7559" y="56713"/>
                </a:lnTo>
                <a:lnTo>
                  <a:pt x="1967" y="46993"/>
                </a:lnTo>
                <a:lnTo>
                  <a:pt x="0" y="34672"/>
                </a:lnTo>
                <a:lnTo>
                  <a:pt x="1858" y="21314"/>
                </a:lnTo>
                <a:lnTo>
                  <a:pt x="7435" y="10277"/>
                </a:lnTo>
                <a:lnTo>
                  <a:pt x="16730" y="2770"/>
                </a:lnTo>
                <a:lnTo>
                  <a:pt x="29742" y="0"/>
                </a:lnTo>
                <a:lnTo>
                  <a:pt x="41453" y="2662"/>
                </a:lnTo>
                <a:lnTo>
                  <a:pt x="49541" y="9906"/>
                </a:lnTo>
                <a:lnTo>
                  <a:pt x="18836" y="9906"/>
                </a:lnTo>
                <a:lnTo>
                  <a:pt x="11896" y="18822"/>
                </a:lnTo>
                <a:lnTo>
                  <a:pt x="11896" y="27737"/>
                </a:lnTo>
                <a:lnTo>
                  <a:pt x="55510" y="27737"/>
                </a:lnTo>
                <a:lnTo>
                  <a:pt x="56510" y="36653"/>
                </a:lnTo>
                <a:lnTo>
                  <a:pt x="11896" y="36653"/>
                </a:lnTo>
                <a:lnTo>
                  <a:pt x="13012" y="45182"/>
                </a:lnTo>
                <a:lnTo>
                  <a:pt x="16358" y="51389"/>
                </a:lnTo>
                <a:lnTo>
                  <a:pt x="21935" y="55181"/>
                </a:lnTo>
                <a:lnTo>
                  <a:pt x="29742" y="56466"/>
                </a:lnTo>
                <a:lnTo>
                  <a:pt x="52544" y="56466"/>
                </a:lnTo>
                <a:lnTo>
                  <a:pt x="44613" y="61419"/>
                </a:lnTo>
                <a:lnTo>
                  <a:pt x="41639" y="63400"/>
                </a:lnTo>
                <a:lnTo>
                  <a:pt x="37673" y="65382"/>
                </a:lnTo>
                <a:close/>
              </a:path>
              <a:path w="56514" h="65404">
                <a:moveTo>
                  <a:pt x="55510" y="27737"/>
                </a:moveTo>
                <a:lnTo>
                  <a:pt x="45604" y="27737"/>
                </a:lnTo>
                <a:lnTo>
                  <a:pt x="45604" y="18822"/>
                </a:lnTo>
                <a:lnTo>
                  <a:pt x="41639" y="9906"/>
                </a:lnTo>
                <a:lnTo>
                  <a:pt x="49541" y="9906"/>
                </a:lnTo>
                <a:lnTo>
                  <a:pt x="49818" y="10154"/>
                </a:lnTo>
                <a:lnTo>
                  <a:pt x="54837" y="21732"/>
                </a:lnTo>
                <a:lnTo>
                  <a:pt x="55510" y="27737"/>
                </a:lnTo>
                <a:close/>
              </a:path>
              <a:path w="56514" h="65404">
                <a:moveTo>
                  <a:pt x="52544" y="56466"/>
                </a:moveTo>
                <a:lnTo>
                  <a:pt x="39656" y="56466"/>
                </a:lnTo>
                <a:lnTo>
                  <a:pt x="44613" y="48541"/>
                </a:lnTo>
                <a:lnTo>
                  <a:pt x="45604" y="44578"/>
                </a:lnTo>
                <a:lnTo>
                  <a:pt x="55519" y="44578"/>
                </a:lnTo>
                <a:lnTo>
                  <a:pt x="55519" y="47550"/>
                </a:lnTo>
                <a:lnTo>
                  <a:pt x="52544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08576" y="4189987"/>
            <a:ext cx="29845" cy="63500"/>
          </a:xfrm>
          <a:custGeom>
            <a:avLst/>
            <a:gdLst/>
            <a:ahLst/>
            <a:cxnLst/>
            <a:rect l="l" t="t" r="r" b="b"/>
            <a:pathLst>
              <a:path w="29845" h="63500">
                <a:moveTo>
                  <a:pt x="15119" y="11887"/>
                </a:moveTo>
                <a:lnTo>
                  <a:pt x="9914" y="11887"/>
                </a:lnTo>
                <a:lnTo>
                  <a:pt x="13879" y="4953"/>
                </a:lnTo>
                <a:lnTo>
                  <a:pt x="18836" y="0"/>
                </a:lnTo>
                <a:lnTo>
                  <a:pt x="28750" y="0"/>
                </a:lnTo>
                <a:lnTo>
                  <a:pt x="29742" y="990"/>
                </a:lnTo>
                <a:lnTo>
                  <a:pt x="29742" y="10897"/>
                </a:lnTo>
                <a:lnTo>
                  <a:pt x="15862" y="10897"/>
                </a:lnTo>
                <a:lnTo>
                  <a:pt x="15119" y="11887"/>
                </a:lnTo>
                <a:close/>
              </a:path>
              <a:path w="29845" h="63500">
                <a:moveTo>
                  <a:pt x="9914" y="63400"/>
                </a:moveTo>
                <a:lnTo>
                  <a:pt x="0" y="63400"/>
                </a:lnTo>
                <a:lnTo>
                  <a:pt x="0" y="1981"/>
                </a:lnTo>
                <a:lnTo>
                  <a:pt x="8922" y="1981"/>
                </a:lnTo>
                <a:lnTo>
                  <a:pt x="8922" y="11887"/>
                </a:lnTo>
                <a:lnTo>
                  <a:pt x="15119" y="11887"/>
                </a:lnTo>
                <a:lnTo>
                  <a:pt x="9914" y="18822"/>
                </a:lnTo>
                <a:lnTo>
                  <a:pt x="9914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0247" y="4912161"/>
            <a:ext cx="56515" cy="61594"/>
          </a:xfrm>
          <a:custGeom>
            <a:avLst/>
            <a:gdLst/>
            <a:ahLst/>
            <a:cxnLst/>
            <a:rect l="l" t="t" r="r" b="b"/>
            <a:pathLst>
              <a:path w="56514" h="61595">
                <a:moveTo>
                  <a:pt x="33708" y="61419"/>
                </a:moveTo>
                <a:lnTo>
                  <a:pt x="22802" y="61419"/>
                </a:lnTo>
                <a:lnTo>
                  <a:pt x="0" y="0"/>
                </a:lnTo>
                <a:lnTo>
                  <a:pt x="11896" y="0"/>
                </a:lnTo>
                <a:lnTo>
                  <a:pt x="27759" y="50522"/>
                </a:lnTo>
                <a:lnTo>
                  <a:pt x="37753" y="50522"/>
                </a:lnTo>
                <a:lnTo>
                  <a:pt x="33708" y="61419"/>
                </a:lnTo>
                <a:close/>
              </a:path>
              <a:path w="56514" h="61595">
                <a:moveTo>
                  <a:pt x="37753" y="50522"/>
                </a:moveTo>
                <a:lnTo>
                  <a:pt x="27759" y="50522"/>
                </a:lnTo>
                <a:lnTo>
                  <a:pt x="45604" y="0"/>
                </a:lnTo>
                <a:lnTo>
                  <a:pt x="56510" y="0"/>
                </a:lnTo>
                <a:lnTo>
                  <a:pt x="37753" y="5052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96671" y="4889377"/>
            <a:ext cx="10160" cy="84455"/>
          </a:xfrm>
          <a:custGeom>
            <a:avLst/>
            <a:gdLst/>
            <a:ahLst/>
            <a:cxnLst/>
            <a:rect l="l" t="t" r="r" b="b"/>
            <a:pathLst>
              <a:path w="10160" h="84454">
                <a:moveTo>
                  <a:pt x="9914" y="84204"/>
                </a:moveTo>
                <a:lnTo>
                  <a:pt x="0" y="84204"/>
                </a:lnTo>
                <a:lnTo>
                  <a:pt x="0" y="22784"/>
                </a:lnTo>
                <a:lnTo>
                  <a:pt x="9914" y="22784"/>
                </a:lnTo>
                <a:lnTo>
                  <a:pt x="9914" y="84204"/>
                </a:lnTo>
                <a:close/>
              </a:path>
              <a:path w="10160" h="84454">
                <a:moveTo>
                  <a:pt x="9914" y="11887"/>
                </a:moveTo>
                <a:lnTo>
                  <a:pt x="0" y="11887"/>
                </a:lnTo>
                <a:lnTo>
                  <a:pt x="0" y="0"/>
                </a:lnTo>
                <a:lnTo>
                  <a:pt x="9914" y="0"/>
                </a:lnTo>
                <a:lnTo>
                  <a:pt x="9914" y="118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24431" y="4910180"/>
            <a:ext cx="29845" cy="63500"/>
          </a:xfrm>
          <a:custGeom>
            <a:avLst/>
            <a:gdLst/>
            <a:ahLst/>
            <a:cxnLst/>
            <a:rect l="l" t="t" r="r" b="b"/>
            <a:pathLst>
              <a:path w="29845" h="63500">
                <a:moveTo>
                  <a:pt x="15119" y="11887"/>
                </a:moveTo>
                <a:lnTo>
                  <a:pt x="9914" y="11887"/>
                </a:lnTo>
                <a:lnTo>
                  <a:pt x="13879" y="4953"/>
                </a:lnTo>
                <a:lnTo>
                  <a:pt x="18836" y="0"/>
                </a:lnTo>
                <a:lnTo>
                  <a:pt x="28750" y="0"/>
                </a:lnTo>
                <a:lnTo>
                  <a:pt x="29742" y="990"/>
                </a:lnTo>
                <a:lnTo>
                  <a:pt x="29742" y="10897"/>
                </a:lnTo>
                <a:lnTo>
                  <a:pt x="15862" y="10897"/>
                </a:lnTo>
                <a:lnTo>
                  <a:pt x="15119" y="11887"/>
                </a:lnTo>
                <a:close/>
              </a:path>
              <a:path w="29845" h="63500">
                <a:moveTo>
                  <a:pt x="9914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1887"/>
                </a:lnTo>
                <a:lnTo>
                  <a:pt x="15119" y="11887"/>
                </a:lnTo>
                <a:lnTo>
                  <a:pt x="9914" y="18822"/>
                </a:lnTo>
                <a:lnTo>
                  <a:pt x="9914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56156" y="4895320"/>
            <a:ext cx="29209" cy="79375"/>
          </a:xfrm>
          <a:custGeom>
            <a:avLst/>
            <a:gdLst/>
            <a:ahLst/>
            <a:cxnLst/>
            <a:rect l="l" t="t" r="r" b="b"/>
            <a:pathLst>
              <a:path w="29210" h="79375">
                <a:moveTo>
                  <a:pt x="18836" y="16840"/>
                </a:moveTo>
                <a:lnTo>
                  <a:pt x="8922" y="16840"/>
                </a:lnTo>
                <a:lnTo>
                  <a:pt x="8922" y="0"/>
                </a:lnTo>
                <a:lnTo>
                  <a:pt x="18836" y="0"/>
                </a:lnTo>
                <a:lnTo>
                  <a:pt x="18836" y="16840"/>
                </a:lnTo>
                <a:close/>
              </a:path>
              <a:path w="29210" h="79375">
                <a:moveTo>
                  <a:pt x="28750" y="25756"/>
                </a:moveTo>
                <a:lnTo>
                  <a:pt x="0" y="25756"/>
                </a:lnTo>
                <a:lnTo>
                  <a:pt x="0" y="16840"/>
                </a:lnTo>
                <a:lnTo>
                  <a:pt x="28750" y="16840"/>
                </a:lnTo>
                <a:lnTo>
                  <a:pt x="28750" y="25756"/>
                </a:lnTo>
                <a:close/>
              </a:path>
              <a:path w="29210" h="79375">
                <a:moveTo>
                  <a:pt x="24785" y="79250"/>
                </a:moveTo>
                <a:lnTo>
                  <a:pt x="10905" y="79250"/>
                </a:lnTo>
                <a:lnTo>
                  <a:pt x="8922" y="73307"/>
                </a:lnTo>
                <a:lnTo>
                  <a:pt x="8922" y="25756"/>
                </a:lnTo>
                <a:lnTo>
                  <a:pt x="18836" y="25756"/>
                </a:lnTo>
                <a:lnTo>
                  <a:pt x="18836" y="70335"/>
                </a:lnTo>
                <a:lnTo>
                  <a:pt x="28750" y="70335"/>
                </a:lnTo>
                <a:lnTo>
                  <a:pt x="28750" y="78260"/>
                </a:lnTo>
                <a:lnTo>
                  <a:pt x="24785" y="792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95813" y="4912161"/>
            <a:ext cx="50165" cy="63500"/>
          </a:xfrm>
          <a:custGeom>
            <a:avLst/>
            <a:gdLst/>
            <a:ahLst/>
            <a:cxnLst/>
            <a:rect l="l" t="t" r="r" b="b"/>
            <a:pathLst>
              <a:path w="50164" h="63500">
                <a:moveTo>
                  <a:pt x="29742" y="63400"/>
                </a:moveTo>
                <a:lnTo>
                  <a:pt x="19828" y="63400"/>
                </a:lnTo>
                <a:lnTo>
                  <a:pt x="12965" y="62549"/>
                </a:lnTo>
                <a:lnTo>
                  <a:pt x="6568" y="59562"/>
                </a:lnTo>
                <a:lnTo>
                  <a:pt x="1843" y="53788"/>
                </a:lnTo>
                <a:lnTo>
                  <a:pt x="0" y="44578"/>
                </a:lnTo>
                <a:lnTo>
                  <a:pt x="0" y="0"/>
                </a:lnTo>
                <a:lnTo>
                  <a:pt x="9914" y="0"/>
                </a:lnTo>
                <a:lnTo>
                  <a:pt x="9914" y="51513"/>
                </a:lnTo>
                <a:lnTo>
                  <a:pt x="15862" y="54485"/>
                </a:lnTo>
                <a:lnTo>
                  <a:pt x="38523" y="54485"/>
                </a:lnTo>
                <a:lnTo>
                  <a:pt x="35690" y="59438"/>
                </a:lnTo>
                <a:lnTo>
                  <a:pt x="29742" y="63400"/>
                </a:lnTo>
                <a:close/>
              </a:path>
              <a:path w="50164" h="63500">
                <a:moveTo>
                  <a:pt x="38523" y="54485"/>
                </a:moveTo>
                <a:lnTo>
                  <a:pt x="21811" y="54485"/>
                </a:lnTo>
                <a:lnTo>
                  <a:pt x="30454" y="52488"/>
                </a:lnTo>
                <a:lnTo>
                  <a:pt x="35938" y="47426"/>
                </a:lnTo>
                <a:lnTo>
                  <a:pt x="38820" y="40693"/>
                </a:lnTo>
                <a:lnTo>
                  <a:pt x="39656" y="33681"/>
                </a:lnTo>
                <a:lnTo>
                  <a:pt x="39656" y="0"/>
                </a:lnTo>
                <a:lnTo>
                  <a:pt x="49570" y="0"/>
                </a:lnTo>
                <a:lnTo>
                  <a:pt x="49570" y="52503"/>
                </a:lnTo>
                <a:lnTo>
                  <a:pt x="39656" y="52503"/>
                </a:lnTo>
                <a:lnTo>
                  <a:pt x="38523" y="54485"/>
                </a:lnTo>
                <a:close/>
              </a:path>
              <a:path w="50164" h="63500">
                <a:moveTo>
                  <a:pt x="49570" y="61419"/>
                </a:moveTo>
                <a:lnTo>
                  <a:pt x="39656" y="61419"/>
                </a:lnTo>
                <a:lnTo>
                  <a:pt x="39656" y="52503"/>
                </a:lnTo>
                <a:lnTo>
                  <a:pt x="49570" y="52503"/>
                </a:lnTo>
                <a:lnTo>
                  <a:pt x="49570" y="614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8272" y="4910180"/>
            <a:ext cx="59055" cy="65405"/>
          </a:xfrm>
          <a:custGeom>
            <a:avLst/>
            <a:gdLst/>
            <a:ahLst/>
            <a:cxnLst/>
            <a:rect l="l" t="t" r="r" b="b"/>
            <a:pathLst>
              <a:path w="59054" h="65404">
                <a:moveTo>
                  <a:pt x="12888" y="20803"/>
                </a:moveTo>
                <a:lnTo>
                  <a:pt x="2974" y="20803"/>
                </a:lnTo>
                <a:lnTo>
                  <a:pt x="4771" y="11283"/>
                </a:lnTo>
                <a:lnTo>
                  <a:pt x="9914" y="4829"/>
                </a:lnTo>
                <a:lnTo>
                  <a:pt x="18031" y="1160"/>
                </a:lnTo>
                <a:lnTo>
                  <a:pt x="28750" y="0"/>
                </a:lnTo>
                <a:lnTo>
                  <a:pt x="34405" y="557"/>
                </a:lnTo>
                <a:lnTo>
                  <a:pt x="42011" y="2971"/>
                </a:lnTo>
                <a:lnTo>
                  <a:pt x="48687" y="8358"/>
                </a:lnTo>
                <a:lnTo>
                  <a:pt x="48856" y="8915"/>
                </a:lnTo>
                <a:lnTo>
                  <a:pt x="14871" y="8915"/>
                </a:lnTo>
                <a:lnTo>
                  <a:pt x="12888" y="15850"/>
                </a:lnTo>
                <a:lnTo>
                  <a:pt x="12888" y="20803"/>
                </a:lnTo>
                <a:close/>
              </a:path>
              <a:path w="59054" h="65404">
                <a:moveTo>
                  <a:pt x="31725" y="65382"/>
                </a:moveTo>
                <a:lnTo>
                  <a:pt x="18836" y="65382"/>
                </a:lnTo>
                <a:lnTo>
                  <a:pt x="11292" y="64128"/>
                </a:lnTo>
                <a:lnTo>
                  <a:pt x="5328" y="60552"/>
                </a:lnTo>
                <a:lnTo>
                  <a:pt x="1409" y="54933"/>
                </a:lnTo>
                <a:lnTo>
                  <a:pt x="0" y="47550"/>
                </a:lnTo>
                <a:lnTo>
                  <a:pt x="433" y="42798"/>
                </a:lnTo>
                <a:lnTo>
                  <a:pt x="2726" y="37025"/>
                </a:lnTo>
                <a:lnTo>
                  <a:pt x="8365" y="31808"/>
                </a:lnTo>
                <a:lnTo>
                  <a:pt x="18836" y="28728"/>
                </a:lnTo>
                <a:lnTo>
                  <a:pt x="35690" y="25756"/>
                </a:lnTo>
                <a:lnTo>
                  <a:pt x="38665" y="25756"/>
                </a:lnTo>
                <a:lnTo>
                  <a:pt x="41639" y="24765"/>
                </a:lnTo>
                <a:lnTo>
                  <a:pt x="41639" y="12878"/>
                </a:lnTo>
                <a:lnTo>
                  <a:pt x="36682" y="8915"/>
                </a:lnTo>
                <a:lnTo>
                  <a:pt x="48856" y="8915"/>
                </a:lnTo>
                <a:lnTo>
                  <a:pt x="51553" y="17831"/>
                </a:lnTo>
                <a:lnTo>
                  <a:pt x="51553" y="32691"/>
                </a:lnTo>
                <a:lnTo>
                  <a:pt x="40647" y="32691"/>
                </a:lnTo>
                <a:lnTo>
                  <a:pt x="39656" y="33681"/>
                </a:lnTo>
                <a:lnTo>
                  <a:pt x="36682" y="34672"/>
                </a:lnTo>
                <a:lnTo>
                  <a:pt x="23793" y="35662"/>
                </a:lnTo>
                <a:lnTo>
                  <a:pt x="18836" y="36653"/>
                </a:lnTo>
                <a:lnTo>
                  <a:pt x="10905" y="38634"/>
                </a:lnTo>
                <a:lnTo>
                  <a:pt x="10905" y="52503"/>
                </a:lnTo>
                <a:lnTo>
                  <a:pt x="13879" y="56466"/>
                </a:lnTo>
                <a:lnTo>
                  <a:pt x="40647" y="56466"/>
                </a:lnTo>
                <a:lnTo>
                  <a:pt x="31725" y="65382"/>
                </a:lnTo>
                <a:close/>
              </a:path>
              <a:path w="59054" h="65404">
                <a:moveTo>
                  <a:pt x="40647" y="56466"/>
                </a:moveTo>
                <a:lnTo>
                  <a:pt x="31725" y="56466"/>
                </a:lnTo>
                <a:lnTo>
                  <a:pt x="40647" y="50522"/>
                </a:lnTo>
                <a:lnTo>
                  <a:pt x="40647" y="32691"/>
                </a:lnTo>
                <a:lnTo>
                  <a:pt x="51553" y="32691"/>
                </a:lnTo>
                <a:lnTo>
                  <a:pt x="51553" y="55475"/>
                </a:lnTo>
                <a:lnTo>
                  <a:pt x="41639" y="55475"/>
                </a:lnTo>
                <a:lnTo>
                  <a:pt x="40647" y="56466"/>
                </a:lnTo>
                <a:close/>
              </a:path>
              <a:path w="59054" h="65404">
                <a:moveTo>
                  <a:pt x="56510" y="64391"/>
                </a:moveTo>
                <a:lnTo>
                  <a:pt x="43622" y="64391"/>
                </a:lnTo>
                <a:lnTo>
                  <a:pt x="41639" y="60428"/>
                </a:lnTo>
                <a:lnTo>
                  <a:pt x="41639" y="55475"/>
                </a:lnTo>
                <a:lnTo>
                  <a:pt x="51553" y="55475"/>
                </a:lnTo>
                <a:lnTo>
                  <a:pt x="52544" y="56466"/>
                </a:lnTo>
                <a:lnTo>
                  <a:pt x="58493" y="56466"/>
                </a:lnTo>
                <a:lnTo>
                  <a:pt x="58493" y="63400"/>
                </a:lnTo>
                <a:lnTo>
                  <a:pt x="56510" y="643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33123" y="4889377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0"/>
                </a:moveTo>
                <a:lnTo>
                  <a:pt x="0" y="84204"/>
                </a:lnTo>
              </a:path>
            </a:pathLst>
          </a:custGeom>
          <a:ln w="109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1019" y="5052832"/>
            <a:ext cx="83820" cy="63500"/>
          </a:xfrm>
          <a:custGeom>
            <a:avLst/>
            <a:gdLst/>
            <a:ahLst/>
            <a:cxnLst/>
            <a:rect l="l" t="t" r="r" b="b"/>
            <a:pathLst>
              <a:path w="83819" h="63500">
                <a:moveTo>
                  <a:pt x="21118" y="10897"/>
                </a:moveTo>
                <a:lnTo>
                  <a:pt x="9914" y="10897"/>
                </a:lnTo>
                <a:lnTo>
                  <a:pt x="11896" y="7925"/>
                </a:lnTo>
                <a:lnTo>
                  <a:pt x="17845" y="0"/>
                </a:lnTo>
                <a:lnTo>
                  <a:pt x="39656" y="0"/>
                </a:lnTo>
                <a:lnTo>
                  <a:pt x="43622" y="6934"/>
                </a:lnTo>
                <a:lnTo>
                  <a:pt x="44613" y="9906"/>
                </a:lnTo>
                <a:lnTo>
                  <a:pt x="26768" y="9906"/>
                </a:lnTo>
                <a:lnTo>
                  <a:pt x="21625" y="10633"/>
                </a:lnTo>
                <a:lnTo>
                  <a:pt x="21118" y="10897"/>
                </a:lnTo>
                <a:close/>
              </a:path>
              <a:path w="83819" h="63500">
                <a:moveTo>
                  <a:pt x="83278" y="63400"/>
                </a:moveTo>
                <a:lnTo>
                  <a:pt x="72373" y="63400"/>
                </a:lnTo>
                <a:lnTo>
                  <a:pt x="72373" y="14859"/>
                </a:lnTo>
                <a:lnTo>
                  <a:pt x="70390" y="9906"/>
                </a:lnTo>
                <a:lnTo>
                  <a:pt x="44613" y="9906"/>
                </a:lnTo>
                <a:lnTo>
                  <a:pt x="50562" y="4953"/>
                </a:lnTo>
                <a:lnTo>
                  <a:pt x="54527" y="0"/>
                </a:lnTo>
                <a:lnTo>
                  <a:pt x="63450" y="0"/>
                </a:lnTo>
                <a:lnTo>
                  <a:pt x="69476" y="882"/>
                </a:lnTo>
                <a:lnTo>
                  <a:pt x="75967" y="4086"/>
                </a:lnTo>
                <a:lnTo>
                  <a:pt x="81156" y="10448"/>
                </a:lnTo>
                <a:lnTo>
                  <a:pt x="83278" y="20803"/>
                </a:lnTo>
                <a:lnTo>
                  <a:pt x="83278" y="63400"/>
                </a:lnTo>
                <a:close/>
              </a:path>
              <a:path w="83819" h="63500">
                <a:moveTo>
                  <a:pt x="9914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0897"/>
                </a:lnTo>
                <a:lnTo>
                  <a:pt x="21118" y="10897"/>
                </a:lnTo>
                <a:lnTo>
                  <a:pt x="16110" y="13497"/>
                </a:lnTo>
                <a:lnTo>
                  <a:pt x="11711" y="19518"/>
                </a:lnTo>
                <a:lnTo>
                  <a:pt x="9914" y="29719"/>
                </a:lnTo>
                <a:lnTo>
                  <a:pt x="9914" y="63400"/>
                </a:lnTo>
                <a:close/>
              </a:path>
              <a:path w="83819" h="63500">
                <a:moveTo>
                  <a:pt x="46596" y="63400"/>
                </a:moveTo>
                <a:lnTo>
                  <a:pt x="36682" y="63400"/>
                </a:lnTo>
                <a:lnTo>
                  <a:pt x="36682" y="15850"/>
                </a:lnTo>
                <a:lnTo>
                  <a:pt x="34699" y="9906"/>
                </a:lnTo>
                <a:lnTo>
                  <a:pt x="52544" y="9906"/>
                </a:lnTo>
                <a:lnTo>
                  <a:pt x="46596" y="17831"/>
                </a:lnTo>
                <a:lnTo>
                  <a:pt x="46596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6195" y="5052832"/>
            <a:ext cx="59055" cy="65405"/>
          </a:xfrm>
          <a:custGeom>
            <a:avLst/>
            <a:gdLst/>
            <a:ahLst/>
            <a:cxnLst/>
            <a:rect l="l" t="t" r="r" b="b"/>
            <a:pathLst>
              <a:path w="59055" h="65404">
                <a:moveTo>
                  <a:pt x="12888" y="20803"/>
                </a:moveTo>
                <a:lnTo>
                  <a:pt x="3965" y="20803"/>
                </a:lnTo>
                <a:lnTo>
                  <a:pt x="5747" y="11283"/>
                </a:lnTo>
                <a:lnTo>
                  <a:pt x="10781" y="4829"/>
                </a:lnTo>
                <a:lnTo>
                  <a:pt x="18604" y="1160"/>
                </a:lnTo>
                <a:lnTo>
                  <a:pt x="28750" y="0"/>
                </a:lnTo>
                <a:lnTo>
                  <a:pt x="34405" y="557"/>
                </a:lnTo>
                <a:lnTo>
                  <a:pt x="42011" y="2971"/>
                </a:lnTo>
                <a:lnTo>
                  <a:pt x="48687" y="8358"/>
                </a:lnTo>
                <a:lnTo>
                  <a:pt x="48856" y="8915"/>
                </a:lnTo>
                <a:lnTo>
                  <a:pt x="15862" y="8915"/>
                </a:lnTo>
                <a:lnTo>
                  <a:pt x="13879" y="15850"/>
                </a:lnTo>
                <a:lnTo>
                  <a:pt x="12888" y="20803"/>
                </a:lnTo>
                <a:close/>
              </a:path>
              <a:path w="59055" h="65404">
                <a:moveTo>
                  <a:pt x="31725" y="65382"/>
                </a:moveTo>
                <a:lnTo>
                  <a:pt x="19828" y="65382"/>
                </a:lnTo>
                <a:lnTo>
                  <a:pt x="12129" y="64128"/>
                </a:lnTo>
                <a:lnTo>
                  <a:pt x="5824" y="60552"/>
                </a:lnTo>
                <a:lnTo>
                  <a:pt x="1564" y="54933"/>
                </a:lnTo>
                <a:lnTo>
                  <a:pt x="0" y="47550"/>
                </a:lnTo>
                <a:lnTo>
                  <a:pt x="573" y="42798"/>
                </a:lnTo>
                <a:lnTo>
                  <a:pt x="3098" y="37025"/>
                </a:lnTo>
                <a:lnTo>
                  <a:pt x="8783" y="31808"/>
                </a:lnTo>
                <a:lnTo>
                  <a:pt x="18836" y="28728"/>
                </a:lnTo>
                <a:lnTo>
                  <a:pt x="36682" y="25756"/>
                </a:lnTo>
                <a:lnTo>
                  <a:pt x="38665" y="25756"/>
                </a:lnTo>
                <a:lnTo>
                  <a:pt x="41639" y="24765"/>
                </a:lnTo>
                <a:lnTo>
                  <a:pt x="41639" y="12878"/>
                </a:lnTo>
                <a:lnTo>
                  <a:pt x="36682" y="8915"/>
                </a:lnTo>
                <a:lnTo>
                  <a:pt x="48856" y="8915"/>
                </a:lnTo>
                <a:lnTo>
                  <a:pt x="51553" y="17831"/>
                </a:lnTo>
                <a:lnTo>
                  <a:pt x="51553" y="32691"/>
                </a:lnTo>
                <a:lnTo>
                  <a:pt x="41639" y="32691"/>
                </a:lnTo>
                <a:lnTo>
                  <a:pt x="37673" y="34672"/>
                </a:lnTo>
                <a:lnTo>
                  <a:pt x="24785" y="35662"/>
                </a:lnTo>
                <a:lnTo>
                  <a:pt x="18836" y="36653"/>
                </a:lnTo>
                <a:lnTo>
                  <a:pt x="10905" y="38634"/>
                </a:lnTo>
                <a:lnTo>
                  <a:pt x="10905" y="52503"/>
                </a:lnTo>
                <a:lnTo>
                  <a:pt x="14871" y="56466"/>
                </a:lnTo>
                <a:lnTo>
                  <a:pt x="40647" y="56466"/>
                </a:lnTo>
                <a:lnTo>
                  <a:pt x="31725" y="65382"/>
                </a:lnTo>
                <a:close/>
              </a:path>
              <a:path w="59055" h="65404">
                <a:moveTo>
                  <a:pt x="40647" y="56466"/>
                </a:moveTo>
                <a:lnTo>
                  <a:pt x="31725" y="56466"/>
                </a:lnTo>
                <a:lnTo>
                  <a:pt x="41639" y="50522"/>
                </a:lnTo>
                <a:lnTo>
                  <a:pt x="41639" y="32691"/>
                </a:lnTo>
                <a:lnTo>
                  <a:pt x="51553" y="32691"/>
                </a:lnTo>
                <a:lnTo>
                  <a:pt x="51553" y="55475"/>
                </a:lnTo>
                <a:lnTo>
                  <a:pt x="41639" y="55475"/>
                </a:lnTo>
                <a:lnTo>
                  <a:pt x="40647" y="56466"/>
                </a:lnTo>
                <a:close/>
              </a:path>
              <a:path w="59055" h="65404">
                <a:moveTo>
                  <a:pt x="56510" y="64391"/>
                </a:moveTo>
                <a:lnTo>
                  <a:pt x="43622" y="64391"/>
                </a:lnTo>
                <a:lnTo>
                  <a:pt x="42630" y="60428"/>
                </a:lnTo>
                <a:lnTo>
                  <a:pt x="41639" y="55475"/>
                </a:lnTo>
                <a:lnTo>
                  <a:pt x="51553" y="55475"/>
                </a:lnTo>
                <a:lnTo>
                  <a:pt x="53536" y="56466"/>
                </a:lnTo>
                <a:lnTo>
                  <a:pt x="58493" y="56466"/>
                </a:lnTo>
                <a:lnTo>
                  <a:pt x="58493" y="63400"/>
                </a:lnTo>
                <a:lnTo>
                  <a:pt x="56510" y="643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1628" y="5052832"/>
            <a:ext cx="53975" cy="65405"/>
          </a:xfrm>
          <a:custGeom>
            <a:avLst/>
            <a:gdLst/>
            <a:ahLst/>
            <a:cxnLst/>
            <a:rect l="l" t="t" r="r" b="b"/>
            <a:pathLst>
              <a:path w="53975" h="65404">
                <a:moveTo>
                  <a:pt x="27759" y="65382"/>
                </a:moveTo>
                <a:lnTo>
                  <a:pt x="16311" y="63091"/>
                </a:lnTo>
                <a:lnTo>
                  <a:pt x="7559" y="56713"/>
                </a:lnTo>
                <a:lnTo>
                  <a:pt x="1967" y="46993"/>
                </a:lnTo>
                <a:lnTo>
                  <a:pt x="0" y="34672"/>
                </a:lnTo>
                <a:lnTo>
                  <a:pt x="1858" y="21314"/>
                </a:lnTo>
                <a:lnTo>
                  <a:pt x="7435" y="10277"/>
                </a:lnTo>
                <a:lnTo>
                  <a:pt x="16730" y="2770"/>
                </a:lnTo>
                <a:lnTo>
                  <a:pt x="29742" y="0"/>
                </a:lnTo>
                <a:lnTo>
                  <a:pt x="40431" y="2027"/>
                </a:lnTo>
                <a:lnTo>
                  <a:pt x="47587" y="7305"/>
                </a:lnTo>
                <a:lnTo>
                  <a:pt x="49073" y="9906"/>
                </a:lnTo>
                <a:lnTo>
                  <a:pt x="28750" y="9906"/>
                </a:lnTo>
                <a:lnTo>
                  <a:pt x="20680" y="11934"/>
                </a:lnTo>
                <a:lnTo>
                  <a:pt x="15490" y="17212"/>
                </a:lnTo>
                <a:lnTo>
                  <a:pt x="12717" y="24533"/>
                </a:lnTo>
                <a:lnTo>
                  <a:pt x="11896" y="32691"/>
                </a:lnTo>
                <a:lnTo>
                  <a:pt x="12439" y="41003"/>
                </a:lnTo>
                <a:lnTo>
                  <a:pt x="14747" y="48665"/>
                </a:lnTo>
                <a:lnTo>
                  <a:pt x="19843" y="54283"/>
                </a:lnTo>
                <a:lnTo>
                  <a:pt x="28750" y="56466"/>
                </a:lnTo>
                <a:lnTo>
                  <a:pt x="47414" y="56466"/>
                </a:lnTo>
                <a:lnTo>
                  <a:pt x="46968" y="57209"/>
                </a:lnTo>
                <a:lnTo>
                  <a:pt x="39176" y="63060"/>
                </a:lnTo>
                <a:lnTo>
                  <a:pt x="27759" y="65382"/>
                </a:lnTo>
                <a:close/>
              </a:path>
              <a:path w="53975" h="65404">
                <a:moveTo>
                  <a:pt x="53536" y="22784"/>
                </a:moveTo>
                <a:lnTo>
                  <a:pt x="43622" y="22784"/>
                </a:lnTo>
                <a:lnTo>
                  <a:pt x="41639" y="14859"/>
                </a:lnTo>
                <a:lnTo>
                  <a:pt x="37673" y="9906"/>
                </a:lnTo>
                <a:lnTo>
                  <a:pt x="49073" y="9906"/>
                </a:lnTo>
                <a:lnTo>
                  <a:pt x="51770" y="14627"/>
                </a:lnTo>
                <a:lnTo>
                  <a:pt x="53536" y="22784"/>
                </a:lnTo>
                <a:close/>
              </a:path>
              <a:path w="53975" h="65404">
                <a:moveTo>
                  <a:pt x="47414" y="56466"/>
                </a:moveTo>
                <a:lnTo>
                  <a:pt x="35690" y="56466"/>
                </a:lnTo>
                <a:lnTo>
                  <a:pt x="41639" y="51513"/>
                </a:lnTo>
                <a:lnTo>
                  <a:pt x="43622" y="41606"/>
                </a:lnTo>
                <a:lnTo>
                  <a:pt x="53536" y="41606"/>
                </a:lnTo>
                <a:lnTo>
                  <a:pt x="51599" y="49500"/>
                </a:lnTo>
                <a:lnTo>
                  <a:pt x="47414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66070" y="5032028"/>
            <a:ext cx="50165" cy="84455"/>
          </a:xfrm>
          <a:custGeom>
            <a:avLst/>
            <a:gdLst/>
            <a:ahLst/>
            <a:cxnLst/>
            <a:rect l="l" t="t" r="r" b="b"/>
            <a:pathLst>
              <a:path w="50164" h="84454">
                <a:moveTo>
                  <a:pt x="9914" y="84204"/>
                </a:moveTo>
                <a:lnTo>
                  <a:pt x="0" y="84204"/>
                </a:lnTo>
                <a:lnTo>
                  <a:pt x="0" y="0"/>
                </a:lnTo>
                <a:lnTo>
                  <a:pt x="9914" y="0"/>
                </a:lnTo>
                <a:lnTo>
                  <a:pt x="9914" y="30709"/>
                </a:lnTo>
                <a:lnTo>
                  <a:pt x="26768" y="30709"/>
                </a:lnTo>
                <a:lnTo>
                  <a:pt x="20788" y="31715"/>
                </a:lnTo>
                <a:lnTo>
                  <a:pt x="15366" y="35043"/>
                </a:lnTo>
                <a:lnTo>
                  <a:pt x="11432" y="41157"/>
                </a:lnTo>
                <a:lnTo>
                  <a:pt x="9914" y="50522"/>
                </a:lnTo>
                <a:lnTo>
                  <a:pt x="9914" y="84204"/>
                </a:lnTo>
                <a:close/>
              </a:path>
              <a:path w="50164" h="84454">
                <a:moveTo>
                  <a:pt x="49570" y="84204"/>
                </a:moveTo>
                <a:lnTo>
                  <a:pt x="39656" y="84204"/>
                </a:lnTo>
                <a:lnTo>
                  <a:pt x="39656" y="35662"/>
                </a:lnTo>
                <a:lnTo>
                  <a:pt x="36682" y="30709"/>
                </a:lnTo>
                <a:lnTo>
                  <a:pt x="9914" y="30709"/>
                </a:lnTo>
                <a:lnTo>
                  <a:pt x="12888" y="26747"/>
                </a:lnTo>
                <a:lnTo>
                  <a:pt x="18836" y="20803"/>
                </a:lnTo>
                <a:lnTo>
                  <a:pt x="28750" y="20803"/>
                </a:lnTo>
                <a:lnTo>
                  <a:pt x="35768" y="21701"/>
                </a:lnTo>
                <a:lnTo>
                  <a:pt x="42506" y="25013"/>
                </a:lnTo>
                <a:lnTo>
                  <a:pt x="47572" y="31669"/>
                </a:lnTo>
                <a:lnTo>
                  <a:pt x="49570" y="42597"/>
                </a:lnTo>
                <a:lnTo>
                  <a:pt x="49570" y="8420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32495" y="5032028"/>
            <a:ext cx="10160" cy="84455"/>
          </a:xfrm>
          <a:custGeom>
            <a:avLst/>
            <a:gdLst/>
            <a:ahLst/>
            <a:cxnLst/>
            <a:rect l="l" t="t" r="r" b="b"/>
            <a:pathLst>
              <a:path w="10160" h="84454">
                <a:moveTo>
                  <a:pt x="9914" y="84204"/>
                </a:moveTo>
                <a:lnTo>
                  <a:pt x="0" y="84204"/>
                </a:lnTo>
                <a:lnTo>
                  <a:pt x="0" y="22784"/>
                </a:lnTo>
                <a:lnTo>
                  <a:pt x="9914" y="22784"/>
                </a:lnTo>
                <a:lnTo>
                  <a:pt x="9914" y="84204"/>
                </a:lnTo>
                <a:close/>
              </a:path>
              <a:path w="10160" h="84454">
                <a:moveTo>
                  <a:pt x="9914" y="11887"/>
                </a:moveTo>
                <a:lnTo>
                  <a:pt x="0" y="11887"/>
                </a:lnTo>
                <a:lnTo>
                  <a:pt x="0" y="0"/>
                </a:lnTo>
                <a:lnTo>
                  <a:pt x="9914" y="0"/>
                </a:lnTo>
                <a:lnTo>
                  <a:pt x="9914" y="118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58272" y="5052832"/>
            <a:ext cx="50800" cy="63500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21118" y="10897"/>
                </a:moveTo>
                <a:lnTo>
                  <a:pt x="9914" y="10897"/>
                </a:lnTo>
                <a:lnTo>
                  <a:pt x="11896" y="7925"/>
                </a:lnTo>
                <a:lnTo>
                  <a:pt x="17845" y="0"/>
                </a:lnTo>
                <a:lnTo>
                  <a:pt x="28750" y="0"/>
                </a:lnTo>
                <a:lnTo>
                  <a:pt x="36341" y="897"/>
                </a:lnTo>
                <a:lnTo>
                  <a:pt x="43374" y="4210"/>
                </a:lnTo>
                <a:lnTo>
                  <a:pt x="47802" y="9906"/>
                </a:lnTo>
                <a:lnTo>
                  <a:pt x="26768" y="9906"/>
                </a:lnTo>
                <a:lnTo>
                  <a:pt x="21625" y="10633"/>
                </a:lnTo>
                <a:lnTo>
                  <a:pt x="21118" y="10897"/>
                </a:lnTo>
                <a:close/>
              </a:path>
              <a:path w="50800" h="63500">
                <a:moveTo>
                  <a:pt x="9914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0897"/>
                </a:lnTo>
                <a:lnTo>
                  <a:pt x="21118" y="10897"/>
                </a:lnTo>
                <a:lnTo>
                  <a:pt x="16110" y="13497"/>
                </a:lnTo>
                <a:lnTo>
                  <a:pt x="11711" y="19518"/>
                </a:lnTo>
                <a:lnTo>
                  <a:pt x="9914" y="29719"/>
                </a:lnTo>
                <a:lnTo>
                  <a:pt x="9914" y="63400"/>
                </a:lnTo>
                <a:close/>
              </a:path>
              <a:path w="50800" h="63500">
                <a:moveTo>
                  <a:pt x="50562" y="63400"/>
                </a:moveTo>
                <a:lnTo>
                  <a:pt x="39656" y="63400"/>
                </a:lnTo>
                <a:lnTo>
                  <a:pt x="39656" y="14859"/>
                </a:lnTo>
                <a:lnTo>
                  <a:pt x="36682" y="9906"/>
                </a:lnTo>
                <a:lnTo>
                  <a:pt x="47802" y="9906"/>
                </a:lnTo>
                <a:lnTo>
                  <a:pt x="48548" y="10866"/>
                </a:lnTo>
                <a:lnTo>
                  <a:pt x="50562" y="21794"/>
                </a:lnTo>
                <a:lnTo>
                  <a:pt x="50562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1722" y="5052832"/>
            <a:ext cx="55880" cy="65405"/>
          </a:xfrm>
          <a:custGeom>
            <a:avLst/>
            <a:gdLst/>
            <a:ahLst/>
            <a:cxnLst/>
            <a:rect l="l" t="t" r="r" b="b"/>
            <a:pathLst>
              <a:path w="55879" h="65404">
                <a:moveTo>
                  <a:pt x="37673" y="65382"/>
                </a:moveTo>
                <a:lnTo>
                  <a:pt x="27759" y="65382"/>
                </a:lnTo>
                <a:lnTo>
                  <a:pt x="15893" y="63091"/>
                </a:lnTo>
                <a:lnTo>
                  <a:pt x="7187" y="56713"/>
                </a:lnTo>
                <a:lnTo>
                  <a:pt x="1827" y="46993"/>
                </a:lnTo>
                <a:lnTo>
                  <a:pt x="0" y="34672"/>
                </a:lnTo>
                <a:lnTo>
                  <a:pt x="1719" y="21314"/>
                </a:lnTo>
                <a:lnTo>
                  <a:pt x="7063" y="10277"/>
                </a:lnTo>
                <a:lnTo>
                  <a:pt x="16311" y="2770"/>
                </a:lnTo>
                <a:lnTo>
                  <a:pt x="29742" y="0"/>
                </a:lnTo>
                <a:lnTo>
                  <a:pt x="41298" y="2662"/>
                </a:lnTo>
                <a:lnTo>
                  <a:pt x="49057" y="9906"/>
                </a:lnTo>
                <a:lnTo>
                  <a:pt x="18836" y="9906"/>
                </a:lnTo>
                <a:lnTo>
                  <a:pt x="10905" y="18822"/>
                </a:lnTo>
                <a:lnTo>
                  <a:pt x="10905" y="27737"/>
                </a:lnTo>
                <a:lnTo>
                  <a:pt x="54612" y="27737"/>
                </a:lnTo>
                <a:lnTo>
                  <a:pt x="55519" y="36653"/>
                </a:lnTo>
                <a:lnTo>
                  <a:pt x="10905" y="36653"/>
                </a:lnTo>
                <a:lnTo>
                  <a:pt x="12020" y="45182"/>
                </a:lnTo>
                <a:lnTo>
                  <a:pt x="15366" y="51389"/>
                </a:lnTo>
                <a:lnTo>
                  <a:pt x="20943" y="55181"/>
                </a:lnTo>
                <a:lnTo>
                  <a:pt x="28750" y="56466"/>
                </a:lnTo>
                <a:lnTo>
                  <a:pt x="51553" y="56466"/>
                </a:lnTo>
                <a:lnTo>
                  <a:pt x="43622" y="61419"/>
                </a:lnTo>
                <a:lnTo>
                  <a:pt x="41639" y="63400"/>
                </a:lnTo>
                <a:lnTo>
                  <a:pt x="37673" y="65382"/>
                </a:lnTo>
                <a:close/>
              </a:path>
              <a:path w="55879" h="65404">
                <a:moveTo>
                  <a:pt x="54612" y="27737"/>
                </a:moveTo>
                <a:lnTo>
                  <a:pt x="45604" y="27737"/>
                </a:lnTo>
                <a:lnTo>
                  <a:pt x="44613" y="18822"/>
                </a:lnTo>
                <a:lnTo>
                  <a:pt x="40647" y="9906"/>
                </a:lnTo>
                <a:lnTo>
                  <a:pt x="49057" y="9906"/>
                </a:lnTo>
                <a:lnTo>
                  <a:pt x="49322" y="10154"/>
                </a:lnTo>
                <a:lnTo>
                  <a:pt x="54001" y="21732"/>
                </a:lnTo>
                <a:lnTo>
                  <a:pt x="54612" y="27737"/>
                </a:lnTo>
                <a:close/>
              </a:path>
              <a:path w="55879" h="65404">
                <a:moveTo>
                  <a:pt x="51553" y="56466"/>
                </a:moveTo>
                <a:lnTo>
                  <a:pt x="38665" y="56466"/>
                </a:lnTo>
                <a:lnTo>
                  <a:pt x="44613" y="48541"/>
                </a:lnTo>
                <a:lnTo>
                  <a:pt x="44613" y="44578"/>
                </a:lnTo>
                <a:lnTo>
                  <a:pt x="55519" y="44578"/>
                </a:lnTo>
                <a:lnTo>
                  <a:pt x="51553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86164" y="5052832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47055" y="56466"/>
                </a:moveTo>
                <a:lnTo>
                  <a:pt x="34699" y="56466"/>
                </a:lnTo>
                <a:lnTo>
                  <a:pt x="40647" y="53494"/>
                </a:lnTo>
                <a:lnTo>
                  <a:pt x="40647" y="41606"/>
                </a:lnTo>
                <a:lnTo>
                  <a:pt x="37673" y="39625"/>
                </a:lnTo>
                <a:lnTo>
                  <a:pt x="28750" y="37644"/>
                </a:lnTo>
                <a:lnTo>
                  <a:pt x="16854" y="34672"/>
                </a:lnTo>
                <a:lnTo>
                  <a:pt x="7931" y="32691"/>
                </a:lnTo>
                <a:lnTo>
                  <a:pt x="1982" y="28728"/>
                </a:lnTo>
                <a:lnTo>
                  <a:pt x="1982" y="19812"/>
                </a:lnTo>
                <a:lnTo>
                  <a:pt x="4027" y="10866"/>
                </a:lnTo>
                <a:lnTo>
                  <a:pt x="9418" y="4705"/>
                </a:lnTo>
                <a:lnTo>
                  <a:pt x="17039" y="1145"/>
                </a:lnTo>
                <a:lnTo>
                  <a:pt x="25776" y="0"/>
                </a:lnTo>
                <a:lnTo>
                  <a:pt x="38696" y="2677"/>
                </a:lnTo>
                <a:lnTo>
                  <a:pt x="45852" y="8791"/>
                </a:lnTo>
                <a:lnTo>
                  <a:pt x="21811" y="8915"/>
                </a:lnTo>
                <a:lnTo>
                  <a:pt x="12888" y="9906"/>
                </a:lnTo>
                <a:lnTo>
                  <a:pt x="12888" y="22784"/>
                </a:lnTo>
                <a:lnTo>
                  <a:pt x="15862" y="23775"/>
                </a:lnTo>
                <a:lnTo>
                  <a:pt x="23793" y="25756"/>
                </a:lnTo>
                <a:lnTo>
                  <a:pt x="33708" y="28728"/>
                </a:lnTo>
                <a:lnTo>
                  <a:pt x="46596" y="31700"/>
                </a:lnTo>
                <a:lnTo>
                  <a:pt x="51553" y="36653"/>
                </a:lnTo>
                <a:lnTo>
                  <a:pt x="51553" y="44578"/>
                </a:lnTo>
                <a:lnTo>
                  <a:pt x="49632" y="53262"/>
                </a:lnTo>
                <a:lnTo>
                  <a:pt x="47055" y="56466"/>
                </a:lnTo>
                <a:close/>
              </a:path>
              <a:path w="52070" h="65404">
                <a:moveTo>
                  <a:pt x="49570" y="19812"/>
                </a:moveTo>
                <a:lnTo>
                  <a:pt x="39656" y="19812"/>
                </a:lnTo>
                <a:lnTo>
                  <a:pt x="39656" y="15850"/>
                </a:lnTo>
                <a:lnTo>
                  <a:pt x="37673" y="8915"/>
                </a:lnTo>
                <a:lnTo>
                  <a:pt x="45909" y="8915"/>
                </a:lnTo>
                <a:lnTo>
                  <a:pt x="48920" y="15463"/>
                </a:lnTo>
                <a:lnTo>
                  <a:pt x="49570" y="19812"/>
                </a:lnTo>
                <a:close/>
              </a:path>
              <a:path w="52070" h="65404">
                <a:moveTo>
                  <a:pt x="26768" y="65382"/>
                </a:moveTo>
                <a:lnTo>
                  <a:pt x="12686" y="63091"/>
                </a:lnTo>
                <a:lnTo>
                  <a:pt x="4833" y="57456"/>
                </a:lnTo>
                <a:lnTo>
                  <a:pt x="1254" y="50336"/>
                </a:lnTo>
                <a:lnTo>
                  <a:pt x="0" y="43588"/>
                </a:lnTo>
                <a:lnTo>
                  <a:pt x="10905" y="43588"/>
                </a:lnTo>
                <a:lnTo>
                  <a:pt x="10905" y="48541"/>
                </a:lnTo>
                <a:lnTo>
                  <a:pt x="11896" y="56466"/>
                </a:lnTo>
                <a:lnTo>
                  <a:pt x="47055" y="56466"/>
                </a:lnTo>
                <a:lnTo>
                  <a:pt x="44365" y="59809"/>
                </a:lnTo>
                <a:lnTo>
                  <a:pt x="36496" y="63942"/>
                </a:lnTo>
                <a:lnTo>
                  <a:pt x="26768" y="6538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71691" y="4912161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33708" y="61419"/>
                </a:moveTo>
                <a:lnTo>
                  <a:pt x="22802" y="61419"/>
                </a:lnTo>
                <a:lnTo>
                  <a:pt x="0" y="0"/>
                </a:lnTo>
                <a:lnTo>
                  <a:pt x="11896" y="0"/>
                </a:lnTo>
                <a:lnTo>
                  <a:pt x="27759" y="50522"/>
                </a:lnTo>
                <a:lnTo>
                  <a:pt x="37929" y="50522"/>
                </a:lnTo>
                <a:lnTo>
                  <a:pt x="33708" y="61419"/>
                </a:lnTo>
                <a:close/>
              </a:path>
              <a:path w="57785" h="61595">
                <a:moveTo>
                  <a:pt x="37929" y="50522"/>
                </a:moveTo>
                <a:lnTo>
                  <a:pt x="28750" y="50522"/>
                </a:lnTo>
                <a:lnTo>
                  <a:pt x="45604" y="0"/>
                </a:lnTo>
                <a:lnTo>
                  <a:pt x="57501" y="0"/>
                </a:lnTo>
                <a:lnTo>
                  <a:pt x="37929" y="5052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38115" y="4889377"/>
            <a:ext cx="11430" cy="84455"/>
          </a:xfrm>
          <a:custGeom>
            <a:avLst/>
            <a:gdLst/>
            <a:ahLst/>
            <a:cxnLst/>
            <a:rect l="l" t="t" r="r" b="b"/>
            <a:pathLst>
              <a:path w="11429" h="84454">
                <a:moveTo>
                  <a:pt x="10905" y="84204"/>
                </a:moveTo>
                <a:lnTo>
                  <a:pt x="0" y="84204"/>
                </a:lnTo>
                <a:lnTo>
                  <a:pt x="0" y="22784"/>
                </a:lnTo>
                <a:lnTo>
                  <a:pt x="10905" y="22784"/>
                </a:lnTo>
                <a:lnTo>
                  <a:pt x="10905" y="84204"/>
                </a:lnTo>
                <a:close/>
              </a:path>
              <a:path w="11429" h="84454">
                <a:moveTo>
                  <a:pt x="10905" y="11887"/>
                </a:moveTo>
                <a:lnTo>
                  <a:pt x="0" y="11887"/>
                </a:lnTo>
                <a:lnTo>
                  <a:pt x="0" y="0"/>
                </a:lnTo>
                <a:lnTo>
                  <a:pt x="10905" y="0"/>
                </a:lnTo>
                <a:lnTo>
                  <a:pt x="10905" y="118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65875" y="4910180"/>
            <a:ext cx="29845" cy="63500"/>
          </a:xfrm>
          <a:custGeom>
            <a:avLst/>
            <a:gdLst/>
            <a:ahLst/>
            <a:cxnLst/>
            <a:rect l="l" t="t" r="r" b="b"/>
            <a:pathLst>
              <a:path w="29845" h="63500">
                <a:moveTo>
                  <a:pt x="15986" y="11887"/>
                </a:moveTo>
                <a:lnTo>
                  <a:pt x="9914" y="11887"/>
                </a:lnTo>
                <a:lnTo>
                  <a:pt x="13879" y="4953"/>
                </a:lnTo>
                <a:lnTo>
                  <a:pt x="19828" y="0"/>
                </a:lnTo>
                <a:lnTo>
                  <a:pt x="28750" y="0"/>
                </a:lnTo>
                <a:lnTo>
                  <a:pt x="29742" y="990"/>
                </a:lnTo>
                <a:lnTo>
                  <a:pt x="29742" y="10897"/>
                </a:lnTo>
                <a:lnTo>
                  <a:pt x="16854" y="10897"/>
                </a:lnTo>
                <a:lnTo>
                  <a:pt x="15986" y="11887"/>
                </a:lnTo>
                <a:close/>
              </a:path>
              <a:path w="29845" h="63500">
                <a:moveTo>
                  <a:pt x="9914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1887"/>
                </a:lnTo>
                <a:lnTo>
                  <a:pt x="15986" y="11887"/>
                </a:lnTo>
                <a:lnTo>
                  <a:pt x="9914" y="18822"/>
                </a:lnTo>
                <a:lnTo>
                  <a:pt x="9914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7600" y="4895320"/>
            <a:ext cx="29209" cy="79375"/>
          </a:xfrm>
          <a:custGeom>
            <a:avLst/>
            <a:gdLst/>
            <a:ahLst/>
            <a:cxnLst/>
            <a:rect l="l" t="t" r="r" b="b"/>
            <a:pathLst>
              <a:path w="29210" h="79375">
                <a:moveTo>
                  <a:pt x="18836" y="16840"/>
                </a:moveTo>
                <a:lnTo>
                  <a:pt x="8922" y="16840"/>
                </a:lnTo>
                <a:lnTo>
                  <a:pt x="8922" y="0"/>
                </a:lnTo>
                <a:lnTo>
                  <a:pt x="18836" y="0"/>
                </a:lnTo>
                <a:lnTo>
                  <a:pt x="18836" y="16840"/>
                </a:lnTo>
                <a:close/>
              </a:path>
              <a:path w="29210" h="79375">
                <a:moveTo>
                  <a:pt x="28750" y="25756"/>
                </a:moveTo>
                <a:lnTo>
                  <a:pt x="0" y="25756"/>
                </a:lnTo>
                <a:lnTo>
                  <a:pt x="0" y="16840"/>
                </a:lnTo>
                <a:lnTo>
                  <a:pt x="28750" y="16840"/>
                </a:lnTo>
                <a:lnTo>
                  <a:pt x="28750" y="25756"/>
                </a:lnTo>
                <a:close/>
              </a:path>
              <a:path w="29210" h="79375">
                <a:moveTo>
                  <a:pt x="24785" y="79250"/>
                </a:moveTo>
                <a:lnTo>
                  <a:pt x="10905" y="79250"/>
                </a:lnTo>
                <a:lnTo>
                  <a:pt x="8922" y="73307"/>
                </a:lnTo>
                <a:lnTo>
                  <a:pt x="8922" y="25756"/>
                </a:lnTo>
                <a:lnTo>
                  <a:pt x="18836" y="25756"/>
                </a:lnTo>
                <a:lnTo>
                  <a:pt x="18836" y="70335"/>
                </a:lnTo>
                <a:lnTo>
                  <a:pt x="28750" y="70335"/>
                </a:lnTo>
                <a:lnTo>
                  <a:pt x="28750" y="78260"/>
                </a:lnTo>
                <a:lnTo>
                  <a:pt x="24785" y="792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37256" y="4912161"/>
            <a:ext cx="50165" cy="63500"/>
          </a:xfrm>
          <a:custGeom>
            <a:avLst/>
            <a:gdLst/>
            <a:ahLst/>
            <a:cxnLst/>
            <a:rect l="l" t="t" r="r" b="b"/>
            <a:pathLst>
              <a:path w="50164" h="63500">
                <a:moveTo>
                  <a:pt x="29742" y="63400"/>
                </a:moveTo>
                <a:lnTo>
                  <a:pt x="19828" y="63400"/>
                </a:lnTo>
                <a:lnTo>
                  <a:pt x="12965" y="62549"/>
                </a:lnTo>
                <a:lnTo>
                  <a:pt x="6568" y="59562"/>
                </a:lnTo>
                <a:lnTo>
                  <a:pt x="1843" y="53788"/>
                </a:lnTo>
                <a:lnTo>
                  <a:pt x="0" y="44578"/>
                </a:lnTo>
                <a:lnTo>
                  <a:pt x="0" y="0"/>
                </a:lnTo>
                <a:lnTo>
                  <a:pt x="10905" y="0"/>
                </a:lnTo>
                <a:lnTo>
                  <a:pt x="10905" y="51513"/>
                </a:lnTo>
                <a:lnTo>
                  <a:pt x="15862" y="54485"/>
                </a:lnTo>
                <a:lnTo>
                  <a:pt x="38523" y="54485"/>
                </a:lnTo>
                <a:lnTo>
                  <a:pt x="35690" y="59438"/>
                </a:lnTo>
                <a:lnTo>
                  <a:pt x="29742" y="63400"/>
                </a:lnTo>
                <a:close/>
              </a:path>
              <a:path w="50164" h="63500">
                <a:moveTo>
                  <a:pt x="38523" y="54485"/>
                </a:moveTo>
                <a:lnTo>
                  <a:pt x="22802" y="54485"/>
                </a:lnTo>
                <a:lnTo>
                  <a:pt x="30873" y="52488"/>
                </a:lnTo>
                <a:lnTo>
                  <a:pt x="36062" y="47426"/>
                </a:lnTo>
                <a:lnTo>
                  <a:pt x="38835" y="40693"/>
                </a:lnTo>
                <a:lnTo>
                  <a:pt x="39656" y="33681"/>
                </a:lnTo>
                <a:lnTo>
                  <a:pt x="39656" y="0"/>
                </a:lnTo>
                <a:lnTo>
                  <a:pt x="49570" y="0"/>
                </a:lnTo>
                <a:lnTo>
                  <a:pt x="49570" y="52503"/>
                </a:lnTo>
                <a:lnTo>
                  <a:pt x="39656" y="52503"/>
                </a:lnTo>
                <a:lnTo>
                  <a:pt x="38523" y="54485"/>
                </a:lnTo>
                <a:close/>
              </a:path>
              <a:path w="50164" h="63500">
                <a:moveTo>
                  <a:pt x="49570" y="61419"/>
                </a:moveTo>
                <a:lnTo>
                  <a:pt x="39656" y="61419"/>
                </a:lnTo>
                <a:lnTo>
                  <a:pt x="39656" y="52503"/>
                </a:lnTo>
                <a:lnTo>
                  <a:pt x="49570" y="52503"/>
                </a:lnTo>
                <a:lnTo>
                  <a:pt x="49570" y="614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99716" y="4910180"/>
            <a:ext cx="59055" cy="65405"/>
          </a:xfrm>
          <a:custGeom>
            <a:avLst/>
            <a:gdLst/>
            <a:ahLst/>
            <a:cxnLst/>
            <a:rect l="l" t="t" r="r" b="b"/>
            <a:pathLst>
              <a:path w="59054" h="65404">
                <a:moveTo>
                  <a:pt x="12888" y="20803"/>
                </a:moveTo>
                <a:lnTo>
                  <a:pt x="2974" y="20803"/>
                </a:lnTo>
                <a:lnTo>
                  <a:pt x="5189" y="11283"/>
                </a:lnTo>
                <a:lnTo>
                  <a:pt x="10285" y="4829"/>
                </a:lnTo>
                <a:lnTo>
                  <a:pt x="18170" y="1160"/>
                </a:lnTo>
                <a:lnTo>
                  <a:pt x="28750" y="0"/>
                </a:lnTo>
                <a:lnTo>
                  <a:pt x="34405" y="557"/>
                </a:lnTo>
                <a:lnTo>
                  <a:pt x="42011" y="2971"/>
                </a:lnTo>
                <a:lnTo>
                  <a:pt x="48687" y="8358"/>
                </a:lnTo>
                <a:lnTo>
                  <a:pt x="48856" y="8915"/>
                </a:lnTo>
                <a:lnTo>
                  <a:pt x="14871" y="8915"/>
                </a:lnTo>
                <a:lnTo>
                  <a:pt x="12888" y="15850"/>
                </a:lnTo>
                <a:lnTo>
                  <a:pt x="12888" y="20803"/>
                </a:lnTo>
                <a:close/>
              </a:path>
              <a:path w="59054" h="65404">
                <a:moveTo>
                  <a:pt x="31725" y="65382"/>
                </a:moveTo>
                <a:lnTo>
                  <a:pt x="19828" y="65382"/>
                </a:lnTo>
                <a:lnTo>
                  <a:pt x="11711" y="64128"/>
                </a:lnTo>
                <a:lnTo>
                  <a:pt x="5452" y="60552"/>
                </a:lnTo>
                <a:lnTo>
                  <a:pt x="1425" y="54933"/>
                </a:lnTo>
                <a:lnTo>
                  <a:pt x="0" y="47550"/>
                </a:lnTo>
                <a:lnTo>
                  <a:pt x="573" y="42798"/>
                </a:lnTo>
                <a:lnTo>
                  <a:pt x="3098" y="37025"/>
                </a:lnTo>
                <a:lnTo>
                  <a:pt x="8783" y="31808"/>
                </a:lnTo>
                <a:lnTo>
                  <a:pt x="18836" y="28728"/>
                </a:lnTo>
                <a:lnTo>
                  <a:pt x="35690" y="25756"/>
                </a:lnTo>
                <a:lnTo>
                  <a:pt x="38665" y="25756"/>
                </a:lnTo>
                <a:lnTo>
                  <a:pt x="41639" y="24765"/>
                </a:lnTo>
                <a:lnTo>
                  <a:pt x="41639" y="12878"/>
                </a:lnTo>
                <a:lnTo>
                  <a:pt x="36682" y="8915"/>
                </a:lnTo>
                <a:lnTo>
                  <a:pt x="48856" y="8915"/>
                </a:lnTo>
                <a:lnTo>
                  <a:pt x="51553" y="17831"/>
                </a:lnTo>
                <a:lnTo>
                  <a:pt x="51553" y="32691"/>
                </a:lnTo>
                <a:lnTo>
                  <a:pt x="40647" y="32691"/>
                </a:lnTo>
                <a:lnTo>
                  <a:pt x="39656" y="33681"/>
                </a:lnTo>
                <a:lnTo>
                  <a:pt x="36682" y="34672"/>
                </a:lnTo>
                <a:lnTo>
                  <a:pt x="23793" y="35662"/>
                </a:lnTo>
                <a:lnTo>
                  <a:pt x="18836" y="36653"/>
                </a:lnTo>
                <a:lnTo>
                  <a:pt x="10905" y="38634"/>
                </a:lnTo>
                <a:lnTo>
                  <a:pt x="10905" y="52503"/>
                </a:lnTo>
                <a:lnTo>
                  <a:pt x="13879" y="56466"/>
                </a:lnTo>
                <a:lnTo>
                  <a:pt x="40647" y="56466"/>
                </a:lnTo>
                <a:lnTo>
                  <a:pt x="31725" y="65382"/>
                </a:lnTo>
                <a:close/>
              </a:path>
              <a:path w="59054" h="65404">
                <a:moveTo>
                  <a:pt x="40647" y="56466"/>
                </a:moveTo>
                <a:lnTo>
                  <a:pt x="31725" y="56466"/>
                </a:lnTo>
                <a:lnTo>
                  <a:pt x="40647" y="50522"/>
                </a:lnTo>
                <a:lnTo>
                  <a:pt x="40647" y="32691"/>
                </a:lnTo>
                <a:lnTo>
                  <a:pt x="51553" y="32691"/>
                </a:lnTo>
                <a:lnTo>
                  <a:pt x="51553" y="55475"/>
                </a:lnTo>
                <a:lnTo>
                  <a:pt x="41639" y="55475"/>
                </a:lnTo>
                <a:lnTo>
                  <a:pt x="40647" y="56466"/>
                </a:lnTo>
                <a:close/>
              </a:path>
              <a:path w="59054" h="65404">
                <a:moveTo>
                  <a:pt x="56510" y="64391"/>
                </a:moveTo>
                <a:lnTo>
                  <a:pt x="43622" y="64391"/>
                </a:lnTo>
                <a:lnTo>
                  <a:pt x="41639" y="60428"/>
                </a:lnTo>
                <a:lnTo>
                  <a:pt x="41639" y="55475"/>
                </a:lnTo>
                <a:lnTo>
                  <a:pt x="51553" y="55475"/>
                </a:lnTo>
                <a:lnTo>
                  <a:pt x="52544" y="56466"/>
                </a:lnTo>
                <a:lnTo>
                  <a:pt x="58493" y="56466"/>
                </a:lnTo>
                <a:lnTo>
                  <a:pt x="58493" y="63400"/>
                </a:lnTo>
                <a:lnTo>
                  <a:pt x="56510" y="643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74567" y="4889377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0"/>
                </a:moveTo>
                <a:lnTo>
                  <a:pt x="0" y="84204"/>
                </a:lnTo>
              </a:path>
            </a:pathLst>
          </a:custGeom>
          <a:ln w="109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82463" y="5052832"/>
            <a:ext cx="83820" cy="63500"/>
          </a:xfrm>
          <a:custGeom>
            <a:avLst/>
            <a:gdLst/>
            <a:ahLst/>
            <a:cxnLst/>
            <a:rect l="l" t="t" r="r" b="b"/>
            <a:pathLst>
              <a:path w="83820" h="63500">
                <a:moveTo>
                  <a:pt x="17514" y="10897"/>
                </a:moveTo>
                <a:lnTo>
                  <a:pt x="9914" y="10897"/>
                </a:lnTo>
                <a:lnTo>
                  <a:pt x="11896" y="7925"/>
                </a:lnTo>
                <a:lnTo>
                  <a:pt x="17845" y="0"/>
                </a:lnTo>
                <a:lnTo>
                  <a:pt x="39656" y="0"/>
                </a:lnTo>
                <a:lnTo>
                  <a:pt x="43622" y="6934"/>
                </a:lnTo>
                <a:lnTo>
                  <a:pt x="45604" y="9906"/>
                </a:lnTo>
                <a:lnTo>
                  <a:pt x="20819" y="9906"/>
                </a:lnTo>
                <a:lnTo>
                  <a:pt x="17514" y="10897"/>
                </a:lnTo>
                <a:close/>
              </a:path>
              <a:path w="83820" h="63500">
                <a:moveTo>
                  <a:pt x="83278" y="63400"/>
                </a:moveTo>
                <a:lnTo>
                  <a:pt x="72373" y="63400"/>
                </a:lnTo>
                <a:lnTo>
                  <a:pt x="72373" y="14859"/>
                </a:lnTo>
                <a:lnTo>
                  <a:pt x="70390" y="9906"/>
                </a:lnTo>
                <a:lnTo>
                  <a:pt x="45604" y="9906"/>
                </a:lnTo>
                <a:lnTo>
                  <a:pt x="50562" y="4953"/>
                </a:lnTo>
                <a:lnTo>
                  <a:pt x="54527" y="0"/>
                </a:lnTo>
                <a:lnTo>
                  <a:pt x="64441" y="0"/>
                </a:lnTo>
                <a:lnTo>
                  <a:pt x="69894" y="882"/>
                </a:lnTo>
                <a:lnTo>
                  <a:pt x="76090" y="4086"/>
                </a:lnTo>
                <a:lnTo>
                  <a:pt x="81171" y="10448"/>
                </a:lnTo>
                <a:lnTo>
                  <a:pt x="83278" y="20803"/>
                </a:lnTo>
                <a:lnTo>
                  <a:pt x="83278" y="63400"/>
                </a:lnTo>
                <a:close/>
              </a:path>
              <a:path w="83820" h="63500">
                <a:moveTo>
                  <a:pt x="10905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0897"/>
                </a:lnTo>
                <a:lnTo>
                  <a:pt x="17514" y="10897"/>
                </a:lnTo>
                <a:lnTo>
                  <a:pt x="10905" y="12878"/>
                </a:lnTo>
                <a:lnTo>
                  <a:pt x="10905" y="63400"/>
                </a:lnTo>
                <a:close/>
              </a:path>
              <a:path w="83820" h="63500">
                <a:moveTo>
                  <a:pt x="46596" y="63400"/>
                </a:moveTo>
                <a:lnTo>
                  <a:pt x="36682" y="63400"/>
                </a:lnTo>
                <a:lnTo>
                  <a:pt x="36682" y="15850"/>
                </a:lnTo>
                <a:lnTo>
                  <a:pt x="34699" y="9906"/>
                </a:lnTo>
                <a:lnTo>
                  <a:pt x="52544" y="9906"/>
                </a:lnTo>
                <a:lnTo>
                  <a:pt x="46596" y="17831"/>
                </a:lnTo>
                <a:lnTo>
                  <a:pt x="46596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78630" y="5052832"/>
            <a:ext cx="57785" cy="65405"/>
          </a:xfrm>
          <a:custGeom>
            <a:avLst/>
            <a:gdLst/>
            <a:ahLst/>
            <a:cxnLst/>
            <a:rect l="l" t="t" r="r" b="b"/>
            <a:pathLst>
              <a:path w="57785" h="65404">
                <a:moveTo>
                  <a:pt x="11896" y="20803"/>
                </a:moveTo>
                <a:lnTo>
                  <a:pt x="2974" y="20803"/>
                </a:lnTo>
                <a:lnTo>
                  <a:pt x="4755" y="11283"/>
                </a:lnTo>
                <a:lnTo>
                  <a:pt x="9790" y="4829"/>
                </a:lnTo>
                <a:lnTo>
                  <a:pt x="17613" y="1160"/>
                </a:lnTo>
                <a:lnTo>
                  <a:pt x="27759" y="0"/>
                </a:lnTo>
                <a:lnTo>
                  <a:pt x="33413" y="557"/>
                </a:lnTo>
                <a:lnTo>
                  <a:pt x="41019" y="2971"/>
                </a:lnTo>
                <a:lnTo>
                  <a:pt x="47696" y="8358"/>
                </a:lnTo>
                <a:lnTo>
                  <a:pt x="47864" y="8915"/>
                </a:lnTo>
                <a:lnTo>
                  <a:pt x="14871" y="8915"/>
                </a:lnTo>
                <a:lnTo>
                  <a:pt x="12888" y="15850"/>
                </a:lnTo>
                <a:lnTo>
                  <a:pt x="11896" y="20803"/>
                </a:lnTo>
                <a:close/>
              </a:path>
              <a:path w="57785" h="65404">
                <a:moveTo>
                  <a:pt x="30733" y="65382"/>
                </a:moveTo>
                <a:lnTo>
                  <a:pt x="18836" y="65382"/>
                </a:lnTo>
                <a:lnTo>
                  <a:pt x="11292" y="64128"/>
                </a:lnTo>
                <a:lnTo>
                  <a:pt x="5328" y="60552"/>
                </a:lnTo>
                <a:lnTo>
                  <a:pt x="1409" y="54933"/>
                </a:lnTo>
                <a:lnTo>
                  <a:pt x="0" y="47550"/>
                </a:lnTo>
                <a:lnTo>
                  <a:pt x="433" y="42798"/>
                </a:lnTo>
                <a:lnTo>
                  <a:pt x="2726" y="37025"/>
                </a:lnTo>
                <a:lnTo>
                  <a:pt x="8365" y="31808"/>
                </a:lnTo>
                <a:lnTo>
                  <a:pt x="18836" y="28728"/>
                </a:lnTo>
                <a:lnTo>
                  <a:pt x="35690" y="25756"/>
                </a:lnTo>
                <a:lnTo>
                  <a:pt x="37673" y="25756"/>
                </a:lnTo>
                <a:lnTo>
                  <a:pt x="40647" y="24765"/>
                </a:lnTo>
                <a:lnTo>
                  <a:pt x="40647" y="12878"/>
                </a:lnTo>
                <a:lnTo>
                  <a:pt x="35690" y="8915"/>
                </a:lnTo>
                <a:lnTo>
                  <a:pt x="47864" y="8915"/>
                </a:lnTo>
                <a:lnTo>
                  <a:pt x="50562" y="17831"/>
                </a:lnTo>
                <a:lnTo>
                  <a:pt x="50562" y="32691"/>
                </a:lnTo>
                <a:lnTo>
                  <a:pt x="40647" y="32691"/>
                </a:lnTo>
                <a:lnTo>
                  <a:pt x="36682" y="34672"/>
                </a:lnTo>
                <a:lnTo>
                  <a:pt x="23793" y="35662"/>
                </a:lnTo>
                <a:lnTo>
                  <a:pt x="18836" y="36653"/>
                </a:lnTo>
                <a:lnTo>
                  <a:pt x="9914" y="38634"/>
                </a:lnTo>
                <a:lnTo>
                  <a:pt x="9914" y="52503"/>
                </a:lnTo>
                <a:lnTo>
                  <a:pt x="13879" y="56466"/>
                </a:lnTo>
                <a:lnTo>
                  <a:pt x="40647" y="56466"/>
                </a:lnTo>
                <a:lnTo>
                  <a:pt x="37673" y="59438"/>
                </a:lnTo>
                <a:lnTo>
                  <a:pt x="30733" y="65382"/>
                </a:lnTo>
                <a:close/>
              </a:path>
              <a:path w="57785" h="65404">
                <a:moveTo>
                  <a:pt x="40647" y="56466"/>
                </a:moveTo>
                <a:lnTo>
                  <a:pt x="30733" y="56466"/>
                </a:lnTo>
                <a:lnTo>
                  <a:pt x="40647" y="50522"/>
                </a:lnTo>
                <a:lnTo>
                  <a:pt x="40647" y="32691"/>
                </a:lnTo>
                <a:lnTo>
                  <a:pt x="50562" y="32691"/>
                </a:lnTo>
                <a:lnTo>
                  <a:pt x="50562" y="55475"/>
                </a:lnTo>
                <a:lnTo>
                  <a:pt x="41639" y="55475"/>
                </a:lnTo>
                <a:lnTo>
                  <a:pt x="40647" y="56466"/>
                </a:lnTo>
                <a:close/>
              </a:path>
              <a:path w="57785" h="65404">
                <a:moveTo>
                  <a:pt x="56510" y="64391"/>
                </a:moveTo>
                <a:lnTo>
                  <a:pt x="42630" y="64391"/>
                </a:lnTo>
                <a:lnTo>
                  <a:pt x="41639" y="60428"/>
                </a:lnTo>
                <a:lnTo>
                  <a:pt x="41639" y="55475"/>
                </a:lnTo>
                <a:lnTo>
                  <a:pt x="50562" y="55475"/>
                </a:lnTo>
                <a:lnTo>
                  <a:pt x="52544" y="56466"/>
                </a:lnTo>
                <a:lnTo>
                  <a:pt x="57501" y="56466"/>
                </a:lnTo>
                <a:lnTo>
                  <a:pt x="57501" y="63400"/>
                </a:lnTo>
                <a:lnTo>
                  <a:pt x="56510" y="643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44064" y="5052832"/>
            <a:ext cx="52705" cy="65405"/>
          </a:xfrm>
          <a:custGeom>
            <a:avLst/>
            <a:gdLst/>
            <a:ahLst/>
            <a:cxnLst/>
            <a:rect l="l" t="t" r="r" b="b"/>
            <a:pathLst>
              <a:path w="52704" h="65404">
                <a:moveTo>
                  <a:pt x="26768" y="65382"/>
                </a:moveTo>
                <a:lnTo>
                  <a:pt x="15475" y="63091"/>
                </a:lnTo>
                <a:lnTo>
                  <a:pt x="7063" y="56713"/>
                </a:lnTo>
                <a:lnTo>
                  <a:pt x="1812" y="46993"/>
                </a:lnTo>
                <a:lnTo>
                  <a:pt x="0" y="34672"/>
                </a:lnTo>
                <a:lnTo>
                  <a:pt x="1703" y="21314"/>
                </a:lnTo>
                <a:lnTo>
                  <a:pt x="6939" y="10277"/>
                </a:lnTo>
                <a:lnTo>
                  <a:pt x="15893" y="2770"/>
                </a:lnTo>
                <a:lnTo>
                  <a:pt x="28750" y="0"/>
                </a:lnTo>
                <a:lnTo>
                  <a:pt x="39439" y="2027"/>
                </a:lnTo>
                <a:lnTo>
                  <a:pt x="46596" y="7305"/>
                </a:lnTo>
                <a:lnTo>
                  <a:pt x="48081" y="9906"/>
                </a:lnTo>
                <a:lnTo>
                  <a:pt x="27759" y="9906"/>
                </a:lnTo>
                <a:lnTo>
                  <a:pt x="19688" y="11934"/>
                </a:lnTo>
                <a:lnTo>
                  <a:pt x="14499" y="17212"/>
                </a:lnTo>
                <a:lnTo>
                  <a:pt x="11726" y="24533"/>
                </a:lnTo>
                <a:lnTo>
                  <a:pt x="10905" y="32691"/>
                </a:lnTo>
                <a:lnTo>
                  <a:pt x="11447" y="41003"/>
                </a:lnTo>
                <a:lnTo>
                  <a:pt x="13755" y="48665"/>
                </a:lnTo>
                <a:lnTo>
                  <a:pt x="18852" y="54283"/>
                </a:lnTo>
                <a:lnTo>
                  <a:pt x="27759" y="56466"/>
                </a:lnTo>
                <a:lnTo>
                  <a:pt x="46772" y="56466"/>
                </a:lnTo>
                <a:lnTo>
                  <a:pt x="46348" y="57209"/>
                </a:lnTo>
                <a:lnTo>
                  <a:pt x="38603" y="63060"/>
                </a:lnTo>
                <a:lnTo>
                  <a:pt x="26768" y="65382"/>
                </a:lnTo>
                <a:close/>
              </a:path>
              <a:path w="52704" h="65404">
                <a:moveTo>
                  <a:pt x="52544" y="22784"/>
                </a:moveTo>
                <a:lnTo>
                  <a:pt x="42630" y="22784"/>
                </a:lnTo>
                <a:lnTo>
                  <a:pt x="40647" y="14859"/>
                </a:lnTo>
                <a:lnTo>
                  <a:pt x="36682" y="9906"/>
                </a:lnTo>
                <a:lnTo>
                  <a:pt x="48081" y="9906"/>
                </a:lnTo>
                <a:lnTo>
                  <a:pt x="50778" y="14627"/>
                </a:lnTo>
                <a:lnTo>
                  <a:pt x="52544" y="22784"/>
                </a:lnTo>
                <a:close/>
              </a:path>
              <a:path w="52704" h="65404">
                <a:moveTo>
                  <a:pt x="46772" y="56466"/>
                </a:moveTo>
                <a:lnTo>
                  <a:pt x="34699" y="56466"/>
                </a:lnTo>
                <a:lnTo>
                  <a:pt x="40647" y="51513"/>
                </a:lnTo>
                <a:lnTo>
                  <a:pt x="42630" y="41606"/>
                </a:lnTo>
                <a:lnTo>
                  <a:pt x="52544" y="41606"/>
                </a:lnTo>
                <a:lnTo>
                  <a:pt x="50747" y="49500"/>
                </a:lnTo>
                <a:lnTo>
                  <a:pt x="46772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07514" y="5032028"/>
            <a:ext cx="50165" cy="84455"/>
          </a:xfrm>
          <a:custGeom>
            <a:avLst/>
            <a:gdLst/>
            <a:ahLst/>
            <a:cxnLst/>
            <a:rect l="l" t="t" r="r" b="b"/>
            <a:pathLst>
              <a:path w="50164" h="84454">
                <a:moveTo>
                  <a:pt x="9914" y="84204"/>
                </a:moveTo>
                <a:lnTo>
                  <a:pt x="0" y="84204"/>
                </a:lnTo>
                <a:lnTo>
                  <a:pt x="0" y="0"/>
                </a:lnTo>
                <a:lnTo>
                  <a:pt x="9914" y="0"/>
                </a:lnTo>
                <a:lnTo>
                  <a:pt x="9914" y="30709"/>
                </a:lnTo>
                <a:lnTo>
                  <a:pt x="27759" y="30709"/>
                </a:lnTo>
                <a:lnTo>
                  <a:pt x="21206" y="31715"/>
                </a:lnTo>
                <a:lnTo>
                  <a:pt x="15490" y="35043"/>
                </a:lnTo>
                <a:lnTo>
                  <a:pt x="11447" y="41157"/>
                </a:lnTo>
                <a:lnTo>
                  <a:pt x="9914" y="50522"/>
                </a:lnTo>
                <a:lnTo>
                  <a:pt x="9914" y="84204"/>
                </a:lnTo>
                <a:close/>
              </a:path>
              <a:path w="50164" h="84454">
                <a:moveTo>
                  <a:pt x="49570" y="84204"/>
                </a:moveTo>
                <a:lnTo>
                  <a:pt x="39656" y="84204"/>
                </a:lnTo>
                <a:lnTo>
                  <a:pt x="39656" y="35662"/>
                </a:lnTo>
                <a:lnTo>
                  <a:pt x="37673" y="30709"/>
                </a:lnTo>
                <a:lnTo>
                  <a:pt x="9914" y="30709"/>
                </a:lnTo>
                <a:lnTo>
                  <a:pt x="12888" y="26747"/>
                </a:lnTo>
                <a:lnTo>
                  <a:pt x="18836" y="20803"/>
                </a:lnTo>
                <a:lnTo>
                  <a:pt x="28750" y="20803"/>
                </a:lnTo>
                <a:lnTo>
                  <a:pt x="35768" y="21701"/>
                </a:lnTo>
                <a:lnTo>
                  <a:pt x="42506" y="25013"/>
                </a:lnTo>
                <a:lnTo>
                  <a:pt x="47572" y="31669"/>
                </a:lnTo>
                <a:lnTo>
                  <a:pt x="49570" y="42597"/>
                </a:lnTo>
                <a:lnTo>
                  <a:pt x="49570" y="8420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73939" y="5032028"/>
            <a:ext cx="10160" cy="84455"/>
          </a:xfrm>
          <a:custGeom>
            <a:avLst/>
            <a:gdLst/>
            <a:ahLst/>
            <a:cxnLst/>
            <a:rect l="l" t="t" r="r" b="b"/>
            <a:pathLst>
              <a:path w="10160" h="84454">
                <a:moveTo>
                  <a:pt x="9914" y="84204"/>
                </a:moveTo>
                <a:lnTo>
                  <a:pt x="0" y="84204"/>
                </a:lnTo>
                <a:lnTo>
                  <a:pt x="0" y="22784"/>
                </a:lnTo>
                <a:lnTo>
                  <a:pt x="9914" y="22784"/>
                </a:lnTo>
                <a:lnTo>
                  <a:pt x="9914" y="84204"/>
                </a:lnTo>
                <a:close/>
              </a:path>
              <a:path w="10160" h="84454">
                <a:moveTo>
                  <a:pt x="9914" y="11887"/>
                </a:moveTo>
                <a:lnTo>
                  <a:pt x="0" y="11887"/>
                </a:lnTo>
                <a:lnTo>
                  <a:pt x="0" y="0"/>
                </a:lnTo>
                <a:lnTo>
                  <a:pt x="9914" y="0"/>
                </a:lnTo>
                <a:lnTo>
                  <a:pt x="9914" y="118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99716" y="5052832"/>
            <a:ext cx="50800" cy="63500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17514" y="10897"/>
                </a:moveTo>
                <a:lnTo>
                  <a:pt x="9914" y="10897"/>
                </a:lnTo>
                <a:lnTo>
                  <a:pt x="12888" y="7925"/>
                </a:lnTo>
                <a:lnTo>
                  <a:pt x="17845" y="0"/>
                </a:lnTo>
                <a:lnTo>
                  <a:pt x="28750" y="0"/>
                </a:lnTo>
                <a:lnTo>
                  <a:pt x="36341" y="897"/>
                </a:lnTo>
                <a:lnTo>
                  <a:pt x="43374" y="4210"/>
                </a:lnTo>
                <a:lnTo>
                  <a:pt x="47802" y="9906"/>
                </a:lnTo>
                <a:lnTo>
                  <a:pt x="20819" y="9906"/>
                </a:lnTo>
                <a:lnTo>
                  <a:pt x="17514" y="10897"/>
                </a:lnTo>
                <a:close/>
              </a:path>
              <a:path w="50800" h="63500">
                <a:moveTo>
                  <a:pt x="10905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0897"/>
                </a:lnTo>
                <a:lnTo>
                  <a:pt x="17514" y="10897"/>
                </a:lnTo>
                <a:lnTo>
                  <a:pt x="10905" y="12878"/>
                </a:lnTo>
                <a:lnTo>
                  <a:pt x="10905" y="63400"/>
                </a:lnTo>
                <a:close/>
              </a:path>
              <a:path w="50800" h="63500">
                <a:moveTo>
                  <a:pt x="50562" y="63400"/>
                </a:moveTo>
                <a:lnTo>
                  <a:pt x="39656" y="63400"/>
                </a:lnTo>
                <a:lnTo>
                  <a:pt x="39656" y="14859"/>
                </a:lnTo>
                <a:lnTo>
                  <a:pt x="36682" y="9906"/>
                </a:lnTo>
                <a:lnTo>
                  <a:pt x="47802" y="9906"/>
                </a:lnTo>
                <a:lnTo>
                  <a:pt x="48548" y="10866"/>
                </a:lnTo>
                <a:lnTo>
                  <a:pt x="50562" y="21794"/>
                </a:lnTo>
                <a:lnTo>
                  <a:pt x="50562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63166" y="5052832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37673" y="65382"/>
                </a:moveTo>
                <a:lnTo>
                  <a:pt x="27759" y="65382"/>
                </a:lnTo>
                <a:lnTo>
                  <a:pt x="15893" y="63091"/>
                </a:lnTo>
                <a:lnTo>
                  <a:pt x="7187" y="56713"/>
                </a:lnTo>
                <a:lnTo>
                  <a:pt x="1827" y="46993"/>
                </a:lnTo>
                <a:lnTo>
                  <a:pt x="0" y="34672"/>
                </a:lnTo>
                <a:lnTo>
                  <a:pt x="1719" y="21314"/>
                </a:lnTo>
                <a:lnTo>
                  <a:pt x="7063" y="10277"/>
                </a:lnTo>
                <a:lnTo>
                  <a:pt x="16311" y="2770"/>
                </a:lnTo>
                <a:lnTo>
                  <a:pt x="29742" y="0"/>
                </a:lnTo>
                <a:lnTo>
                  <a:pt x="41453" y="2662"/>
                </a:lnTo>
                <a:lnTo>
                  <a:pt x="49541" y="9906"/>
                </a:lnTo>
                <a:lnTo>
                  <a:pt x="18836" y="9906"/>
                </a:lnTo>
                <a:lnTo>
                  <a:pt x="10905" y="18822"/>
                </a:lnTo>
                <a:lnTo>
                  <a:pt x="10905" y="27737"/>
                </a:lnTo>
                <a:lnTo>
                  <a:pt x="55510" y="27737"/>
                </a:lnTo>
                <a:lnTo>
                  <a:pt x="56510" y="36653"/>
                </a:lnTo>
                <a:lnTo>
                  <a:pt x="10905" y="36653"/>
                </a:lnTo>
                <a:lnTo>
                  <a:pt x="12020" y="45182"/>
                </a:lnTo>
                <a:lnTo>
                  <a:pt x="15366" y="51389"/>
                </a:lnTo>
                <a:lnTo>
                  <a:pt x="20943" y="55181"/>
                </a:lnTo>
                <a:lnTo>
                  <a:pt x="28750" y="56466"/>
                </a:lnTo>
                <a:lnTo>
                  <a:pt x="51553" y="56466"/>
                </a:lnTo>
                <a:lnTo>
                  <a:pt x="44613" y="61419"/>
                </a:lnTo>
                <a:lnTo>
                  <a:pt x="41639" y="63400"/>
                </a:lnTo>
                <a:lnTo>
                  <a:pt x="37673" y="65382"/>
                </a:lnTo>
                <a:close/>
              </a:path>
              <a:path w="56514" h="65404">
                <a:moveTo>
                  <a:pt x="55510" y="27737"/>
                </a:moveTo>
                <a:lnTo>
                  <a:pt x="45604" y="27737"/>
                </a:lnTo>
                <a:lnTo>
                  <a:pt x="44613" y="18822"/>
                </a:lnTo>
                <a:lnTo>
                  <a:pt x="40647" y="9906"/>
                </a:lnTo>
                <a:lnTo>
                  <a:pt x="49541" y="9906"/>
                </a:lnTo>
                <a:lnTo>
                  <a:pt x="49818" y="10154"/>
                </a:lnTo>
                <a:lnTo>
                  <a:pt x="54837" y="21732"/>
                </a:lnTo>
                <a:lnTo>
                  <a:pt x="55510" y="27737"/>
                </a:lnTo>
                <a:close/>
              </a:path>
              <a:path w="56514" h="65404">
                <a:moveTo>
                  <a:pt x="51553" y="56466"/>
                </a:moveTo>
                <a:lnTo>
                  <a:pt x="38665" y="56466"/>
                </a:lnTo>
                <a:lnTo>
                  <a:pt x="44613" y="48541"/>
                </a:lnTo>
                <a:lnTo>
                  <a:pt x="44613" y="44578"/>
                </a:lnTo>
                <a:lnTo>
                  <a:pt x="55519" y="44578"/>
                </a:lnTo>
                <a:lnTo>
                  <a:pt x="51553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28599" y="5052832"/>
            <a:ext cx="50800" cy="65405"/>
          </a:xfrm>
          <a:custGeom>
            <a:avLst/>
            <a:gdLst/>
            <a:ahLst/>
            <a:cxnLst/>
            <a:rect l="l" t="t" r="r" b="b"/>
            <a:pathLst>
              <a:path w="50800" h="65404">
                <a:moveTo>
                  <a:pt x="46063" y="56466"/>
                </a:moveTo>
                <a:lnTo>
                  <a:pt x="33708" y="56466"/>
                </a:lnTo>
                <a:lnTo>
                  <a:pt x="40647" y="53494"/>
                </a:lnTo>
                <a:lnTo>
                  <a:pt x="40647" y="41606"/>
                </a:lnTo>
                <a:lnTo>
                  <a:pt x="36682" y="39625"/>
                </a:lnTo>
                <a:lnTo>
                  <a:pt x="27759" y="37644"/>
                </a:lnTo>
                <a:lnTo>
                  <a:pt x="15862" y="34672"/>
                </a:lnTo>
                <a:lnTo>
                  <a:pt x="6939" y="32691"/>
                </a:lnTo>
                <a:lnTo>
                  <a:pt x="1982" y="28728"/>
                </a:lnTo>
                <a:lnTo>
                  <a:pt x="1982" y="19812"/>
                </a:lnTo>
                <a:lnTo>
                  <a:pt x="3872" y="10866"/>
                </a:lnTo>
                <a:lnTo>
                  <a:pt x="8922" y="4705"/>
                </a:lnTo>
                <a:lnTo>
                  <a:pt x="16203" y="1145"/>
                </a:lnTo>
                <a:lnTo>
                  <a:pt x="24785" y="0"/>
                </a:lnTo>
                <a:lnTo>
                  <a:pt x="37704" y="2677"/>
                </a:lnTo>
                <a:lnTo>
                  <a:pt x="44861" y="8791"/>
                </a:lnTo>
                <a:lnTo>
                  <a:pt x="20819" y="8915"/>
                </a:lnTo>
                <a:lnTo>
                  <a:pt x="11896" y="9906"/>
                </a:lnTo>
                <a:lnTo>
                  <a:pt x="11896" y="22784"/>
                </a:lnTo>
                <a:lnTo>
                  <a:pt x="14871" y="23775"/>
                </a:lnTo>
                <a:lnTo>
                  <a:pt x="22802" y="25756"/>
                </a:lnTo>
                <a:lnTo>
                  <a:pt x="33708" y="28728"/>
                </a:lnTo>
                <a:lnTo>
                  <a:pt x="46596" y="31700"/>
                </a:lnTo>
                <a:lnTo>
                  <a:pt x="50562" y="36653"/>
                </a:lnTo>
                <a:lnTo>
                  <a:pt x="50562" y="44578"/>
                </a:lnTo>
                <a:lnTo>
                  <a:pt x="48641" y="53262"/>
                </a:lnTo>
                <a:lnTo>
                  <a:pt x="46063" y="56466"/>
                </a:lnTo>
                <a:close/>
              </a:path>
              <a:path w="50800" h="65404">
                <a:moveTo>
                  <a:pt x="48579" y="19812"/>
                </a:moveTo>
                <a:lnTo>
                  <a:pt x="38665" y="19812"/>
                </a:lnTo>
                <a:lnTo>
                  <a:pt x="38665" y="15850"/>
                </a:lnTo>
                <a:lnTo>
                  <a:pt x="36682" y="8915"/>
                </a:lnTo>
                <a:lnTo>
                  <a:pt x="44918" y="8915"/>
                </a:lnTo>
                <a:lnTo>
                  <a:pt x="47928" y="15463"/>
                </a:lnTo>
                <a:lnTo>
                  <a:pt x="48579" y="19812"/>
                </a:lnTo>
                <a:close/>
              </a:path>
              <a:path w="50800" h="65404">
                <a:moveTo>
                  <a:pt x="25776" y="65382"/>
                </a:moveTo>
                <a:lnTo>
                  <a:pt x="11711" y="63091"/>
                </a:lnTo>
                <a:lnTo>
                  <a:pt x="3965" y="57456"/>
                </a:lnTo>
                <a:lnTo>
                  <a:pt x="681" y="50336"/>
                </a:lnTo>
                <a:lnTo>
                  <a:pt x="0" y="43588"/>
                </a:lnTo>
                <a:lnTo>
                  <a:pt x="9914" y="43588"/>
                </a:lnTo>
                <a:lnTo>
                  <a:pt x="9914" y="48541"/>
                </a:lnTo>
                <a:lnTo>
                  <a:pt x="11896" y="56466"/>
                </a:lnTo>
                <a:lnTo>
                  <a:pt x="46063" y="56466"/>
                </a:lnTo>
                <a:lnTo>
                  <a:pt x="43374" y="59809"/>
                </a:lnTo>
                <a:lnTo>
                  <a:pt x="35504" y="63942"/>
                </a:lnTo>
                <a:lnTo>
                  <a:pt x="25776" y="6538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96539" y="5649195"/>
            <a:ext cx="50800" cy="65405"/>
          </a:xfrm>
          <a:custGeom>
            <a:avLst/>
            <a:gdLst/>
            <a:ahLst/>
            <a:cxnLst/>
            <a:rect l="l" t="t" r="r" b="b"/>
            <a:pathLst>
              <a:path w="50800" h="65404">
                <a:moveTo>
                  <a:pt x="46385" y="56466"/>
                </a:moveTo>
                <a:lnTo>
                  <a:pt x="33708" y="56466"/>
                </a:lnTo>
                <a:lnTo>
                  <a:pt x="40647" y="53494"/>
                </a:lnTo>
                <a:lnTo>
                  <a:pt x="40647" y="41606"/>
                </a:lnTo>
                <a:lnTo>
                  <a:pt x="37673" y="39625"/>
                </a:lnTo>
                <a:lnTo>
                  <a:pt x="15862" y="34672"/>
                </a:lnTo>
                <a:lnTo>
                  <a:pt x="7931" y="32691"/>
                </a:lnTo>
                <a:lnTo>
                  <a:pt x="1982" y="27737"/>
                </a:lnTo>
                <a:lnTo>
                  <a:pt x="1982" y="19812"/>
                </a:lnTo>
                <a:lnTo>
                  <a:pt x="3888" y="10866"/>
                </a:lnTo>
                <a:lnTo>
                  <a:pt x="9046" y="4705"/>
                </a:lnTo>
                <a:lnTo>
                  <a:pt x="16621" y="1145"/>
                </a:lnTo>
                <a:lnTo>
                  <a:pt x="25776" y="0"/>
                </a:lnTo>
                <a:lnTo>
                  <a:pt x="38541" y="2523"/>
                </a:lnTo>
                <a:lnTo>
                  <a:pt x="45357" y="8296"/>
                </a:lnTo>
                <a:lnTo>
                  <a:pt x="45623" y="8915"/>
                </a:lnTo>
                <a:lnTo>
                  <a:pt x="20819" y="8915"/>
                </a:lnTo>
                <a:lnTo>
                  <a:pt x="11896" y="9906"/>
                </a:lnTo>
                <a:lnTo>
                  <a:pt x="11896" y="22784"/>
                </a:lnTo>
                <a:lnTo>
                  <a:pt x="14871" y="23775"/>
                </a:lnTo>
                <a:lnTo>
                  <a:pt x="22802" y="25756"/>
                </a:lnTo>
                <a:lnTo>
                  <a:pt x="33708" y="28728"/>
                </a:lnTo>
                <a:lnTo>
                  <a:pt x="46596" y="31700"/>
                </a:lnTo>
                <a:lnTo>
                  <a:pt x="50562" y="36653"/>
                </a:lnTo>
                <a:lnTo>
                  <a:pt x="50562" y="44578"/>
                </a:lnTo>
                <a:lnTo>
                  <a:pt x="48796" y="53262"/>
                </a:lnTo>
                <a:lnTo>
                  <a:pt x="46385" y="56466"/>
                </a:lnTo>
                <a:close/>
              </a:path>
              <a:path w="50800" h="65404">
                <a:moveTo>
                  <a:pt x="48579" y="18822"/>
                </a:moveTo>
                <a:lnTo>
                  <a:pt x="38665" y="18822"/>
                </a:lnTo>
                <a:lnTo>
                  <a:pt x="38665" y="14859"/>
                </a:lnTo>
                <a:lnTo>
                  <a:pt x="37673" y="8915"/>
                </a:lnTo>
                <a:lnTo>
                  <a:pt x="45623" y="8915"/>
                </a:lnTo>
                <a:lnTo>
                  <a:pt x="48083" y="14627"/>
                </a:lnTo>
                <a:lnTo>
                  <a:pt x="48579" y="18822"/>
                </a:lnTo>
                <a:close/>
              </a:path>
              <a:path w="50800" h="65404">
                <a:moveTo>
                  <a:pt x="26768" y="65382"/>
                </a:moveTo>
                <a:lnTo>
                  <a:pt x="12129" y="62951"/>
                </a:lnTo>
                <a:lnTo>
                  <a:pt x="4089" y="57085"/>
                </a:lnTo>
                <a:lnTo>
                  <a:pt x="697" y="49918"/>
                </a:lnTo>
                <a:lnTo>
                  <a:pt x="0" y="43588"/>
                </a:lnTo>
                <a:lnTo>
                  <a:pt x="9914" y="43588"/>
                </a:lnTo>
                <a:lnTo>
                  <a:pt x="10905" y="48541"/>
                </a:lnTo>
                <a:lnTo>
                  <a:pt x="11896" y="56466"/>
                </a:lnTo>
                <a:lnTo>
                  <a:pt x="46385" y="56466"/>
                </a:lnTo>
                <a:lnTo>
                  <a:pt x="43870" y="59809"/>
                </a:lnTo>
                <a:lnTo>
                  <a:pt x="36341" y="63942"/>
                </a:lnTo>
                <a:lnTo>
                  <a:pt x="26768" y="6538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57015" y="564919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37673" y="65382"/>
                </a:moveTo>
                <a:lnTo>
                  <a:pt x="27759" y="65382"/>
                </a:lnTo>
                <a:lnTo>
                  <a:pt x="15893" y="62951"/>
                </a:lnTo>
                <a:lnTo>
                  <a:pt x="7187" y="56342"/>
                </a:lnTo>
                <a:lnTo>
                  <a:pt x="1827" y="46575"/>
                </a:lnTo>
                <a:lnTo>
                  <a:pt x="0" y="34672"/>
                </a:lnTo>
                <a:lnTo>
                  <a:pt x="1719" y="20896"/>
                </a:lnTo>
                <a:lnTo>
                  <a:pt x="7063" y="9906"/>
                </a:lnTo>
                <a:lnTo>
                  <a:pt x="16311" y="2631"/>
                </a:lnTo>
                <a:lnTo>
                  <a:pt x="29742" y="0"/>
                </a:lnTo>
                <a:lnTo>
                  <a:pt x="41453" y="2507"/>
                </a:lnTo>
                <a:lnTo>
                  <a:pt x="48949" y="8915"/>
                </a:lnTo>
                <a:lnTo>
                  <a:pt x="18836" y="8915"/>
                </a:lnTo>
                <a:lnTo>
                  <a:pt x="10905" y="17831"/>
                </a:lnTo>
                <a:lnTo>
                  <a:pt x="10905" y="27737"/>
                </a:lnTo>
                <a:lnTo>
                  <a:pt x="55612" y="27737"/>
                </a:lnTo>
                <a:lnTo>
                  <a:pt x="56510" y="35662"/>
                </a:lnTo>
                <a:lnTo>
                  <a:pt x="10905" y="35662"/>
                </a:lnTo>
                <a:lnTo>
                  <a:pt x="12020" y="44346"/>
                </a:lnTo>
                <a:lnTo>
                  <a:pt x="15366" y="50893"/>
                </a:lnTo>
                <a:lnTo>
                  <a:pt x="20943" y="55026"/>
                </a:lnTo>
                <a:lnTo>
                  <a:pt x="28750" y="56466"/>
                </a:lnTo>
                <a:lnTo>
                  <a:pt x="50958" y="56466"/>
                </a:lnTo>
                <a:lnTo>
                  <a:pt x="44613" y="60428"/>
                </a:lnTo>
                <a:lnTo>
                  <a:pt x="41639" y="62410"/>
                </a:lnTo>
                <a:lnTo>
                  <a:pt x="37673" y="65382"/>
                </a:lnTo>
                <a:close/>
              </a:path>
              <a:path w="56514" h="65404">
                <a:moveTo>
                  <a:pt x="55612" y="27737"/>
                </a:moveTo>
                <a:lnTo>
                  <a:pt x="45604" y="27737"/>
                </a:lnTo>
                <a:lnTo>
                  <a:pt x="44210" y="20617"/>
                </a:lnTo>
                <a:lnTo>
                  <a:pt x="41143" y="14611"/>
                </a:lnTo>
                <a:lnTo>
                  <a:pt x="35845" y="10463"/>
                </a:lnTo>
                <a:lnTo>
                  <a:pt x="27759" y="8915"/>
                </a:lnTo>
                <a:lnTo>
                  <a:pt x="48949" y="8915"/>
                </a:lnTo>
                <a:lnTo>
                  <a:pt x="49818" y="9658"/>
                </a:lnTo>
                <a:lnTo>
                  <a:pt x="54837" y="20896"/>
                </a:lnTo>
                <a:lnTo>
                  <a:pt x="55612" y="27737"/>
                </a:lnTo>
                <a:close/>
              </a:path>
              <a:path w="56514" h="65404">
                <a:moveTo>
                  <a:pt x="50958" y="56466"/>
                </a:moveTo>
                <a:lnTo>
                  <a:pt x="38665" y="56466"/>
                </a:lnTo>
                <a:lnTo>
                  <a:pt x="44613" y="48541"/>
                </a:lnTo>
                <a:lnTo>
                  <a:pt x="44613" y="43588"/>
                </a:lnTo>
                <a:lnTo>
                  <a:pt x="55519" y="43588"/>
                </a:lnTo>
                <a:lnTo>
                  <a:pt x="54527" y="46559"/>
                </a:lnTo>
                <a:lnTo>
                  <a:pt x="52544" y="55475"/>
                </a:lnTo>
                <a:lnTo>
                  <a:pt x="50958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7405" y="5649195"/>
            <a:ext cx="29845" cy="63500"/>
          </a:xfrm>
          <a:custGeom>
            <a:avLst/>
            <a:gdLst/>
            <a:ahLst/>
            <a:cxnLst/>
            <a:rect l="l" t="t" r="r" b="b"/>
            <a:pathLst>
              <a:path w="29845" h="63500">
                <a:moveTo>
                  <a:pt x="16110" y="11887"/>
                </a:moveTo>
                <a:lnTo>
                  <a:pt x="9914" y="11887"/>
                </a:lnTo>
                <a:lnTo>
                  <a:pt x="13879" y="4953"/>
                </a:lnTo>
                <a:lnTo>
                  <a:pt x="19828" y="0"/>
                </a:lnTo>
                <a:lnTo>
                  <a:pt x="29742" y="0"/>
                </a:lnTo>
                <a:lnTo>
                  <a:pt x="29742" y="10897"/>
                </a:lnTo>
                <a:lnTo>
                  <a:pt x="16854" y="10897"/>
                </a:lnTo>
                <a:lnTo>
                  <a:pt x="16110" y="11887"/>
                </a:lnTo>
                <a:close/>
              </a:path>
              <a:path w="29845" h="63500">
                <a:moveTo>
                  <a:pt x="10905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1887"/>
                </a:lnTo>
                <a:lnTo>
                  <a:pt x="16110" y="11887"/>
                </a:lnTo>
                <a:lnTo>
                  <a:pt x="10905" y="18822"/>
                </a:lnTo>
                <a:lnTo>
                  <a:pt x="10905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59130" y="5651176"/>
            <a:ext cx="56515" cy="61594"/>
          </a:xfrm>
          <a:custGeom>
            <a:avLst/>
            <a:gdLst/>
            <a:ahLst/>
            <a:cxnLst/>
            <a:rect l="l" t="t" r="r" b="b"/>
            <a:pathLst>
              <a:path w="56514" h="61595">
                <a:moveTo>
                  <a:pt x="33708" y="61419"/>
                </a:moveTo>
                <a:lnTo>
                  <a:pt x="22802" y="61419"/>
                </a:lnTo>
                <a:lnTo>
                  <a:pt x="0" y="0"/>
                </a:lnTo>
                <a:lnTo>
                  <a:pt x="11896" y="0"/>
                </a:lnTo>
                <a:lnTo>
                  <a:pt x="27759" y="49531"/>
                </a:lnTo>
                <a:lnTo>
                  <a:pt x="38121" y="49531"/>
                </a:lnTo>
                <a:lnTo>
                  <a:pt x="33708" y="61419"/>
                </a:lnTo>
                <a:close/>
              </a:path>
              <a:path w="56514" h="61595">
                <a:moveTo>
                  <a:pt x="38121" y="49531"/>
                </a:moveTo>
                <a:lnTo>
                  <a:pt x="27759" y="49531"/>
                </a:lnTo>
                <a:lnTo>
                  <a:pt x="45604" y="0"/>
                </a:lnTo>
                <a:lnTo>
                  <a:pt x="56510" y="0"/>
                </a:lnTo>
                <a:lnTo>
                  <a:pt x="38121" y="495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22581" y="5649195"/>
            <a:ext cx="55880" cy="65405"/>
          </a:xfrm>
          <a:custGeom>
            <a:avLst/>
            <a:gdLst/>
            <a:ahLst/>
            <a:cxnLst/>
            <a:rect l="l" t="t" r="r" b="b"/>
            <a:pathLst>
              <a:path w="55879" h="65404">
                <a:moveTo>
                  <a:pt x="37673" y="65382"/>
                </a:moveTo>
                <a:lnTo>
                  <a:pt x="27759" y="65382"/>
                </a:lnTo>
                <a:lnTo>
                  <a:pt x="15893" y="62951"/>
                </a:lnTo>
                <a:lnTo>
                  <a:pt x="7187" y="56342"/>
                </a:lnTo>
                <a:lnTo>
                  <a:pt x="1827" y="46575"/>
                </a:lnTo>
                <a:lnTo>
                  <a:pt x="0" y="34672"/>
                </a:lnTo>
                <a:lnTo>
                  <a:pt x="1719" y="20896"/>
                </a:lnTo>
                <a:lnTo>
                  <a:pt x="7063" y="9906"/>
                </a:lnTo>
                <a:lnTo>
                  <a:pt x="16311" y="2631"/>
                </a:lnTo>
                <a:lnTo>
                  <a:pt x="29742" y="0"/>
                </a:lnTo>
                <a:lnTo>
                  <a:pt x="41298" y="2507"/>
                </a:lnTo>
                <a:lnTo>
                  <a:pt x="48489" y="8915"/>
                </a:lnTo>
                <a:lnTo>
                  <a:pt x="17845" y="8915"/>
                </a:lnTo>
                <a:lnTo>
                  <a:pt x="10905" y="17831"/>
                </a:lnTo>
                <a:lnTo>
                  <a:pt x="10905" y="27737"/>
                </a:lnTo>
                <a:lnTo>
                  <a:pt x="54704" y="27737"/>
                </a:lnTo>
                <a:lnTo>
                  <a:pt x="55519" y="35662"/>
                </a:lnTo>
                <a:lnTo>
                  <a:pt x="10905" y="35662"/>
                </a:lnTo>
                <a:lnTo>
                  <a:pt x="12020" y="44346"/>
                </a:lnTo>
                <a:lnTo>
                  <a:pt x="15366" y="50893"/>
                </a:lnTo>
                <a:lnTo>
                  <a:pt x="20943" y="55026"/>
                </a:lnTo>
                <a:lnTo>
                  <a:pt x="28750" y="56466"/>
                </a:lnTo>
                <a:lnTo>
                  <a:pt x="49967" y="56466"/>
                </a:lnTo>
                <a:lnTo>
                  <a:pt x="43622" y="60428"/>
                </a:lnTo>
                <a:lnTo>
                  <a:pt x="41639" y="62410"/>
                </a:lnTo>
                <a:lnTo>
                  <a:pt x="37673" y="65382"/>
                </a:lnTo>
                <a:close/>
              </a:path>
              <a:path w="55879" h="65404">
                <a:moveTo>
                  <a:pt x="54704" y="27737"/>
                </a:moveTo>
                <a:lnTo>
                  <a:pt x="44613" y="27737"/>
                </a:lnTo>
                <a:lnTo>
                  <a:pt x="44613" y="17831"/>
                </a:lnTo>
                <a:lnTo>
                  <a:pt x="40647" y="8915"/>
                </a:lnTo>
                <a:lnTo>
                  <a:pt x="48489" y="8915"/>
                </a:lnTo>
                <a:lnTo>
                  <a:pt x="49322" y="9658"/>
                </a:lnTo>
                <a:lnTo>
                  <a:pt x="54001" y="20896"/>
                </a:lnTo>
                <a:lnTo>
                  <a:pt x="54704" y="27737"/>
                </a:lnTo>
                <a:close/>
              </a:path>
              <a:path w="55879" h="65404">
                <a:moveTo>
                  <a:pt x="49967" y="56466"/>
                </a:moveTo>
                <a:lnTo>
                  <a:pt x="38665" y="56466"/>
                </a:lnTo>
                <a:lnTo>
                  <a:pt x="44613" y="48541"/>
                </a:lnTo>
                <a:lnTo>
                  <a:pt x="44613" y="43588"/>
                </a:lnTo>
                <a:lnTo>
                  <a:pt x="54527" y="43588"/>
                </a:lnTo>
                <a:lnTo>
                  <a:pt x="54522" y="46575"/>
                </a:lnTo>
                <a:lnTo>
                  <a:pt x="51553" y="55475"/>
                </a:lnTo>
                <a:lnTo>
                  <a:pt x="49967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92971" y="5649195"/>
            <a:ext cx="29845" cy="63500"/>
          </a:xfrm>
          <a:custGeom>
            <a:avLst/>
            <a:gdLst/>
            <a:ahLst/>
            <a:cxnLst/>
            <a:rect l="l" t="t" r="r" b="b"/>
            <a:pathLst>
              <a:path w="29845" h="63500">
                <a:moveTo>
                  <a:pt x="15119" y="11887"/>
                </a:moveTo>
                <a:lnTo>
                  <a:pt x="9914" y="11887"/>
                </a:lnTo>
                <a:lnTo>
                  <a:pt x="13879" y="4953"/>
                </a:lnTo>
                <a:lnTo>
                  <a:pt x="19828" y="0"/>
                </a:lnTo>
                <a:lnTo>
                  <a:pt x="29742" y="0"/>
                </a:lnTo>
                <a:lnTo>
                  <a:pt x="29742" y="10897"/>
                </a:lnTo>
                <a:lnTo>
                  <a:pt x="15862" y="10897"/>
                </a:lnTo>
                <a:lnTo>
                  <a:pt x="15119" y="11887"/>
                </a:lnTo>
                <a:close/>
              </a:path>
              <a:path w="29845" h="63500">
                <a:moveTo>
                  <a:pt x="9914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1887"/>
                </a:lnTo>
                <a:lnTo>
                  <a:pt x="15119" y="11887"/>
                </a:lnTo>
                <a:lnTo>
                  <a:pt x="9914" y="18822"/>
                </a:lnTo>
                <a:lnTo>
                  <a:pt x="9914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26679" y="5649195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47055" y="56466"/>
                </a:moveTo>
                <a:lnTo>
                  <a:pt x="34699" y="56466"/>
                </a:lnTo>
                <a:lnTo>
                  <a:pt x="40647" y="53494"/>
                </a:lnTo>
                <a:lnTo>
                  <a:pt x="40647" y="41606"/>
                </a:lnTo>
                <a:lnTo>
                  <a:pt x="37673" y="39625"/>
                </a:lnTo>
                <a:lnTo>
                  <a:pt x="28750" y="37644"/>
                </a:lnTo>
                <a:lnTo>
                  <a:pt x="16854" y="34672"/>
                </a:lnTo>
                <a:lnTo>
                  <a:pt x="7931" y="32691"/>
                </a:lnTo>
                <a:lnTo>
                  <a:pt x="1982" y="27737"/>
                </a:lnTo>
                <a:lnTo>
                  <a:pt x="1982" y="19812"/>
                </a:lnTo>
                <a:lnTo>
                  <a:pt x="4027" y="10866"/>
                </a:lnTo>
                <a:lnTo>
                  <a:pt x="9418" y="4705"/>
                </a:lnTo>
                <a:lnTo>
                  <a:pt x="17039" y="1145"/>
                </a:lnTo>
                <a:lnTo>
                  <a:pt x="25776" y="0"/>
                </a:lnTo>
                <a:lnTo>
                  <a:pt x="38696" y="2523"/>
                </a:lnTo>
                <a:lnTo>
                  <a:pt x="45852" y="8296"/>
                </a:lnTo>
                <a:lnTo>
                  <a:pt x="46152" y="8915"/>
                </a:lnTo>
                <a:lnTo>
                  <a:pt x="21811" y="8915"/>
                </a:lnTo>
                <a:lnTo>
                  <a:pt x="12888" y="9906"/>
                </a:lnTo>
                <a:lnTo>
                  <a:pt x="12888" y="22784"/>
                </a:lnTo>
                <a:lnTo>
                  <a:pt x="15862" y="23775"/>
                </a:lnTo>
                <a:lnTo>
                  <a:pt x="23793" y="25756"/>
                </a:lnTo>
                <a:lnTo>
                  <a:pt x="33708" y="28728"/>
                </a:lnTo>
                <a:lnTo>
                  <a:pt x="46596" y="31700"/>
                </a:lnTo>
                <a:lnTo>
                  <a:pt x="51553" y="36653"/>
                </a:lnTo>
                <a:lnTo>
                  <a:pt x="51553" y="44578"/>
                </a:lnTo>
                <a:lnTo>
                  <a:pt x="49632" y="53262"/>
                </a:lnTo>
                <a:lnTo>
                  <a:pt x="47055" y="56466"/>
                </a:lnTo>
                <a:close/>
              </a:path>
              <a:path w="52070" h="65404">
                <a:moveTo>
                  <a:pt x="49570" y="18822"/>
                </a:moveTo>
                <a:lnTo>
                  <a:pt x="39656" y="18822"/>
                </a:lnTo>
                <a:lnTo>
                  <a:pt x="39656" y="14859"/>
                </a:lnTo>
                <a:lnTo>
                  <a:pt x="37673" y="8915"/>
                </a:lnTo>
                <a:lnTo>
                  <a:pt x="46152" y="8915"/>
                </a:lnTo>
                <a:lnTo>
                  <a:pt x="48920" y="14627"/>
                </a:lnTo>
                <a:lnTo>
                  <a:pt x="49570" y="18822"/>
                </a:lnTo>
                <a:close/>
              </a:path>
              <a:path w="52070" h="65404">
                <a:moveTo>
                  <a:pt x="26768" y="65382"/>
                </a:moveTo>
                <a:lnTo>
                  <a:pt x="12686" y="62951"/>
                </a:lnTo>
                <a:lnTo>
                  <a:pt x="4833" y="57085"/>
                </a:lnTo>
                <a:lnTo>
                  <a:pt x="1254" y="49918"/>
                </a:lnTo>
                <a:lnTo>
                  <a:pt x="0" y="43588"/>
                </a:lnTo>
                <a:lnTo>
                  <a:pt x="10905" y="43588"/>
                </a:lnTo>
                <a:lnTo>
                  <a:pt x="10905" y="48541"/>
                </a:lnTo>
                <a:lnTo>
                  <a:pt x="11896" y="56466"/>
                </a:lnTo>
                <a:lnTo>
                  <a:pt x="47055" y="56466"/>
                </a:lnTo>
                <a:lnTo>
                  <a:pt x="44365" y="59809"/>
                </a:lnTo>
                <a:lnTo>
                  <a:pt x="36496" y="63942"/>
                </a:lnTo>
                <a:lnTo>
                  <a:pt x="26768" y="6538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37983" y="5649195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47055" y="56466"/>
                </a:moveTo>
                <a:lnTo>
                  <a:pt x="33708" y="56466"/>
                </a:lnTo>
                <a:lnTo>
                  <a:pt x="40647" y="53494"/>
                </a:lnTo>
                <a:lnTo>
                  <a:pt x="40647" y="41606"/>
                </a:lnTo>
                <a:lnTo>
                  <a:pt x="37673" y="39625"/>
                </a:lnTo>
                <a:lnTo>
                  <a:pt x="28750" y="37644"/>
                </a:lnTo>
                <a:lnTo>
                  <a:pt x="16854" y="34672"/>
                </a:lnTo>
                <a:lnTo>
                  <a:pt x="7931" y="32691"/>
                </a:lnTo>
                <a:lnTo>
                  <a:pt x="1982" y="27737"/>
                </a:lnTo>
                <a:lnTo>
                  <a:pt x="1982" y="19812"/>
                </a:lnTo>
                <a:lnTo>
                  <a:pt x="4027" y="10866"/>
                </a:lnTo>
                <a:lnTo>
                  <a:pt x="9418" y="4705"/>
                </a:lnTo>
                <a:lnTo>
                  <a:pt x="17039" y="1145"/>
                </a:lnTo>
                <a:lnTo>
                  <a:pt x="25776" y="0"/>
                </a:lnTo>
                <a:lnTo>
                  <a:pt x="38696" y="2523"/>
                </a:lnTo>
                <a:lnTo>
                  <a:pt x="45852" y="8296"/>
                </a:lnTo>
                <a:lnTo>
                  <a:pt x="46152" y="8915"/>
                </a:lnTo>
                <a:lnTo>
                  <a:pt x="21811" y="8915"/>
                </a:lnTo>
                <a:lnTo>
                  <a:pt x="11896" y="9906"/>
                </a:lnTo>
                <a:lnTo>
                  <a:pt x="11896" y="22784"/>
                </a:lnTo>
                <a:lnTo>
                  <a:pt x="23793" y="25756"/>
                </a:lnTo>
                <a:lnTo>
                  <a:pt x="33708" y="28728"/>
                </a:lnTo>
                <a:lnTo>
                  <a:pt x="46596" y="31700"/>
                </a:lnTo>
                <a:lnTo>
                  <a:pt x="51553" y="36653"/>
                </a:lnTo>
                <a:lnTo>
                  <a:pt x="51553" y="44578"/>
                </a:lnTo>
                <a:lnTo>
                  <a:pt x="49632" y="53262"/>
                </a:lnTo>
                <a:lnTo>
                  <a:pt x="47055" y="56466"/>
                </a:lnTo>
                <a:close/>
              </a:path>
              <a:path w="52070" h="65404">
                <a:moveTo>
                  <a:pt x="49570" y="18822"/>
                </a:moveTo>
                <a:lnTo>
                  <a:pt x="39656" y="18822"/>
                </a:lnTo>
                <a:lnTo>
                  <a:pt x="38665" y="14859"/>
                </a:lnTo>
                <a:lnTo>
                  <a:pt x="37673" y="8915"/>
                </a:lnTo>
                <a:lnTo>
                  <a:pt x="46152" y="8915"/>
                </a:lnTo>
                <a:lnTo>
                  <a:pt x="48920" y="14627"/>
                </a:lnTo>
                <a:lnTo>
                  <a:pt x="49570" y="18822"/>
                </a:lnTo>
                <a:close/>
              </a:path>
              <a:path w="52070" h="65404">
                <a:moveTo>
                  <a:pt x="26768" y="65382"/>
                </a:moveTo>
                <a:lnTo>
                  <a:pt x="12268" y="62951"/>
                </a:lnTo>
                <a:lnTo>
                  <a:pt x="4461" y="57085"/>
                </a:lnTo>
                <a:lnTo>
                  <a:pt x="1115" y="49918"/>
                </a:lnTo>
                <a:lnTo>
                  <a:pt x="0" y="43588"/>
                </a:lnTo>
                <a:lnTo>
                  <a:pt x="9914" y="43588"/>
                </a:lnTo>
                <a:lnTo>
                  <a:pt x="10905" y="48541"/>
                </a:lnTo>
                <a:lnTo>
                  <a:pt x="11896" y="56466"/>
                </a:lnTo>
                <a:lnTo>
                  <a:pt x="47055" y="56466"/>
                </a:lnTo>
                <a:lnTo>
                  <a:pt x="44365" y="59809"/>
                </a:lnTo>
                <a:lnTo>
                  <a:pt x="36496" y="63942"/>
                </a:lnTo>
                <a:lnTo>
                  <a:pt x="26768" y="6538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98459" y="564919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37673" y="65382"/>
                </a:moveTo>
                <a:lnTo>
                  <a:pt x="27759" y="65382"/>
                </a:lnTo>
                <a:lnTo>
                  <a:pt x="16311" y="62951"/>
                </a:lnTo>
                <a:lnTo>
                  <a:pt x="7559" y="56342"/>
                </a:lnTo>
                <a:lnTo>
                  <a:pt x="1967" y="46575"/>
                </a:lnTo>
                <a:lnTo>
                  <a:pt x="0" y="34672"/>
                </a:lnTo>
                <a:lnTo>
                  <a:pt x="1719" y="20896"/>
                </a:lnTo>
                <a:lnTo>
                  <a:pt x="7063" y="9906"/>
                </a:lnTo>
                <a:lnTo>
                  <a:pt x="16311" y="2631"/>
                </a:lnTo>
                <a:lnTo>
                  <a:pt x="29742" y="0"/>
                </a:lnTo>
                <a:lnTo>
                  <a:pt x="41453" y="2507"/>
                </a:lnTo>
                <a:lnTo>
                  <a:pt x="48949" y="8915"/>
                </a:lnTo>
                <a:lnTo>
                  <a:pt x="28750" y="8915"/>
                </a:lnTo>
                <a:lnTo>
                  <a:pt x="21780" y="10463"/>
                </a:lnTo>
                <a:lnTo>
                  <a:pt x="16110" y="14611"/>
                </a:lnTo>
                <a:lnTo>
                  <a:pt x="12299" y="20617"/>
                </a:lnTo>
                <a:lnTo>
                  <a:pt x="10905" y="27737"/>
                </a:lnTo>
                <a:lnTo>
                  <a:pt x="55612" y="27737"/>
                </a:lnTo>
                <a:lnTo>
                  <a:pt x="56510" y="35662"/>
                </a:lnTo>
                <a:lnTo>
                  <a:pt x="10905" y="35662"/>
                </a:lnTo>
                <a:lnTo>
                  <a:pt x="12020" y="44346"/>
                </a:lnTo>
                <a:lnTo>
                  <a:pt x="15366" y="50893"/>
                </a:lnTo>
                <a:lnTo>
                  <a:pt x="20943" y="55026"/>
                </a:lnTo>
                <a:lnTo>
                  <a:pt x="28750" y="56466"/>
                </a:lnTo>
                <a:lnTo>
                  <a:pt x="50958" y="56466"/>
                </a:lnTo>
                <a:lnTo>
                  <a:pt x="44613" y="60428"/>
                </a:lnTo>
                <a:lnTo>
                  <a:pt x="41639" y="62410"/>
                </a:lnTo>
                <a:lnTo>
                  <a:pt x="37673" y="65382"/>
                </a:lnTo>
                <a:close/>
              </a:path>
              <a:path w="56514" h="65404">
                <a:moveTo>
                  <a:pt x="55612" y="27737"/>
                </a:moveTo>
                <a:lnTo>
                  <a:pt x="45604" y="27737"/>
                </a:lnTo>
                <a:lnTo>
                  <a:pt x="44613" y="17831"/>
                </a:lnTo>
                <a:lnTo>
                  <a:pt x="40647" y="8915"/>
                </a:lnTo>
                <a:lnTo>
                  <a:pt x="48949" y="8915"/>
                </a:lnTo>
                <a:lnTo>
                  <a:pt x="49818" y="9658"/>
                </a:lnTo>
                <a:lnTo>
                  <a:pt x="54837" y="20896"/>
                </a:lnTo>
                <a:lnTo>
                  <a:pt x="55612" y="27737"/>
                </a:lnTo>
                <a:close/>
              </a:path>
              <a:path w="56514" h="65404">
                <a:moveTo>
                  <a:pt x="50958" y="56466"/>
                </a:moveTo>
                <a:lnTo>
                  <a:pt x="38665" y="56466"/>
                </a:lnTo>
                <a:lnTo>
                  <a:pt x="44613" y="48541"/>
                </a:lnTo>
                <a:lnTo>
                  <a:pt x="45604" y="43588"/>
                </a:lnTo>
                <a:lnTo>
                  <a:pt x="55519" y="43588"/>
                </a:lnTo>
                <a:lnTo>
                  <a:pt x="55513" y="46575"/>
                </a:lnTo>
                <a:lnTo>
                  <a:pt x="52544" y="55475"/>
                </a:lnTo>
                <a:lnTo>
                  <a:pt x="50958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68849" y="5649195"/>
            <a:ext cx="31115" cy="63500"/>
          </a:xfrm>
          <a:custGeom>
            <a:avLst/>
            <a:gdLst/>
            <a:ahLst/>
            <a:cxnLst/>
            <a:rect l="l" t="t" r="r" b="b"/>
            <a:pathLst>
              <a:path w="31114" h="63500">
                <a:moveTo>
                  <a:pt x="16110" y="11887"/>
                </a:moveTo>
                <a:lnTo>
                  <a:pt x="9914" y="11887"/>
                </a:lnTo>
                <a:lnTo>
                  <a:pt x="14871" y="4953"/>
                </a:lnTo>
                <a:lnTo>
                  <a:pt x="19828" y="0"/>
                </a:lnTo>
                <a:lnTo>
                  <a:pt x="30733" y="0"/>
                </a:lnTo>
                <a:lnTo>
                  <a:pt x="30733" y="10897"/>
                </a:lnTo>
                <a:lnTo>
                  <a:pt x="16854" y="10897"/>
                </a:lnTo>
                <a:lnTo>
                  <a:pt x="16110" y="11887"/>
                </a:lnTo>
                <a:close/>
              </a:path>
              <a:path w="31114" h="63500">
                <a:moveTo>
                  <a:pt x="10905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1887"/>
                </a:lnTo>
                <a:lnTo>
                  <a:pt x="16110" y="11887"/>
                </a:lnTo>
                <a:lnTo>
                  <a:pt x="10905" y="18822"/>
                </a:lnTo>
                <a:lnTo>
                  <a:pt x="10905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00574" y="5651176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33708" y="61419"/>
                </a:moveTo>
                <a:lnTo>
                  <a:pt x="22802" y="61419"/>
                </a:lnTo>
                <a:lnTo>
                  <a:pt x="0" y="0"/>
                </a:lnTo>
                <a:lnTo>
                  <a:pt x="11896" y="0"/>
                </a:lnTo>
                <a:lnTo>
                  <a:pt x="27759" y="49531"/>
                </a:lnTo>
                <a:lnTo>
                  <a:pt x="38313" y="49531"/>
                </a:lnTo>
                <a:lnTo>
                  <a:pt x="33708" y="61419"/>
                </a:lnTo>
                <a:close/>
              </a:path>
              <a:path w="57785" h="61595">
                <a:moveTo>
                  <a:pt x="38313" y="49531"/>
                </a:moveTo>
                <a:lnTo>
                  <a:pt x="28750" y="49531"/>
                </a:lnTo>
                <a:lnTo>
                  <a:pt x="45604" y="0"/>
                </a:lnTo>
                <a:lnTo>
                  <a:pt x="57501" y="0"/>
                </a:lnTo>
                <a:lnTo>
                  <a:pt x="38313" y="495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4025" y="564919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37673" y="65382"/>
                </a:moveTo>
                <a:lnTo>
                  <a:pt x="27759" y="65382"/>
                </a:lnTo>
                <a:lnTo>
                  <a:pt x="15893" y="62951"/>
                </a:lnTo>
                <a:lnTo>
                  <a:pt x="7187" y="56342"/>
                </a:lnTo>
                <a:lnTo>
                  <a:pt x="1827" y="46575"/>
                </a:lnTo>
                <a:lnTo>
                  <a:pt x="0" y="34672"/>
                </a:lnTo>
                <a:lnTo>
                  <a:pt x="1719" y="20896"/>
                </a:lnTo>
                <a:lnTo>
                  <a:pt x="7063" y="9906"/>
                </a:lnTo>
                <a:lnTo>
                  <a:pt x="16311" y="2631"/>
                </a:lnTo>
                <a:lnTo>
                  <a:pt x="29742" y="0"/>
                </a:lnTo>
                <a:lnTo>
                  <a:pt x="41453" y="2507"/>
                </a:lnTo>
                <a:lnTo>
                  <a:pt x="48949" y="8915"/>
                </a:lnTo>
                <a:lnTo>
                  <a:pt x="18836" y="8915"/>
                </a:lnTo>
                <a:lnTo>
                  <a:pt x="10905" y="17831"/>
                </a:lnTo>
                <a:lnTo>
                  <a:pt x="10905" y="27737"/>
                </a:lnTo>
                <a:lnTo>
                  <a:pt x="55612" y="27737"/>
                </a:lnTo>
                <a:lnTo>
                  <a:pt x="56510" y="35662"/>
                </a:lnTo>
                <a:lnTo>
                  <a:pt x="10905" y="35662"/>
                </a:lnTo>
                <a:lnTo>
                  <a:pt x="12020" y="44346"/>
                </a:lnTo>
                <a:lnTo>
                  <a:pt x="15366" y="50893"/>
                </a:lnTo>
                <a:lnTo>
                  <a:pt x="20943" y="55026"/>
                </a:lnTo>
                <a:lnTo>
                  <a:pt x="28750" y="56466"/>
                </a:lnTo>
                <a:lnTo>
                  <a:pt x="50165" y="56466"/>
                </a:lnTo>
                <a:lnTo>
                  <a:pt x="44613" y="60428"/>
                </a:lnTo>
                <a:lnTo>
                  <a:pt x="41639" y="62410"/>
                </a:lnTo>
                <a:lnTo>
                  <a:pt x="37673" y="65382"/>
                </a:lnTo>
                <a:close/>
              </a:path>
              <a:path w="56514" h="65404">
                <a:moveTo>
                  <a:pt x="55612" y="27737"/>
                </a:moveTo>
                <a:lnTo>
                  <a:pt x="45604" y="27737"/>
                </a:lnTo>
                <a:lnTo>
                  <a:pt x="44210" y="20617"/>
                </a:lnTo>
                <a:lnTo>
                  <a:pt x="41143" y="14611"/>
                </a:lnTo>
                <a:lnTo>
                  <a:pt x="35845" y="10463"/>
                </a:lnTo>
                <a:lnTo>
                  <a:pt x="27759" y="8915"/>
                </a:lnTo>
                <a:lnTo>
                  <a:pt x="48949" y="8915"/>
                </a:lnTo>
                <a:lnTo>
                  <a:pt x="49818" y="9658"/>
                </a:lnTo>
                <a:lnTo>
                  <a:pt x="54837" y="20896"/>
                </a:lnTo>
                <a:lnTo>
                  <a:pt x="55612" y="27737"/>
                </a:lnTo>
                <a:close/>
              </a:path>
              <a:path w="56514" h="65404">
                <a:moveTo>
                  <a:pt x="50165" y="56466"/>
                </a:moveTo>
                <a:lnTo>
                  <a:pt x="38665" y="56466"/>
                </a:lnTo>
                <a:lnTo>
                  <a:pt x="44613" y="48541"/>
                </a:lnTo>
                <a:lnTo>
                  <a:pt x="44613" y="43588"/>
                </a:lnTo>
                <a:lnTo>
                  <a:pt x="55519" y="43588"/>
                </a:lnTo>
                <a:lnTo>
                  <a:pt x="51553" y="55475"/>
                </a:lnTo>
                <a:lnTo>
                  <a:pt x="50165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34415" y="5649195"/>
            <a:ext cx="29845" cy="63500"/>
          </a:xfrm>
          <a:custGeom>
            <a:avLst/>
            <a:gdLst/>
            <a:ahLst/>
            <a:cxnLst/>
            <a:rect l="l" t="t" r="r" b="b"/>
            <a:pathLst>
              <a:path w="29845" h="63500">
                <a:moveTo>
                  <a:pt x="15986" y="11887"/>
                </a:moveTo>
                <a:lnTo>
                  <a:pt x="9914" y="11887"/>
                </a:lnTo>
                <a:lnTo>
                  <a:pt x="13879" y="4953"/>
                </a:lnTo>
                <a:lnTo>
                  <a:pt x="19828" y="0"/>
                </a:lnTo>
                <a:lnTo>
                  <a:pt x="29742" y="0"/>
                </a:lnTo>
                <a:lnTo>
                  <a:pt x="29742" y="10897"/>
                </a:lnTo>
                <a:lnTo>
                  <a:pt x="16854" y="10897"/>
                </a:lnTo>
                <a:lnTo>
                  <a:pt x="15986" y="11887"/>
                </a:lnTo>
                <a:close/>
              </a:path>
              <a:path w="29845" h="63500">
                <a:moveTo>
                  <a:pt x="9914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1887"/>
                </a:lnTo>
                <a:lnTo>
                  <a:pt x="15986" y="11887"/>
                </a:lnTo>
                <a:lnTo>
                  <a:pt x="9914" y="18822"/>
                </a:lnTo>
                <a:lnTo>
                  <a:pt x="9914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69115" y="5649195"/>
            <a:ext cx="50800" cy="65405"/>
          </a:xfrm>
          <a:custGeom>
            <a:avLst/>
            <a:gdLst/>
            <a:ahLst/>
            <a:cxnLst/>
            <a:rect l="l" t="t" r="r" b="b"/>
            <a:pathLst>
              <a:path w="50800" h="65404">
                <a:moveTo>
                  <a:pt x="46063" y="56466"/>
                </a:moveTo>
                <a:lnTo>
                  <a:pt x="33708" y="56466"/>
                </a:lnTo>
                <a:lnTo>
                  <a:pt x="40647" y="53494"/>
                </a:lnTo>
                <a:lnTo>
                  <a:pt x="40647" y="41606"/>
                </a:lnTo>
                <a:lnTo>
                  <a:pt x="36682" y="39625"/>
                </a:lnTo>
                <a:lnTo>
                  <a:pt x="27759" y="37644"/>
                </a:lnTo>
                <a:lnTo>
                  <a:pt x="15862" y="34672"/>
                </a:lnTo>
                <a:lnTo>
                  <a:pt x="6939" y="32691"/>
                </a:lnTo>
                <a:lnTo>
                  <a:pt x="1982" y="27737"/>
                </a:lnTo>
                <a:lnTo>
                  <a:pt x="1982" y="19812"/>
                </a:lnTo>
                <a:lnTo>
                  <a:pt x="3872" y="10866"/>
                </a:lnTo>
                <a:lnTo>
                  <a:pt x="8922" y="4705"/>
                </a:lnTo>
                <a:lnTo>
                  <a:pt x="16203" y="1145"/>
                </a:lnTo>
                <a:lnTo>
                  <a:pt x="24785" y="0"/>
                </a:lnTo>
                <a:lnTo>
                  <a:pt x="37704" y="2523"/>
                </a:lnTo>
                <a:lnTo>
                  <a:pt x="44861" y="8296"/>
                </a:lnTo>
                <a:lnTo>
                  <a:pt x="45161" y="8915"/>
                </a:lnTo>
                <a:lnTo>
                  <a:pt x="20819" y="8915"/>
                </a:lnTo>
                <a:lnTo>
                  <a:pt x="11896" y="9906"/>
                </a:lnTo>
                <a:lnTo>
                  <a:pt x="11896" y="22784"/>
                </a:lnTo>
                <a:lnTo>
                  <a:pt x="14871" y="23775"/>
                </a:lnTo>
                <a:lnTo>
                  <a:pt x="22802" y="25756"/>
                </a:lnTo>
                <a:lnTo>
                  <a:pt x="33708" y="28728"/>
                </a:lnTo>
                <a:lnTo>
                  <a:pt x="45604" y="31700"/>
                </a:lnTo>
                <a:lnTo>
                  <a:pt x="50562" y="36653"/>
                </a:lnTo>
                <a:lnTo>
                  <a:pt x="50562" y="44578"/>
                </a:lnTo>
                <a:lnTo>
                  <a:pt x="48641" y="53262"/>
                </a:lnTo>
                <a:lnTo>
                  <a:pt x="46063" y="56466"/>
                </a:lnTo>
                <a:close/>
              </a:path>
              <a:path w="50800" h="65404">
                <a:moveTo>
                  <a:pt x="48579" y="18822"/>
                </a:moveTo>
                <a:lnTo>
                  <a:pt x="38665" y="18822"/>
                </a:lnTo>
                <a:lnTo>
                  <a:pt x="38665" y="14859"/>
                </a:lnTo>
                <a:lnTo>
                  <a:pt x="36682" y="8915"/>
                </a:lnTo>
                <a:lnTo>
                  <a:pt x="45161" y="8915"/>
                </a:lnTo>
                <a:lnTo>
                  <a:pt x="47928" y="14627"/>
                </a:lnTo>
                <a:lnTo>
                  <a:pt x="48579" y="18822"/>
                </a:lnTo>
                <a:close/>
              </a:path>
              <a:path w="50800" h="65404">
                <a:moveTo>
                  <a:pt x="25776" y="65382"/>
                </a:moveTo>
                <a:lnTo>
                  <a:pt x="11711" y="62951"/>
                </a:lnTo>
                <a:lnTo>
                  <a:pt x="3965" y="57085"/>
                </a:lnTo>
                <a:lnTo>
                  <a:pt x="681" y="49918"/>
                </a:lnTo>
                <a:lnTo>
                  <a:pt x="0" y="43588"/>
                </a:lnTo>
                <a:lnTo>
                  <a:pt x="9914" y="43588"/>
                </a:lnTo>
                <a:lnTo>
                  <a:pt x="9914" y="48541"/>
                </a:lnTo>
                <a:lnTo>
                  <a:pt x="10905" y="56466"/>
                </a:lnTo>
                <a:lnTo>
                  <a:pt x="46063" y="56466"/>
                </a:lnTo>
                <a:lnTo>
                  <a:pt x="43374" y="59809"/>
                </a:lnTo>
                <a:lnTo>
                  <a:pt x="35504" y="63942"/>
                </a:lnTo>
                <a:lnTo>
                  <a:pt x="25776" y="6538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47108" y="4948815"/>
            <a:ext cx="50800" cy="65405"/>
          </a:xfrm>
          <a:custGeom>
            <a:avLst/>
            <a:gdLst/>
            <a:ahLst/>
            <a:cxnLst/>
            <a:rect l="l" t="t" r="r" b="b"/>
            <a:pathLst>
              <a:path w="50800" h="65404">
                <a:moveTo>
                  <a:pt x="46063" y="56466"/>
                </a:moveTo>
                <a:lnTo>
                  <a:pt x="33708" y="56466"/>
                </a:lnTo>
                <a:lnTo>
                  <a:pt x="40647" y="53494"/>
                </a:lnTo>
                <a:lnTo>
                  <a:pt x="40647" y="41606"/>
                </a:lnTo>
                <a:lnTo>
                  <a:pt x="36682" y="39625"/>
                </a:lnTo>
                <a:lnTo>
                  <a:pt x="27759" y="37644"/>
                </a:lnTo>
                <a:lnTo>
                  <a:pt x="15862" y="34672"/>
                </a:lnTo>
                <a:lnTo>
                  <a:pt x="6939" y="32691"/>
                </a:lnTo>
                <a:lnTo>
                  <a:pt x="1982" y="27737"/>
                </a:lnTo>
                <a:lnTo>
                  <a:pt x="1982" y="19812"/>
                </a:lnTo>
                <a:lnTo>
                  <a:pt x="3872" y="10866"/>
                </a:lnTo>
                <a:lnTo>
                  <a:pt x="8922" y="4705"/>
                </a:lnTo>
                <a:lnTo>
                  <a:pt x="16203" y="1145"/>
                </a:lnTo>
                <a:lnTo>
                  <a:pt x="24785" y="0"/>
                </a:lnTo>
                <a:lnTo>
                  <a:pt x="37704" y="2538"/>
                </a:lnTo>
                <a:lnTo>
                  <a:pt x="44861" y="8420"/>
                </a:lnTo>
                <a:lnTo>
                  <a:pt x="45090" y="8915"/>
                </a:lnTo>
                <a:lnTo>
                  <a:pt x="20819" y="8915"/>
                </a:lnTo>
                <a:lnTo>
                  <a:pt x="11896" y="9906"/>
                </a:lnTo>
                <a:lnTo>
                  <a:pt x="11896" y="22784"/>
                </a:lnTo>
                <a:lnTo>
                  <a:pt x="14871" y="23775"/>
                </a:lnTo>
                <a:lnTo>
                  <a:pt x="22802" y="25756"/>
                </a:lnTo>
                <a:lnTo>
                  <a:pt x="33708" y="28728"/>
                </a:lnTo>
                <a:lnTo>
                  <a:pt x="46596" y="31700"/>
                </a:lnTo>
                <a:lnTo>
                  <a:pt x="50562" y="36653"/>
                </a:lnTo>
                <a:lnTo>
                  <a:pt x="50562" y="44578"/>
                </a:lnTo>
                <a:lnTo>
                  <a:pt x="48641" y="53262"/>
                </a:lnTo>
                <a:lnTo>
                  <a:pt x="46063" y="56466"/>
                </a:lnTo>
                <a:close/>
              </a:path>
              <a:path w="50800" h="65404">
                <a:moveTo>
                  <a:pt x="48579" y="19812"/>
                </a:moveTo>
                <a:lnTo>
                  <a:pt x="38665" y="19812"/>
                </a:lnTo>
                <a:lnTo>
                  <a:pt x="38665" y="15850"/>
                </a:lnTo>
                <a:lnTo>
                  <a:pt x="36682" y="8915"/>
                </a:lnTo>
                <a:lnTo>
                  <a:pt x="45090" y="8915"/>
                </a:lnTo>
                <a:lnTo>
                  <a:pt x="47928" y="15045"/>
                </a:lnTo>
                <a:lnTo>
                  <a:pt x="48579" y="19812"/>
                </a:lnTo>
                <a:close/>
              </a:path>
              <a:path w="50800" h="65404">
                <a:moveTo>
                  <a:pt x="25776" y="65382"/>
                </a:moveTo>
                <a:lnTo>
                  <a:pt x="11711" y="63091"/>
                </a:lnTo>
                <a:lnTo>
                  <a:pt x="3965" y="57456"/>
                </a:lnTo>
                <a:lnTo>
                  <a:pt x="681" y="50336"/>
                </a:lnTo>
                <a:lnTo>
                  <a:pt x="0" y="43588"/>
                </a:lnTo>
                <a:lnTo>
                  <a:pt x="9914" y="43588"/>
                </a:lnTo>
                <a:lnTo>
                  <a:pt x="9914" y="48541"/>
                </a:lnTo>
                <a:lnTo>
                  <a:pt x="11896" y="56466"/>
                </a:lnTo>
                <a:lnTo>
                  <a:pt x="46063" y="56466"/>
                </a:lnTo>
                <a:lnTo>
                  <a:pt x="43374" y="59809"/>
                </a:lnTo>
                <a:lnTo>
                  <a:pt x="35504" y="63942"/>
                </a:lnTo>
                <a:lnTo>
                  <a:pt x="25776" y="6538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04610" y="4932965"/>
            <a:ext cx="27940" cy="80645"/>
          </a:xfrm>
          <a:custGeom>
            <a:avLst/>
            <a:gdLst/>
            <a:ahLst/>
            <a:cxnLst/>
            <a:rect l="l" t="t" r="r" b="b"/>
            <a:pathLst>
              <a:path w="27939" h="80645">
                <a:moveTo>
                  <a:pt x="17845" y="17831"/>
                </a:moveTo>
                <a:lnTo>
                  <a:pt x="7931" y="17831"/>
                </a:lnTo>
                <a:lnTo>
                  <a:pt x="7931" y="0"/>
                </a:lnTo>
                <a:lnTo>
                  <a:pt x="17845" y="0"/>
                </a:lnTo>
                <a:lnTo>
                  <a:pt x="17845" y="17831"/>
                </a:lnTo>
                <a:close/>
              </a:path>
              <a:path w="27939" h="80645">
                <a:moveTo>
                  <a:pt x="27759" y="26747"/>
                </a:moveTo>
                <a:lnTo>
                  <a:pt x="0" y="26747"/>
                </a:lnTo>
                <a:lnTo>
                  <a:pt x="0" y="17831"/>
                </a:lnTo>
                <a:lnTo>
                  <a:pt x="27759" y="17831"/>
                </a:lnTo>
                <a:lnTo>
                  <a:pt x="27759" y="26747"/>
                </a:lnTo>
                <a:close/>
              </a:path>
              <a:path w="27939" h="80645">
                <a:moveTo>
                  <a:pt x="21811" y="80241"/>
                </a:moveTo>
                <a:lnTo>
                  <a:pt x="9914" y="80241"/>
                </a:lnTo>
                <a:lnTo>
                  <a:pt x="7931" y="74297"/>
                </a:lnTo>
                <a:lnTo>
                  <a:pt x="7931" y="26747"/>
                </a:lnTo>
                <a:lnTo>
                  <a:pt x="17845" y="26747"/>
                </a:lnTo>
                <a:lnTo>
                  <a:pt x="17845" y="71325"/>
                </a:lnTo>
                <a:lnTo>
                  <a:pt x="27759" y="71325"/>
                </a:lnTo>
                <a:lnTo>
                  <a:pt x="27759" y="79250"/>
                </a:lnTo>
                <a:lnTo>
                  <a:pt x="24785" y="79250"/>
                </a:lnTo>
                <a:lnTo>
                  <a:pt x="21811" y="802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39309" y="4948815"/>
            <a:ext cx="57785" cy="65405"/>
          </a:xfrm>
          <a:custGeom>
            <a:avLst/>
            <a:gdLst/>
            <a:ahLst/>
            <a:cxnLst/>
            <a:rect l="l" t="t" r="r" b="b"/>
            <a:pathLst>
              <a:path w="57785" h="65404">
                <a:moveTo>
                  <a:pt x="28750" y="65382"/>
                </a:moveTo>
                <a:lnTo>
                  <a:pt x="15893" y="62502"/>
                </a:lnTo>
                <a:lnTo>
                  <a:pt x="6939" y="54980"/>
                </a:lnTo>
                <a:lnTo>
                  <a:pt x="1703" y="44485"/>
                </a:lnTo>
                <a:lnTo>
                  <a:pt x="0" y="32691"/>
                </a:lnTo>
                <a:lnTo>
                  <a:pt x="1703" y="20896"/>
                </a:lnTo>
                <a:lnTo>
                  <a:pt x="6939" y="10401"/>
                </a:lnTo>
                <a:lnTo>
                  <a:pt x="15893" y="2879"/>
                </a:lnTo>
                <a:lnTo>
                  <a:pt x="28750" y="0"/>
                </a:lnTo>
                <a:lnTo>
                  <a:pt x="41608" y="2879"/>
                </a:lnTo>
                <a:lnTo>
                  <a:pt x="48793" y="8915"/>
                </a:lnTo>
                <a:lnTo>
                  <a:pt x="28750" y="8915"/>
                </a:lnTo>
                <a:lnTo>
                  <a:pt x="19688" y="11516"/>
                </a:lnTo>
                <a:lnTo>
                  <a:pt x="14251" y="17831"/>
                </a:lnTo>
                <a:lnTo>
                  <a:pt x="11602" y="25632"/>
                </a:lnTo>
                <a:lnTo>
                  <a:pt x="10905" y="32691"/>
                </a:lnTo>
                <a:lnTo>
                  <a:pt x="11602" y="39749"/>
                </a:lnTo>
                <a:lnTo>
                  <a:pt x="14251" y="47550"/>
                </a:lnTo>
                <a:lnTo>
                  <a:pt x="19688" y="53865"/>
                </a:lnTo>
                <a:lnTo>
                  <a:pt x="28750" y="56466"/>
                </a:lnTo>
                <a:lnTo>
                  <a:pt x="48793" y="56466"/>
                </a:lnTo>
                <a:lnTo>
                  <a:pt x="41608" y="62502"/>
                </a:lnTo>
                <a:lnTo>
                  <a:pt x="28750" y="65382"/>
                </a:lnTo>
                <a:close/>
              </a:path>
              <a:path w="57785" h="65404">
                <a:moveTo>
                  <a:pt x="48793" y="56466"/>
                </a:moveTo>
                <a:lnTo>
                  <a:pt x="28750" y="56466"/>
                </a:lnTo>
                <a:lnTo>
                  <a:pt x="37813" y="53865"/>
                </a:lnTo>
                <a:lnTo>
                  <a:pt x="43250" y="47550"/>
                </a:lnTo>
                <a:lnTo>
                  <a:pt x="45899" y="39749"/>
                </a:lnTo>
                <a:lnTo>
                  <a:pt x="46596" y="32691"/>
                </a:lnTo>
                <a:lnTo>
                  <a:pt x="45899" y="25632"/>
                </a:lnTo>
                <a:lnTo>
                  <a:pt x="43250" y="17831"/>
                </a:lnTo>
                <a:lnTo>
                  <a:pt x="37813" y="11516"/>
                </a:lnTo>
                <a:lnTo>
                  <a:pt x="28750" y="8915"/>
                </a:lnTo>
                <a:lnTo>
                  <a:pt x="48793" y="8915"/>
                </a:lnTo>
                <a:lnTo>
                  <a:pt x="50562" y="10401"/>
                </a:lnTo>
                <a:lnTo>
                  <a:pt x="55797" y="20896"/>
                </a:lnTo>
                <a:lnTo>
                  <a:pt x="57501" y="32691"/>
                </a:lnTo>
                <a:lnTo>
                  <a:pt x="55797" y="44485"/>
                </a:lnTo>
                <a:lnTo>
                  <a:pt x="50562" y="54980"/>
                </a:lnTo>
                <a:lnTo>
                  <a:pt x="48793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10691" y="4948815"/>
            <a:ext cx="29845" cy="63500"/>
          </a:xfrm>
          <a:custGeom>
            <a:avLst/>
            <a:gdLst/>
            <a:ahLst/>
            <a:cxnLst/>
            <a:rect l="l" t="t" r="r" b="b"/>
            <a:pathLst>
              <a:path w="29845" h="63500">
                <a:moveTo>
                  <a:pt x="16110" y="11887"/>
                </a:moveTo>
                <a:lnTo>
                  <a:pt x="9914" y="11887"/>
                </a:lnTo>
                <a:lnTo>
                  <a:pt x="13879" y="4953"/>
                </a:lnTo>
                <a:lnTo>
                  <a:pt x="19828" y="0"/>
                </a:lnTo>
                <a:lnTo>
                  <a:pt x="29742" y="0"/>
                </a:lnTo>
                <a:lnTo>
                  <a:pt x="29742" y="10897"/>
                </a:lnTo>
                <a:lnTo>
                  <a:pt x="16854" y="10897"/>
                </a:lnTo>
                <a:lnTo>
                  <a:pt x="16110" y="11887"/>
                </a:lnTo>
                <a:close/>
              </a:path>
              <a:path w="29845" h="63500">
                <a:moveTo>
                  <a:pt x="10905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1887"/>
                </a:lnTo>
                <a:lnTo>
                  <a:pt x="16110" y="11887"/>
                </a:lnTo>
                <a:lnTo>
                  <a:pt x="10905" y="18822"/>
                </a:lnTo>
                <a:lnTo>
                  <a:pt x="10905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45391" y="4948815"/>
            <a:ext cx="59055" cy="65405"/>
          </a:xfrm>
          <a:custGeom>
            <a:avLst/>
            <a:gdLst/>
            <a:ahLst/>
            <a:cxnLst/>
            <a:rect l="l" t="t" r="r" b="b"/>
            <a:pathLst>
              <a:path w="59054" h="65404">
                <a:moveTo>
                  <a:pt x="12888" y="20803"/>
                </a:moveTo>
                <a:lnTo>
                  <a:pt x="2974" y="20803"/>
                </a:lnTo>
                <a:lnTo>
                  <a:pt x="5328" y="11283"/>
                </a:lnTo>
                <a:lnTo>
                  <a:pt x="10657" y="4829"/>
                </a:lnTo>
                <a:lnTo>
                  <a:pt x="18588" y="1160"/>
                </a:lnTo>
                <a:lnTo>
                  <a:pt x="28750" y="0"/>
                </a:lnTo>
                <a:lnTo>
                  <a:pt x="34405" y="402"/>
                </a:lnTo>
                <a:lnTo>
                  <a:pt x="42011" y="2476"/>
                </a:lnTo>
                <a:lnTo>
                  <a:pt x="48687" y="7522"/>
                </a:lnTo>
                <a:lnTo>
                  <a:pt x="49116" y="8915"/>
                </a:lnTo>
                <a:lnTo>
                  <a:pt x="14871" y="8915"/>
                </a:lnTo>
                <a:lnTo>
                  <a:pt x="13879" y="15850"/>
                </a:lnTo>
                <a:lnTo>
                  <a:pt x="12888" y="20803"/>
                </a:lnTo>
                <a:close/>
              </a:path>
              <a:path w="59054" h="65404">
                <a:moveTo>
                  <a:pt x="31725" y="65382"/>
                </a:moveTo>
                <a:lnTo>
                  <a:pt x="19828" y="65382"/>
                </a:lnTo>
                <a:lnTo>
                  <a:pt x="11711" y="64128"/>
                </a:lnTo>
                <a:lnTo>
                  <a:pt x="5452" y="60552"/>
                </a:lnTo>
                <a:lnTo>
                  <a:pt x="1425" y="54933"/>
                </a:lnTo>
                <a:lnTo>
                  <a:pt x="0" y="47550"/>
                </a:lnTo>
                <a:lnTo>
                  <a:pt x="573" y="42783"/>
                </a:lnTo>
                <a:lnTo>
                  <a:pt x="3098" y="36901"/>
                </a:lnTo>
                <a:lnTo>
                  <a:pt x="8783" y="31390"/>
                </a:lnTo>
                <a:lnTo>
                  <a:pt x="18836" y="27737"/>
                </a:lnTo>
                <a:lnTo>
                  <a:pt x="35690" y="25756"/>
                </a:lnTo>
                <a:lnTo>
                  <a:pt x="38665" y="25756"/>
                </a:lnTo>
                <a:lnTo>
                  <a:pt x="41639" y="24765"/>
                </a:lnTo>
                <a:lnTo>
                  <a:pt x="41639" y="11887"/>
                </a:lnTo>
                <a:lnTo>
                  <a:pt x="36682" y="8915"/>
                </a:lnTo>
                <a:lnTo>
                  <a:pt x="49116" y="8915"/>
                </a:lnTo>
                <a:lnTo>
                  <a:pt x="51553" y="16840"/>
                </a:lnTo>
                <a:lnTo>
                  <a:pt x="51553" y="31700"/>
                </a:lnTo>
                <a:lnTo>
                  <a:pt x="41639" y="31700"/>
                </a:lnTo>
                <a:lnTo>
                  <a:pt x="39656" y="33681"/>
                </a:lnTo>
                <a:lnTo>
                  <a:pt x="36682" y="34672"/>
                </a:lnTo>
                <a:lnTo>
                  <a:pt x="23793" y="35662"/>
                </a:lnTo>
                <a:lnTo>
                  <a:pt x="18836" y="36653"/>
                </a:lnTo>
                <a:lnTo>
                  <a:pt x="10905" y="37644"/>
                </a:lnTo>
                <a:lnTo>
                  <a:pt x="10905" y="52503"/>
                </a:lnTo>
                <a:lnTo>
                  <a:pt x="13879" y="56466"/>
                </a:lnTo>
                <a:lnTo>
                  <a:pt x="40647" y="56466"/>
                </a:lnTo>
                <a:lnTo>
                  <a:pt x="31725" y="65382"/>
                </a:lnTo>
                <a:close/>
              </a:path>
              <a:path w="59054" h="65404">
                <a:moveTo>
                  <a:pt x="40647" y="56466"/>
                </a:moveTo>
                <a:lnTo>
                  <a:pt x="31725" y="56466"/>
                </a:lnTo>
                <a:lnTo>
                  <a:pt x="41639" y="50522"/>
                </a:lnTo>
                <a:lnTo>
                  <a:pt x="41639" y="31700"/>
                </a:lnTo>
                <a:lnTo>
                  <a:pt x="51553" y="31700"/>
                </a:lnTo>
                <a:lnTo>
                  <a:pt x="51553" y="55475"/>
                </a:lnTo>
                <a:lnTo>
                  <a:pt x="41639" y="55475"/>
                </a:lnTo>
                <a:lnTo>
                  <a:pt x="40647" y="56466"/>
                </a:lnTo>
                <a:close/>
              </a:path>
              <a:path w="59054" h="65404">
                <a:moveTo>
                  <a:pt x="56510" y="64391"/>
                </a:moveTo>
                <a:lnTo>
                  <a:pt x="43622" y="64391"/>
                </a:lnTo>
                <a:lnTo>
                  <a:pt x="42630" y="60428"/>
                </a:lnTo>
                <a:lnTo>
                  <a:pt x="41639" y="55475"/>
                </a:lnTo>
                <a:lnTo>
                  <a:pt x="51553" y="55475"/>
                </a:lnTo>
                <a:lnTo>
                  <a:pt x="52544" y="56466"/>
                </a:lnTo>
                <a:lnTo>
                  <a:pt x="58493" y="56466"/>
                </a:lnTo>
                <a:lnTo>
                  <a:pt x="58493" y="63400"/>
                </a:lnTo>
                <a:lnTo>
                  <a:pt x="56510" y="64391"/>
                </a:lnTo>
                <a:close/>
              </a:path>
              <a:path w="59054" h="65404">
                <a:moveTo>
                  <a:pt x="58493" y="56466"/>
                </a:moveTo>
                <a:lnTo>
                  <a:pt x="57501" y="56466"/>
                </a:lnTo>
                <a:lnTo>
                  <a:pt x="58493" y="55475"/>
                </a:lnTo>
                <a:lnTo>
                  <a:pt x="58493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11816" y="4948815"/>
            <a:ext cx="54610" cy="89535"/>
          </a:xfrm>
          <a:custGeom>
            <a:avLst/>
            <a:gdLst/>
            <a:ahLst/>
            <a:cxnLst/>
            <a:rect l="l" t="t" r="r" b="b"/>
            <a:pathLst>
              <a:path w="54610" h="89535">
                <a:moveTo>
                  <a:pt x="35690" y="65382"/>
                </a:moveTo>
                <a:lnTo>
                  <a:pt x="27759" y="65382"/>
                </a:lnTo>
                <a:lnTo>
                  <a:pt x="14638" y="62054"/>
                </a:lnTo>
                <a:lnTo>
                  <a:pt x="6072" y="53618"/>
                </a:lnTo>
                <a:lnTo>
                  <a:pt x="1409" y="42396"/>
                </a:lnTo>
                <a:lnTo>
                  <a:pt x="0" y="30709"/>
                </a:lnTo>
                <a:lnTo>
                  <a:pt x="1796" y="18806"/>
                </a:lnTo>
                <a:lnTo>
                  <a:pt x="6939" y="9039"/>
                </a:lnTo>
                <a:lnTo>
                  <a:pt x="15057" y="2430"/>
                </a:lnTo>
                <a:lnTo>
                  <a:pt x="25776" y="0"/>
                </a:lnTo>
                <a:lnTo>
                  <a:pt x="37673" y="0"/>
                </a:lnTo>
                <a:lnTo>
                  <a:pt x="41639" y="6934"/>
                </a:lnTo>
                <a:lnTo>
                  <a:pt x="43126" y="8915"/>
                </a:lnTo>
                <a:lnTo>
                  <a:pt x="27759" y="8915"/>
                </a:lnTo>
                <a:lnTo>
                  <a:pt x="18434" y="11516"/>
                </a:lnTo>
                <a:lnTo>
                  <a:pt x="13384" y="17831"/>
                </a:lnTo>
                <a:lnTo>
                  <a:pt x="11308" y="25632"/>
                </a:lnTo>
                <a:lnTo>
                  <a:pt x="10905" y="32691"/>
                </a:lnTo>
                <a:lnTo>
                  <a:pt x="12005" y="41838"/>
                </a:lnTo>
                <a:lnTo>
                  <a:pt x="15242" y="49408"/>
                </a:lnTo>
                <a:lnTo>
                  <a:pt x="20525" y="54562"/>
                </a:lnTo>
                <a:lnTo>
                  <a:pt x="27759" y="56466"/>
                </a:lnTo>
                <a:lnTo>
                  <a:pt x="43622" y="56466"/>
                </a:lnTo>
                <a:lnTo>
                  <a:pt x="43622" y="57456"/>
                </a:lnTo>
                <a:lnTo>
                  <a:pt x="41639" y="61419"/>
                </a:lnTo>
                <a:lnTo>
                  <a:pt x="35690" y="65382"/>
                </a:lnTo>
                <a:close/>
              </a:path>
              <a:path w="54610" h="89535">
                <a:moveTo>
                  <a:pt x="54527" y="10897"/>
                </a:moveTo>
                <a:lnTo>
                  <a:pt x="44613" y="10897"/>
                </a:lnTo>
                <a:lnTo>
                  <a:pt x="44613" y="1981"/>
                </a:lnTo>
                <a:lnTo>
                  <a:pt x="54527" y="1981"/>
                </a:lnTo>
                <a:lnTo>
                  <a:pt x="54527" y="10897"/>
                </a:lnTo>
                <a:close/>
              </a:path>
              <a:path w="54610" h="89535">
                <a:moveTo>
                  <a:pt x="46814" y="81232"/>
                </a:moveTo>
                <a:lnTo>
                  <a:pt x="26768" y="81232"/>
                </a:lnTo>
                <a:lnTo>
                  <a:pt x="37085" y="78802"/>
                </a:lnTo>
                <a:lnTo>
                  <a:pt x="42382" y="72935"/>
                </a:lnTo>
                <a:lnTo>
                  <a:pt x="44334" y="65768"/>
                </a:lnTo>
                <a:lnTo>
                  <a:pt x="44613" y="59438"/>
                </a:lnTo>
                <a:lnTo>
                  <a:pt x="44613" y="56466"/>
                </a:lnTo>
                <a:lnTo>
                  <a:pt x="27759" y="56466"/>
                </a:lnTo>
                <a:lnTo>
                  <a:pt x="33320" y="55444"/>
                </a:lnTo>
                <a:lnTo>
                  <a:pt x="38789" y="52008"/>
                </a:lnTo>
                <a:lnTo>
                  <a:pt x="42956" y="45600"/>
                </a:lnTo>
                <a:lnTo>
                  <a:pt x="44613" y="35662"/>
                </a:lnTo>
                <a:lnTo>
                  <a:pt x="44071" y="27304"/>
                </a:lnTo>
                <a:lnTo>
                  <a:pt x="41763" y="18574"/>
                </a:lnTo>
                <a:lnTo>
                  <a:pt x="36666" y="11701"/>
                </a:lnTo>
                <a:lnTo>
                  <a:pt x="27759" y="8915"/>
                </a:lnTo>
                <a:lnTo>
                  <a:pt x="43126" y="8915"/>
                </a:lnTo>
                <a:lnTo>
                  <a:pt x="44613" y="10897"/>
                </a:lnTo>
                <a:lnTo>
                  <a:pt x="54527" y="10897"/>
                </a:lnTo>
                <a:lnTo>
                  <a:pt x="54527" y="58447"/>
                </a:lnTo>
                <a:lnTo>
                  <a:pt x="54078" y="67007"/>
                </a:lnTo>
                <a:lnTo>
                  <a:pt x="50933" y="77145"/>
                </a:lnTo>
                <a:lnTo>
                  <a:pt x="46814" y="81232"/>
                </a:lnTo>
                <a:close/>
              </a:path>
              <a:path w="54610" h="89535">
                <a:moveTo>
                  <a:pt x="25776" y="89157"/>
                </a:moveTo>
                <a:lnTo>
                  <a:pt x="19410" y="88600"/>
                </a:lnTo>
                <a:lnTo>
                  <a:pt x="12020" y="86185"/>
                </a:lnTo>
                <a:lnTo>
                  <a:pt x="5561" y="80798"/>
                </a:lnTo>
                <a:lnTo>
                  <a:pt x="1982" y="71325"/>
                </a:lnTo>
                <a:lnTo>
                  <a:pt x="12888" y="71325"/>
                </a:lnTo>
                <a:lnTo>
                  <a:pt x="14871" y="81232"/>
                </a:lnTo>
                <a:lnTo>
                  <a:pt x="46814" y="81232"/>
                </a:lnTo>
                <a:lnTo>
                  <a:pt x="42398" y="85612"/>
                </a:lnTo>
                <a:lnTo>
                  <a:pt x="25776" y="89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78240" y="4948815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4">
                <a:moveTo>
                  <a:pt x="37673" y="65382"/>
                </a:moveTo>
                <a:lnTo>
                  <a:pt x="27759" y="65382"/>
                </a:lnTo>
                <a:lnTo>
                  <a:pt x="15893" y="63091"/>
                </a:lnTo>
                <a:lnTo>
                  <a:pt x="7187" y="56713"/>
                </a:lnTo>
                <a:lnTo>
                  <a:pt x="1827" y="46993"/>
                </a:lnTo>
                <a:lnTo>
                  <a:pt x="0" y="34672"/>
                </a:lnTo>
                <a:lnTo>
                  <a:pt x="1719" y="20896"/>
                </a:lnTo>
                <a:lnTo>
                  <a:pt x="7063" y="9906"/>
                </a:lnTo>
                <a:lnTo>
                  <a:pt x="16311" y="2631"/>
                </a:lnTo>
                <a:lnTo>
                  <a:pt x="29742" y="0"/>
                </a:lnTo>
                <a:lnTo>
                  <a:pt x="41453" y="2507"/>
                </a:lnTo>
                <a:lnTo>
                  <a:pt x="48949" y="8915"/>
                </a:lnTo>
                <a:lnTo>
                  <a:pt x="28750" y="8915"/>
                </a:lnTo>
                <a:lnTo>
                  <a:pt x="21780" y="10463"/>
                </a:lnTo>
                <a:lnTo>
                  <a:pt x="16110" y="14611"/>
                </a:lnTo>
                <a:lnTo>
                  <a:pt x="12299" y="20617"/>
                </a:lnTo>
                <a:lnTo>
                  <a:pt x="10905" y="27737"/>
                </a:lnTo>
                <a:lnTo>
                  <a:pt x="55612" y="27737"/>
                </a:lnTo>
                <a:lnTo>
                  <a:pt x="56510" y="35662"/>
                </a:lnTo>
                <a:lnTo>
                  <a:pt x="10905" y="35662"/>
                </a:lnTo>
                <a:lnTo>
                  <a:pt x="12020" y="44346"/>
                </a:lnTo>
                <a:lnTo>
                  <a:pt x="15366" y="50893"/>
                </a:lnTo>
                <a:lnTo>
                  <a:pt x="20943" y="55026"/>
                </a:lnTo>
                <a:lnTo>
                  <a:pt x="28750" y="56466"/>
                </a:lnTo>
                <a:lnTo>
                  <a:pt x="51222" y="56466"/>
                </a:lnTo>
                <a:lnTo>
                  <a:pt x="44613" y="61419"/>
                </a:lnTo>
                <a:lnTo>
                  <a:pt x="41639" y="62410"/>
                </a:lnTo>
                <a:lnTo>
                  <a:pt x="37673" y="65382"/>
                </a:lnTo>
                <a:close/>
              </a:path>
              <a:path w="56514" h="65404">
                <a:moveTo>
                  <a:pt x="55612" y="27737"/>
                </a:moveTo>
                <a:lnTo>
                  <a:pt x="45604" y="27737"/>
                </a:lnTo>
                <a:lnTo>
                  <a:pt x="44613" y="17831"/>
                </a:lnTo>
                <a:lnTo>
                  <a:pt x="40647" y="8915"/>
                </a:lnTo>
                <a:lnTo>
                  <a:pt x="48949" y="8915"/>
                </a:lnTo>
                <a:lnTo>
                  <a:pt x="49818" y="9658"/>
                </a:lnTo>
                <a:lnTo>
                  <a:pt x="54837" y="20896"/>
                </a:lnTo>
                <a:lnTo>
                  <a:pt x="55612" y="27737"/>
                </a:lnTo>
                <a:close/>
              </a:path>
              <a:path w="56514" h="65404">
                <a:moveTo>
                  <a:pt x="51222" y="56466"/>
                </a:moveTo>
                <a:lnTo>
                  <a:pt x="38665" y="56466"/>
                </a:lnTo>
                <a:lnTo>
                  <a:pt x="44613" y="48541"/>
                </a:lnTo>
                <a:lnTo>
                  <a:pt x="44613" y="44578"/>
                </a:lnTo>
                <a:lnTo>
                  <a:pt x="55519" y="44578"/>
                </a:lnTo>
                <a:lnTo>
                  <a:pt x="55519" y="47550"/>
                </a:lnTo>
                <a:lnTo>
                  <a:pt x="52544" y="55475"/>
                </a:lnTo>
                <a:lnTo>
                  <a:pt x="51222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96511" y="2974476"/>
            <a:ext cx="0" cy="84455"/>
          </a:xfrm>
          <a:custGeom>
            <a:avLst/>
            <a:gdLst/>
            <a:ahLst/>
            <a:cxnLst/>
            <a:rect l="l" t="t" r="r" b="b"/>
            <a:pathLst>
              <a:path h="84455">
                <a:moveTo>
                  <a:pt x="0" y="0"/>
                </a:moveTo>
                <a:lnTo>
                  <a:pt x="0" y="84204"/>
                </a:lnTo>
              </a:path>
            </a:pathLst>
          </a:custGeom>
          <a:ln w="109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20801" y="2995279"/>
            <a:ext cx="50800" cy="63500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21404" y="10897"/>
                </a:moveTo>
                <a:lnTo>
                  <a:pt x="9914" y="10897"/>
                </a:lnTo>
                <a:lnTo>
                  <a:pt x="11896" y="7925"/>
                </a:lnTo>
                <a:lnTo>
                  <a:pt x="17845" y="0"/>
                </a:lnTo>
                <a:lnTo>
                  <a:pt x="28750" y="0"/>
                </a:lnTo>
                <a:lnTo>
                  <a:pt x="35923" y="897"/>
                </a:lnTo>
                <a:lnTo>
                  <a:pt x="43002" y="4210"/>
                </a:lnTo>
                <a:lnTo>
                  <a:pt x="47629" y="9906"/>
                </a:lnTo>
                <a:lnTo>
                  <a:pt x="26768" y="9906"/>
                </a:lnTo>
                <a:lnTo>
                  <a:pt x="21625" y="10773"/>
                </a:lnTo>
                <a:lnTo>
                  <a:pt x="21404" y="10897"/>
                </a:lnTo>
                <a:close/>
              </a:path>
              <a:path w="50800" h="63500">
                <a:moveTo>
                  <a:pt x="9914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0897"/>
                </a:lnTo>
                <a:lnTo>
                  <a:pt x="21404" y="10897"/>
                </a:lnTo>
                <a:lnTo>
                  <a:pt x="16110" y="13868"/>
                </a:lnTo>
                <a:lnTo>
                  <a:pt x="11711" y="19936"/>
                </a:lnTo>
                <a:lnTo>
                  <a:pt x="9914" y="29719"/>
                </a:lnTo>
                <a:lnTo>
                  <a:pt x="9914" y="63400"/>
                </a:lnTo>
                <a:close/>
              </a:path>
              <a:path w="50800" h="63500">
                <a:moveTo>
                  <a:pt x="50562" y="63400"/>
                </a:moveTo>
                <a:lnTo>
                  <a:pt x="39656" y="63400"/>
                </a:lnTo>
                <a:lnTo>
                  <a:pt x="39656" y="14859"/>
                </a:lnTo>
                <a:lnTo>
                  <a:pt x="36682" y="9906"/>
                </a:lnTo>
                <a:lnTo>
                  <a:pt x="47629" y="9906"/>
                </a:lnTo>
                <a:lnTo>
                  <a:pt x="48408" y="10866"/>
                </a:lnTo>
                <a:lnTo>
                  <a:pt x="50562" y="21794"/>
                </a:lnTo>
                <a:lnTo>
                  <a:pt x="50562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81277" y="2980420"/>
            <a:ext cx="27940" cy="79375"/>
          </a:xfrm>
          <a:custGeom>
            <a:avLst/>
            <a:gdLst/>
            <a:ahLst/>
            <a:cxnLst/>
            <a:rect l="l" t="t" r="r" b="b"/>
            <a:pathLst>
              <a:path w="27939" h="79375">
                <a:moveTo>
                  <a:pt x="17845" y="16840"/>
                </a:moveTo>
                <a:lnTo>
                  <a:pt x="7931" y="16840"/>
                </a:lnTo>
                <a:lnTo>
                  <a:pt x="7931" y="0"/>
                </a:lnTo>
                <a:lnTo>
                  <a:pt x="17845" y="0"/>
                </a:lnTo>
                <a:lnTo>
                  <a:pt x="17845" y="16840"/>
                </a:lnTo>
                <a:close/>
              </a:path>
              <a:path w="27939" h="79375">
                <a:moveTo>
                  <a:pt x="27759" y="25756"/>
                </a:moveTo>
                <a:lnTo>
                  <a:pt x="0" y="25756"/>
                </a:lnTo>
                <a:lnTo>
                  <a:pt x="0" y="16840"/>
                </a:lnTo>
                <a:lnTo>
                  <a:pt x="27759" y="16840"/>
                </a:lnTo>
                <a:lnTo>
                  <a:pt x="27759" y="25756"/>
                </a:lnTo>
                <a:close/>
              </a:path>
              <a:path w="27939" h="79375">
                <a:moveTo>
                  <a:pt x="24785" y="79250"/>
                </a:moveTo>
                <a:lnTo>
                  <a:pt x="9914" y="79250"/>
                </a:lnTo>
                <a:lnTo>
                  <a:pt x="7931" y="73307"/>
                </a:lnTo>
                <a:lnTo>
                  <a:pt x="7931" y="25756"/>
                </a:lnTo>
                <a:lnTo>
                  <a:pt x="17845" y="25756"/>
                </a:lnTo>
                <a:lnTo>
                  <a:pt x="17845" y="70335"/>
                </a:lnTo>
                <a:lnTo>
                  <a:pt x="27759" y="70335"/>
                </a:lnTo>
                <a:lnTo>
                  <a:pt x="27759" y="78260"/>
                </a:lnTo>
                <a:lnTo>
                  <a:pt x="24785" y="792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16968" y="2995279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5">
                <a:moveTo>
                  <a:pt x="37673" y="65382"/>
                </a:moveTo>
                <a:lnTo>
                  <a:pt x="27759" y="65382"/>
                </a:lnTo>
                <a:lnTo>
                  <a:pt x="15893" y="63091"/>
                </a:lnTo>
                <a:lnTo>
                  <a:pt x="7187" y="56713"/>
                </a:lnTo>
                <a:lnTo>
                  <a:pt x="1827" y="46993"/>
                </a:lnTo>
                <a:lnTo>
                  <a:pt x="0" y="34672"/>
                </a:lnTo>
                <a:lnTo>
                  <a:pt x="1719" y="21314"/>
                </a:lnTo>
                <a:lnTo>
                  <a:pt x="7063" y="10277"/>
                </a:lnTo>
                <a:lnTo>
                  <a:pt x="16311" y="2770"/>
                </a:lnTo>
                <a:lnTo>
                  <a:pt x="29742" y="0"/>
                </a:lnTo>
                <a:lnTo>
                  <a:pt x="41453" y="2662"/>
                </a:lnTo>
                <a:lnTo>
                  <a:pt x="49541" y="9906"/>
                </a:lnTo>
                <a:lnTo>
                  <a:pt x="18836" y="9906"/>
                </a:lnTo>
                <a:lnTo>
                  <a:pt x="10905" y="18822"/>
                </a:lnTo>
                <a:lnTo>
                  <a:pt x="10905" y="27737"/>
                </a:lnTo>
                <a:lnTo>
                  <a:pt x="55510" y="27737"/>
                </a:lnTo>
                <a:lnTo>
                  <a:pt x="56510" y="36653"/>
                </a:lnTo>
                <a:lnTo>
                  <a:pt x="10905" y="36653"/>
                </a:lnTo>
                <a:lnTo>
                  <a:pt x="12020" y="45182"/>
                </a:lnTo>
                <a:lnTo>
                  <a:pt x="15366" y="51389"/>
                </a:lnTo>
                <a:lnTo>
                  <a:pt x="20943" y="55181"/>
                </a:lnTo>
                <a:lnTo>
                  <a:pt x="28750" y="56466"/>
                </a:lnTo>
                <a:lnTo>
                  <a:pt x="52544" y="56466"/>
                </a:lnTo>
                <a:lnTo>
                  <a:pt x="44613" y="61419"/>
                </a:lnTo>
                <a:lnTo>
                  <a:pt x="41639" y="63400"/>
                </a:lnTo>
                <a:lnTo>
                  <a:pt x="37673" y="65382"/>
                </a:lnTo>
                <a:close/>
              </a:path>
              <a:path w="56514" h="65405">
                <a:moveTo>
                  <a:pt x="55510" y="27737"/>
                </a:moveTo>
                <a:lnTo>
                  <a:pt x="45604" y="27737"/>
                </a:lnTo>
                <a:lnTo>
                  <a:pt x="44613" y="18822"/>
                </a:lnTo>
                <a:lnTo>
                  <a:pt x="40647" y="9906"/>
                </a:lnTo>
                <a:lnTo>
                  <a:pt x="49541" y="9906"/>
                </a:lnTo>
                <a:lnTo>
                  <a:pt x="49818" y="10154"/>
                </a:lnTo>
                <a:lnTo>
                  <a:pt x="54837" y="21732"/>
                </a:lnTo>
                <a:lnTo>
                  <a:pt x="55510" y="27737"/>
                </a:lnTo>
                <a:close/>
              </a:path>
              <a:path w="56514" h="65405">
                <a:moveTo>
                  <a:pt x="52544" y="56466"/>
                </a:moveTo>
                <a:lnTo>
                  <a:pt x="38665" y="56466"/>
                </a:lnTo>
                <a:lnTo>
                  <a:pt x="44613" y="48541"/>
                </a:lnTo>
                <a:lnTo>
                  <a:pt x="44613" y="44578"/>
                </a:lnTo>
                <a:lnTo>
                  <a:pt x="55519" y="44578"/>
                </a:lnTo>
                <a:lnTo>
                  <a:pt x="54527" y="47550"/>
                </a:lnTo>
                <a:lnTo>
                  <a:pt x="52544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87358" y="2995279"/>
            <a:ext cx="29845" cy="63500"/>
          </a:xfrm>
          <a:custGeom>
            <a:avLst/>
            <a:gdLst/>
            <a:ahLst/>
            <a:cxnLst/>
            <a:rect l="l" t="t" r="r" b="b"/>
            <a:pathLst>
              <a:path w="29845" h="63500">
                <a:moveTo>
                  <a:pt x="16110" y="11887"/>
                </a:moveTo>
                <a:lnTo>
                  <a:pt x="9914" y="11887"/>
                </a:lnTo>
                <a:lnTo>
                  <a:pt x="13879" y="4953"/>
                </a:lnTo>
                <a:lnTo>
                  <a:pt x="19828" y="0"/>
                </a:lnTo>
                <a:lnTo>
                  <a:pt x="29742" y="0"/>
                </a:lnTo>
                <a:lnTo>
                  <a:pt x="29742" y="10897"/>
                </a:lnTo>
                <a:lnTo>
                  <a:pt x="16854" y="10897"/>
                </a:lnTo>
                <a:lnTo>
                  <a:pt x="16110" y="11887"/>
                </a:lnTo>
                <a:close/>
              </a:path>
              <a:path w="29845" h="63500">
                <a:moveTo>
                  <a:pt x="10905" y="63400"/>
                </a:moveTo>
                <a:lnTo>
                  <a:pt x="0" y="63400"/>
                </a:lnTo>
                <a:lnTo>
                  <a:pt x="0" y="1981"/>
                </a:lnTo>
                <a:lnTo>
                  <a:pt x="9914" y="1981"/>
                </a:lnTo>
                <a:lnTo>
                  <a:pt x="9914" y="11887"/>
                </a:lnTo>
                <a:lnTo>
                  <a:pt x="16110" y="11887"/>
                </a:lnTo>
                <a:lnTo>
                  <a:pt x="10905" y="18822"/>
                </a:lnTo>
                <a:lnTo>
                  <a:pt x="10905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26023" y="2995279"/>
            <a:ext cx="50165" cy="63500"/>
          </a:xfrm>
          <a:custGeom>
            <a:avLst/>
            <a:gdLst/>
            <a:ahLst/>
            <a:cxnLst/>
            <a:rect l="l" t="t" r="r" b="b"/>
            <a:pathLst>
              <a:path w="50164" h="63500">
                <a:moveTo>
                  <a:pt x="21404" y="10897"/>
                </a:moveTo>
                <a:lnTo>
                  <a:pt x="9914" y="10897"/>
                </a:lnTo>
                <a:lnTo>
                  <a:pt x="11896" y="7925"/>
                </a:lnTo>
                <a:lnTo>
                  <a:pt x="17845" y="0"/>
                </a:lnTo>
                <a:lnTo>
                  <a:pt x="28750" y="0"/>
                </a:lnTo>
                <a:lnTo>
                  <a:pt x="35768" y="897"/>
                </a:lnTo>
                <a:lnTo>
                  <a:pt x="42506" y="4210"/>
                </a:lnTo>
                <a:lnTo>
                  <a:pt x="46841" y="9906"/>
                </a:lnTo>
                <a:lnTo>
                  <a:pt x="26768" y="9906"/>
                </a:lnTo>
                <a:lnTo>
                  <a:pt x="21625" y="10773"/>
                </a:lnTo>
                <a:lnTo>
                  <a:pt x="21404" y="10897"/>
                </a:lnTo>
                <a:close/>
              </a:path>
              <a:path w="50164" h="63500">
                <a:moveTo>
                  <a:pt x="9914" y="63400"/>
                </a:moveTo>
                <a:lnTo>
                  <a:pt x="0" y="63400"/>
                </a:lnTo>
                <a:lnTo>
                  <a:pt x="0" y="1981"/>
                </a:lnTo>
                <a:lnTo>
                  <a:pt x="8922" y="1981"/>
                </a:lnTo>
                <a:lnTo>
                  <a:pt x="8922" y="10897"/>
                </a:lnTo>
                <a:lnTo>
                  <a:pt x="21404" y="10897"/>
                </a:lnTo>
                <a:lnTo>
                  <a:pt x="16110" y="13868"/>
                </a:lnTo>
                <a:lnTo>
                  <a:pt x="11711" y="19936"/>
                </a:lnTo>
                <a:lnTo>
                  <a:pt x="9914" y="29719"/>
                </a:lnTo>
                <a:lnTo>
                  <a:pt x="9914" y="63400"/>
                </a:lnTo>
                <a:close/>
              </a:path>
              <a:path w="50164" h="63500">
                <a:moveTo>
                  <a:pt x="49570" y="63400"/>
                </a:moveTo>
                <a:lnTo>
                  <a:pt x="39656" y="63400"/>
                </a:lnTo>
                <a:lnTo>
                  <a:pt x="39656" y="14859"/>
                </a:lnTo>
                <a:lnTo>
                  <a:pt x="36682" y="9906"/>
                </a:lnTo>
                <a:lnTo>
                  <a:pt x="46841" y="9906"/>
                </a:lnTo>
                <a:lnTo>
                  <a:pt x="47572" y="10866"/>
                </a:lnTo>
                <a:lnTo>
                  <a:pt x="49570" y="21794"/>
                </a:lnTo>
                <a:lnTo>
                  <a:pt x="49570" y="63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88482" y="2995279"/>
            <a:ext cx="56515" cy="65405"/>
          </a:xfrm>
          <a:custGeom>
            <a:avLst/>
            <a:gdLst/>
            <a:ahLst/>
            <a:cxnLst/>
            <a:rect l="l" t="t" r="r" b="b"/>
            <a:pathLst>
              <a:path w="56514" h="65405">
                <a:moveTo>
                  <a:pt x="37673" y="65382"/>
                </a:moveTo>
                <a:lnTo>
                  <a:pt x="27759" y="65382"/>
                </a:lnTo>
                <a:lnTo>
                  <a:pt x="16311" y="63091"/>
                </a:lnTo>
                <a:lnTo>
                  <a:pt x="7559" y="56713"/>
                </a:lnTo>
                <a:lnTo>
                  <a:pt x="1967" y="46993"/>
                </a:lnTo>
                <a:lnTo>
                  <a:pt x="0" y="34672"/>
                </a:lnTo>
                <a:lnTo>
                  <a:pt x="1858" y="21314"/>
                </a:lnTo>
                <a:lnTo>
                  <a:pt x="7435" y="10277"/>
                </a:lnTo>
                <a:lnTo>
                  <a:pt x="16730" y="2770"/>
                </a:lnTo>
                <a:lnTo>
                  <a:pt x="29742" y="0"/>
                </a:lnTo>
                <a:lnTo>
                  <a:pt x="41453" y="2662"/>
                </a:lnTo>
                <a:lnTo>
                  <a:pt x="49541" y="9906"/>
                </a:lnTo>
                <a:lnTo>
                  <a:pt x="18836" y="9906"/>
                </a:lnTo>
                <a:lnTo>
                  <a:pt x="11896" y="18822"/>
                </a:lnTo>
                <a:lnTo>
                  <a:pt x="11896" y="27737"/>
                </a:lnTo>
                <a:lnTo>
                  <a:pt x="55510" y="27737"/>
                </a:lnTo>
                <a:lnTo>
                  <a:pt x="56510" y="36653"/>
                </a:lnTo>
                <a:lnTo>
                  <a:pt x="11896" y="36653"/>
                </a:lnTo>
                <a:lnTo>
                  <a:pt x="13012" y="45182"/>
                </a:lnTo>
                <a:lnTo>
                  <a:pt x="16358" y="51389"/>
                </a:lnTo>
                <a:lnTo>
                  <a:pt x="21935" y="55181"/>
                </a:lnTo>
                <a:lnTo>
                  <a:pt x="29742" y="56466"/>
                </a:lnTo>
                <a:lnTo>
                  <a:pt x="52544" y="56466"/>
                </a:lnTo>
                <a:lnTo>
                  <a:pt x="44613" y="61419"/>
                </a:lnTo>
                <a:lnTo>
                  <a:pt x="41639" y="63400"/>
                </a:lnTo>
                <a:lnTo>
                  <a:pt x="37673" y="65382"/>
                </a:lnTo>
                <a:close/>
              </a:path>
              <a:path w="56514" h="65405">
                <a:moveTo>
                  <a:pt x="55510" y="27737"/>
                </a:moveTo>
                <a:lnTo>
                  <a:pt x="45604" y="27737"/>
                </a:lnTo>
                <a:lnTo>
                  <a:pt x="45604" y="18822"/>
                </a:lnTo>
                <a:lnTo>
                  <a:pt x="41639" y="9906"/>
                </a:lnTo>
                <a:lnTo>
                  <a:pt x="49541" y="9906"/>
                </a:lnTo>
                <a:lnTo>
                  <a:pt x="49818" y="10154"/>
                </a:lnTo>
                <a:lnTo>
                  <a:pt x="54837" y="21732"/>
                </a:lnTo>
                <a:lnTo>
                  <a:pt x="55510" y="27737"/>
                </a:lnTo>
                <a:close/>
              </a:path>
              <a:path w="56514" h="65405">
                <a:moveTo>
                  <a:pt x="52544" y="56466"/>
                </a:moveTo>
                <a:lnTo>
                  <a:pt x="39656" y="56466"/>
                </a:lnTo>
                <a:lnTo>
                  <a:pt x="44613" y="48541"/>
                </a:lnTo>
                <a:lnTo>
                  <a:pt x="45604" y="44578"/>
                </a:lnTo>
                <a:lnTo>
                  <a:pt x="55519" y="44578"/>
                </a:lnTo>
                <a:lnTo>
                  <a:pt x="55519" y="47550"/>
                </a:lnTo>
                <a:lnTo>
                  <a:pt x="52544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51933" y="2980420"/>
            <a:ext cx="29209" cy="79375"/>
          </a:xfrm>
          <a:custGeom>
            <a:avLst/>
            <a:gdLst/>
            <a:ahLst/>
            <a:cxnLst/>
            <a:rect l="l" t="t" r="r" b="b"/>
            <a:pathLst>
              <a:path w="29210" h="79375">
                <a:moveTo>
                  <a:pt x="18836" y="16840"/>
                </a:moveTo>
                <a:lnTo>
                  <a:pt x="7931" y="16840"/>
                </a:lnTo>
                <a:lnTo>
                  <a:pt x="7931" y="0"/>
                </a:lnTo>
                <a:lnTo>
                  <a:pt x="18836" y="0"/>
                </a:lnTo>
                <a:lnTo>
                  <a:pt x="18836" y="16840"/>
                </a:lnTo>
                <a:close/>
              </a:path>
              <a:path w="29210" h="79375">
                <a:moveTo>
                  <a:pt x="28750" y="25756"/>
                </a:moveTo>
                <a:lnTo>
                  <a:pt x="0" y="25756"/>
                </a:lnTo>
                <a:lnTo>
                  <a:pt x="0" y="16840"/>
                </a:lnTo>
                <a:lnTo>
                  <a:pt x="28750" y="16840"/>
                </a:lnTo>
                <a:lnTo>
                  <a:pt x="28750" y="25756"/>
                </a:lnTo>
                <a:close/>
              </a:path>
              <a:path w="29210" h="79375">
                <a:moveTo>
                  <a:pt x="24785" y="79250"/>
                </a:moveTo>
                <a:lnTo>
                  <a:pt x="10905" y="79250"/>
                </a:lnTo>
                <a:lnTo>
                  <a:pt x="7931" y="73307"/>
                </a:lnTo>
                <a:lnTo>
                  <a:pt x="7931" y="25756"/>
                </a:lnTo>
                <a:lnTo>
                  <a:pt x="18836" y="25756"/>
                </a:lnTo>
                <a:lnTo>
                  <a:pt x="18836" y="70335"/>
                </a:lnTo>
                <a:lnTo>
                  <a:pt x="28750" y="70335"/>
                </a:lnTo>
                <a:lnTo>
                  <a:pt x="28750" y="78260"/>
                </a:lnTo>
                <a:lnTo>
                  <a:pt x="24785" y="792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28076" y="3194397"/>
            <a:ext cx="484800" cy="245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22198" y="417810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7759" y="64391"/>
                </a:moveTo>
                <a:lnTo>
                  <a:pt x="15893" y="62100"/>
                </a:lnTo>
                <a:lnTo>
                  <a:pt x="7187" y="55723"/>
                </a:lnTo>
                <a:lnTo>
                  <a:pt x="1827" y="46002"/>
                </a:lnTo>
                <a:lnTo>
                  <a:pt x="0" y="33681"/>
                </a:lnTo>
                <a:lnTo>
                  <a:pt x="1719" y="20478"/>
                </a:lnTo>
                <a:lnTo>
                  <a:pt x="7063" y="9782"/>
                </a:lnTo>
                <a:lnTo>
                  <a:pt x="16311" y="2615"/>
                </a:lnTo>
                <a:lnTo>
                  <a:pt x="29742" y="0"/>
                </a:lnTo>
                <a:lnTo>
                  <a:pt x="39857" y="2012"/>
                </a:lnTo>
                <a:lnTo>
                  <a:pt x="46720" y="7182"/>
                </a:lnTo>
                <a:lnTo>
                  <a:pt x="47725" y="8915"/>
                </a:lnTo>
                <a:lnTo>
                  <a:pt x="27759" y="8915"/>
                </a:lnTo>
                <a:lnTo>
                  <a:pt x="19688" y="10958"/>
                </a:lnTo>
                <a:lnTo>
                  <a:pt x="14499" y="16345"/>
                </a:lnTo>
                <a:lnTo>
                  <a:pt x="11726" y="23961"/>
                </a:lnTo>
                <a:lnTo>
                  <a:pt x="10905" y="32691"/>
                </a:lnTo>
                <a:lnTo>
                  <a:pt x="11447" y="40430"/>
                </a:lnTo>
                <a:lnTo>
                  <a:pt x="13755" y="47798"/>
                </a:lnTo>
                <a:lnTo>
                  <a:pt x="18852" y="53308"/>
                </a:lnTo>
                <a:lnTo>
                  <a:pt x="27759" y="55475"/>
                </a:lnTo>
                <a:lnTo>
                  <a:pt x="47193" y="55475"/>
                </a:lnTo>
                <a:lnTo>
                  <a:pt x="46472" y="56713"/>
                </a:lnTo>
                <a:lnTo>
                  <a:pt x="39021" y="62224"/>
                </a:lnTo>
                <a:lnTo>
                  <a:pt x="27759" y="64391"/>
                </a:lnTo>
                <a:close/>
              </a:path>
              <a:path w="52704" h="64770">
                <a:moveTo>
                  <a:pt x="52544" y="21794"/>
                </a:moveTo>
                <a:lnTo>
                  <a:pt x="42630" y="21794"/>
                </a:lnTo>
                <a:lnTo>
                  <a:pt x="40647" y="13868"/>
                </a:lnTo>
                <a:lnTo>
                  <a:pt x="36682" y="8915"/>
                </a:lnTo>
                <a:lnTo>
                  <a:pt x="47725" y="8915"/>
                </a:lnTo>
                <a:lnTo>
                  <a:pt x="50794" y="14209"/>
                </a:lnTo>
                <a:lnTo>
                  <a:pt x="52544" y="21794"/>
                </a:lnTo>
                <a:close/>
              </a:path>
              <a:path w="52704" h="64770">
                <a:moveTo>
                  <a:pt x="47193" y="55475"/>
                </a:moveTo>
                <a:lnTo>
                  <a:pt x="34699" y="55475"/>
                </a:lnTo>
                <a:lnTo>
                  <a:pt x="40647" y="50522"/>
                </a:lnTo>
                <a:lnTo>
                  <a:pt x="42630" y="41606"/>
                </a:lnTo>
                <a:lnTo>
                  <a:pt x="52544" y="41606"/>
                </a:lnTo>
                <a:lnTo>
                  <a:pt x="50763" y="49346"/>
                </a:lnTo>
                <a:lnTo>
                  <a:pt x="47193" y="554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91101" y="4156305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194"/>
                </a:lnTo>
              </a:path>
            </a:pathLst>
          </a:custGeom>
          <a:ln w="109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08451" y="4178100"/>
            <a:ext cx="57785" cy="64769"/>
          </a:xfrm>
          <a:custGeom>
            <a:avLst/>
            <a:gdLst/>
            <a:ahLst/>
            <a:cxnLst/>
            <a:rect l="l" t="t" r="r" b="b"/>
            <a:pathLst>
              <a:path w="57785" h="64770">
                <a:moveTo>
                  <a:pt x="28750" y="64391"/>
                </a:moveTo>
                <a:lnTo>
                  <a:pt x="15893" y="61667"/>
                </a:lnTo>
                <a:lnTo>
                  <a:pt x="6939" y="54485"/>
                </a:lnTo>
                <a:lnTo>
                  <a:pt x="1703" y="44330"/>
                </a:lnTo>
                <a:lnTo>
                  <a:pt x="0" y="32691"/>
                </a:lnTo>
                <a:lnTo>
                  <a:pt x="1703" y="20478"/>
                </a:lnTo>
                <a:lnTo>
                  <a:pt x="6939" y="10030"/>
                </a:lnTo>
                <a:lnTo>
                  <a:pt x="15893" y="2739"/>
                </a:lnTo>
                <a:lnTo>
                  <a:pt x="28750" y="0"/>
                </a:lnTo>
                <a:lnTo>
                  <a:pt x="41608" y="2739"/>
                </a:lnTo>
                <a:lnTo>
                  <a:pt x="49193" y="8915"/>
                </a:lnTo>
                <a:lnTo>
                  <a:pt x="28750" y="8915"/>
                </a:lnTo>
                <a:lnTo>
                  <a:pt x="19688" y="11376"/>
                </a:lnTo>
                <a:lnTo>
                  <a:pt x="14251" y="17459"/>
                </a:lnTo>
                <a:lnTo>
                  <a:pt x="11602" y="25214"/>
                </a:lnTo>
                <a:lnTo>
                  <a:pt x="10905" y="32691"/>
                </a:lnTo>
                <a:lnTo>
                  <a:pt x="11602" y="39594"/>
                </a:lnTo>
                <a:lnTo>
                  <a:pt x="14251" y="47055"/>
                </a:lnTo>
                <a:lnTo>
                  <a:pt x="19688" y="53030"/>
                </a:lnTo>
                <a:lnTo>
                  <a:pt x="28750" y="55475"/>
                </a:lnTo>
                <a:lnTo>
                  <a:pt x="49327" y="55475"/>
                </a:lnTo>
                <a:lnTo>
                  <a:pt x="41608" y="61667"/>
                </a:lnTo>
                <a:lnTo>
                  <a:pt x="28750" y="64391"/>
                </a:lnTo>
                <a:close/>
              </a:path>
              <a:path w="57785" h="64770">
                <a:moveTo>
                  <a:pt x="49327" y="55475"/>
                </a:moveTo>
                <a:lnTo>
                  <a:pt x="28750" y="55475"/>
                </a:lnTo>
                <a:lnTo>
                  <a:pt x="37813" y="53030"/>
                </a:lnTo>
                <a:lnTo>
                  <a:pt x="43250" y="47055"/>
                </a:lnTo>
                <a:lnTo>
                  <a:pt x="45899" y="39594"/>
                </a:lnTo>
                <a:lnTo>
                  <a:pt x="46596" y="32691"/>
                </a:lnTo>
                <a:lnTo>
                  <a:pt x="45899" y="25214"/>
                </a:lnTo>
                <a:lnTo>
                  <a:pt x="43250" y="17459"/>
                </a:lnTo>
                <a:lnTo>
                  <a:pt x="37813" y="11376"/>
                </a:lnTo>
                <a:lnTo>
                  <a:pt x="28750" y="8915"/>
                </a:lnTo>
                <a:lnTo>
                  <a:pt x="49193" y="8915"/>
                </a:lnTo>
                <a:lnTo>
                  <a:pt x="50562" y="10030"/>
                </a:lnTo>
                <a:lnTo>
                  <a:pt x="55797" y="20478"/>
                </a:lnTo>
                <a:lnTo>
                  <a:pt x="57501" y="32691"/>
                </a:lnTo>
                <a:lnTo>
                  <a:pt x="55797" y="44330"/>
                </a:lnTo>
                <a:lnTo>
                  <a:pt x="50562" y="54485"/>
                </a:lnTo>
                <a:lnTo>
                  <a:pt x="49327" y="554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78841" y="4179090"/>
            <a:ext cx="50165" cy="63500"/>
          </a:xfrm>
          <a:custGeom>
            <a:avLst/>
            <a:gdLst/>
            <a:ahLst/>
            <a:cxnLst/>
            <a:rect l="l" t="t" r="r" b="b"/>
            <a:pathLst>
              <a:path w="50164" h="63500">
                <a:moveTo>
                  <a:pt x="29742" y="63400"/>
                </a:moveTo>
                <a:lnTo>
                  <a:pt x="19828" y="63400"/>
                </a:lnTo>
                <a:lnTo>
                  <a:pt x="12965" y="62549"/>
                </a:lnTo>
                <a:lnTo>
                  <a:pt x="6568" y="59562"/>
                </a:lnTo>
                <a:lnTo>
                  <a:pt x="1843" y="53788"/>
                </a:lnTo>
                <a:lnTo>
                  <a:pt x="0" y="44578"/>
                </a:lnTo>
                <a:lnTo>
                  <a:pt x="0" y="0"/>
                </a:lnTo>
                <a:lnTo>
                  <a:pt x="9914" y="0"/>
                </a:lnTo>
                <a:lnTo>
                  <a:pt x="9914" y="51513"/>
                </a:lnTo>
                <a:lnTo>
                  <a:pt x="14871" y="54485"/>
                </a:lnTo>
                <a:lnTo>
                  <a:pt x="38417" y="54485"/>
                </a:lnTo>
                <a:lnTo>
                  <a:pt x="34699" y="60428"/>
                </a:lnTo>
                <a:lnTo>
                  <a:pt x="29742" y="63400"/>
                </a:lnTo>
                <a:close/>
              </a:path>
              <a:path w="50164" h="63500">
                <a:moveTo>
                  <a:pt x="38417" y="54485"/>
                </a:moveTo>
                <a:lnTo>
                  <a:pt x="21811" y="54485"/>
                </a:lnTo>
                <a:lnTo>
                  <a:pt x="29881" y="52643"/>
                </a:lnTo>
                <a:lnTo>
                  <a:pt x="35071" y="47922"/>
                </a:lnTo>
                <a:lnTo>
                  <a:pt x="37844" y="41529"/>
                </a:lnTo>
                <a:lnTo>
                  <a:pt x="38665" y="34672"/>
                </a:lnTo>
                <a:lnTo>
                  <a:pt x="38665" y="0"/>
                </a:lnTo>
                <a:lnTo>
                  <a:pt x="49570" y="0"/>
                </a:lnTo>
                <a:lnTo>
                  <a:pt x="49570" y="52503"/>
                </a:lnTo>
                <a:lnTo>
                  <a:pt x="39656" y="52503"/>
                </a:lnTo>
                <a:lnTo>
                  <a:pt x="38417" y="54485"/>
                </a:lnTo>
                <a:close/>
              </a:path>
              <a:path w="50164" h="63500">
                <a:moveTo>
                  <a:pt x="49570" y="62410"/>
                </a:moveTo>
                <a:lnTo>
                  <a:pt x="39656" y="62410"/>
                </a:lnTo>
                <a:lnTo>
                  <a:pt x="39656" y="52503"/>
                </a:lnTo>
                <a:lnTo>
                  <a:pt x="49570" y="52503"/>
                </a:lnTo>
                <a:lnTo>
                  <a:pt x="49570" y="624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40309" y="4156305"/>
            <a:ext cx="55880" cy="86360"/>
          </a:xfrm>
          <a:custGeom>
            <a:avLst/>
            <a:gdLst/>
            <a:ahLst/>
            <a:cxnLst/>
            <a:rect l="l" t="t" r="r" b="b"/>
            <a:pathLst>
              <a:path w="55879" h="86360">
                <a:moveTo>
                  <a:pt x="55519" y="31700"/>
                </a:moveTo>
                <a:lnTo>
                  <a:pt x="44613" y="31700"/>
                </a:lnTo>
                <a:lnTo>
                  <a:pt x="44613" y="0"/>
                </a:lnTo>
                <a:lnTo>
                  <a:pt x="55519" y="0"/>
                </a:lnTo>
                <a:lnTo>
                  <a:pt x="55519" y="31700"/>
                </a:lnTo>
                <a:close/>
              </a:path>
              <a:path w="55879" h="86360">
                <a:moveTo>
                  <a:pt x="33708" y="86185"/>
                </a:moveTo>
                <a:lnTo>
                  <a:pt x="27759" y="86185"/>
                </a:lnTo>
                <a:lnTo>
                  <a:pt x="14638" y="83012"/>
                </a:lnTo>
                <a:lnTo>
                  <a:pt x="6072" y="74916"/>
                </a:lnTo>
                <a:lnTo>
                  <a:pt x="1409" y="64035"/>
                </a:lnTo>
                <a:lnTo>
                  <a:pt x="0" y="52503"/>
                </a:lnTo>
                <a:lnTo>
                  <a:pt x="1796" y="40182"/>
                </a:lnTo>
                <a:lnTo>
                  <a:pt x="6939" y="30462"/>
                </a:lnTo>
                <a:lnTo>
                  <a:pt x="15057" y="24084"/>
                </a:lnTo>
                <a:lnTo>
                  <a:pt x="25776" y="21794"/>
                </a:lnTo>
                <a:lnTo>
                  <a:pt x="37673" y="21794"/>
                </a:lnTo>
                <a:lnTo>
                  <a:pt x="41639" y="28728"/>
                </a:lnTo>
                <a:lnTo>
                  <a:pt x="43622" y="30709"/>
                </a:lnTo>
                <a:lnTo>
                  <a:pt x="27759" y="30709"/>
                </a:lnTo>
                <a:lnTo>
                  <a:pt x="18434" y="33155"/>
                </a:lnTo>
                <a:lnTo>
                  <a:pt x="13384" y="39130"/>
                </a:lnTo>
                <a:lnTo>
                  <a:pt x="11308" y="46590"/>
                </a:lnTo>
                <a:lnTo>
                  <a:pt x="10905" y="53494"/>
                </a:lnTo>
                <a:lnTo>
                  <a:pt x="12005" y="63060"/>
                </a:lnTo>
                <a:lnTo>
                  <a:pt x="15242" y="70582"/>
                </a:lnTo>
                <a:lnTo>
                  <a:pt x="20525" y="75505"/>
                </a:lnTo>
                <a:lnTo>
                  <a:pt x="27759" y="77269"/>
                </a:lnTo>
                <a:lnTo>
                  <a:pt x="44172" y="77269"/>
                </a:lnTo>
                <a:lnTo>
                  <a:pt x="40647" y="85194"/>
                </a:lnTo>
                <a:lnTo>
                  <a:pt x="33708" y="86185"/>
                </a:lnTo>
                <a:close/>
              </a:path>
              <a:path w="55879" h="86360">
                <a:moveTo>
                  <a:pt x="44172" y="77269"/>
                </a:moveTo>
                <a:lnTo>
                  <a:pt x="27759" y="77269"/>
                </a:lnTo>
                <a:lnTo>
                  <a:pt x="33320" y="76402"/>
                </a:lnTo>
                <a:lnTo>
                  <a:pt x="38789" y="73307"/>
                </a:lnTo>
                <a:lnTo>
                  <a:pt x="42956" y="67239"/>
                </a:lnTo>
                <a:lnTo>
                  <a:pt x="44613" y="57456"/>
                </a:lnTo>
                <a:lnTo>
                  <a:pt x="44071" y="48680"/>
                </a:lnTo>
                <a:lnTo>
                  <a:pt x="41763" y="39996"/>
                </a:lnTo>
                <a:lnTo>
                  <a:pt x="36666" y="33356"/>
                </a:lnTo>
                <a:lnTo>
                  <a:pt x="27759" y="30709"/>
                </a:lnTo>
                <a:lnTo>
                  <a:pt x="43622" y="30709"/>
                </a:lnTo>
                <a:lnTo>
                  <a:pt x="44613" y="31700"/>
                </a:lnTo>
                <a:lnTo>
                  <a:pt x="55519" y="31700"/>
                </a:lnTo>
                <a:lnTo>
                  <a:pt x="55519" y="76279"/>
                </a:lnTo>
                <a:lnTo>
                  <a:pt x="44613" y="76279"/>
                </a:lnTo>
                <a:lnTo>
                  <a:pt x="44172" y="77269"/>
                </a:lnTo>
                <a:close/>
              </a:path>
              <a:path w="55879" h="86360">
                <a:moveTo>
                  <a:pt x="55519" y="85194"/>
                </a:moveTo>
                <a:lnTo>
                  <a:pt x="45604" y="85194"/>
                </a:lnTo>
                <a:lnTo>
                  <a:pt x="45604" y="76279"/>
                </a:lnTo>
                <a:lnTo>
                  <a:pt x="55519" y="76279"/>
                </a:lnTo>
                <a:lnTo>
                  <a:pt x="55519" y="851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20941" y="4304901"/>
            <a:ext cx="684074" cy="2228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76328" y="4094886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-6444" y="19812"/>
                </a:moveTo>
                <a:lnTo>
                  <a:pt x="6444" y="19812"/>
                </a:lnTo>
              </a:path>
            </a:pathLst>
          </a:custGeom>
          <a:ln w="396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76328" y="4161259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-6444" y="19812"/>
                </a:moveTo>
                <a:lnTo>
                  <a:pt x="6444" y="19812"/>
                </a:lnTo>
              </a:path>
            </a:pathLst>
          </a:custGeom>
          <a:ln w="396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76328" y="4227631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-6444" y="19812"/>
                </a:moveTo>
                <a:lnTo>
                  <a:pt x="6444" y="19812"/>
                </a:lnTo>
              </a:path>
            </a:pathLst>
          </a:custGeom>
          <a:ln w="396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76328" y="4293013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-6444" y="19812"/>
                </a:moveTo>
                <a:lnTo>
                  <a:pt x="6444" y="19812"/>
                </a:lnTo>
              </a:path>
            </a:pathLst>
          </a:custGeom>
          <a:ln w="396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76328" y="4359386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-6444" y="19812"/>
                </a:moveTo>
                <a:lnTo>
                  <a:pt x="6444" y="19812"/>
                </a:lnTo>
              </a:path>
            </a:pathLst>
          </a:custGeom>
          <a:ln w="396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76328" y="4425759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-6444" y="19812"/>
                </a:moveTo>
                <a:lnTo>
                  <a:pt x="6444" y="19812"/>
                </a:lnTo>
              </a:path>
            </a:pathLst>
          </a:custGeom>
          <a:ln w="396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76328" y="4491140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-6444" y="19812"/>
                </a:moveTo>
                <a:lnTo>
                  <a:pt x="6444" y="19812"/>
                </a:lnTo>
              </a:path>
            </a:pathLst>
          </a:custGeom>
          <a:ln w="396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76328" y="4557513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-6444" y="19812"/>
                </a:moveTo>
                <a:lnTo>
                  <a:pt x="6444" y="19812"/>
                </a:lnTo>
              </a:path>
            </a:pathLst>
          </a:custGeom>
          <a:ln w="396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76328" y="4623886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-6444" y="19812"/>
                </a:moveTo>
                <a:lnTo>
                  <a:pt x="6444" y="19812"/>
                </a:lnTo>
              </a:path>
            </a:pathLst>
          </a:custGeom>
          <a:ln w="396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76328" y="468926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-6444" y="19812"/>
                </a:moveTo>
                <a:lnTo>
                  <a:pt x="6444" y="19812"/>
                </a:lnTo>
              </a:path>
            </a:pathLst>
          </a:custGeom>
          <a:ln w="396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76328" y="475564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6444" y="14364"/>
                </a:moveTo>
                <a:lnTo>
                  <a:pt x="6444" y="14364"/>
                </a:lnTo>
              </a:path>
            </a:pathLst>
          </a:custGeom>
          <a:ln w="287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50551" y="4758613"/>
            <a:ext cx="52069" cy="60960"/>
          </a:xfrm>
          <a:custGeom>
            <a:avLst/>
            <a:gdLst/>
            <a:ahLst/>
            <a:cxnLst/>
            <a:rect l="l" t="t" r="r" b="b"/>
            <a:pathLst>
              <a:path w="52070" h="60960">
                <a:moveTo>
                  <a:pt x="25776" y="60428"/>
                </a:moveTo>
                <a:lnTo>
                  <a:pt x="0" y="0"/>
                </a:lnTo>
                <a:lnTo>
                  <a:pt x="25776" y="10897"/>
                </a:lnTo>
                <a:lnTo>
                  <a:pt x="46905" y="10897"/>
                </a:lnTo>
                <a:lnTo>
                  <a:pt x="25776" y="60428"/>
                </a:lnTo>
                <a:close/>
              </a:path>
              <a:path w="52070" h="60960">
                <a:moveTo>
                  <a:pt x="46905" y="10897"/>
                </a:moveTo>
                <a:lnTo>
                  <a:pt x="25776" y="10897"/>
                </a:lnTo>
                <a:lnTo>
                  <a:pt x="51553" y="0"/>
                </a:lnTo>
                <a:lnTo>
                  <a:pt x="46905" y="108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30324" y="4886405"/>
            <a:ext cx="53975" cy="65405"/>
          </a:xfrm>
          <a:custGeom>
            <a:avLst/>
            <a:gdLst/>
            <a:ahLst/>
            <a:cxnLst/>
            <a:rect l="l" t="t" r="r" b="b"/>
            <a:pathLst>
              <a:path w="53975" h="65404">
                <a:moveTo>
                  <a:pt x="27759" y="65382"/>
                </a:moveTo>
                <a:lnTo>
                  <a:pt x="16311" y="62936"/>
                </a:lnTo>
                <a:lnTo>
                  <a:pt x="7559" y="56218"/>
                </a:lnTo>
                <a:lnTo>
                  <a:pt x="1967" y="46157"/>
                </a:lnTo>
                <a:lnTo>
                  <a:pt x="0" y="33681"/>
                </a:lnTo>
                <a:lnTo>
                  <a:pt x="1858" y="20478"/>
                </a:lnTo>
                <a:lnTo>
                  <a:pt x="7435" y="9782"/>
                </a:lnTo>
                <a:lnTo>
                  <a:pt x="16730" y="2615"/>
                </a:lnTo>
                <a:lnTo>
                  <a:pt x="29742" y="0"/>
                </a:lnTo>
                <a:lnTo>
                  <a:pt x="40431" y="2012"/>
                </a:lnTo>
                <a:lnTo>
                  <a:pt x="47587" y="7182"/>
                </a:lnTo>
                <a:lnTo>
                  <a:pt x="48619" y="8915"/>
                </a:lnTo>
                <a:lnTo>
                  <a:pt x="28750" y="8915"/>
                </a:lnTo>
                <a:lnTo>
                  <a:pt x="20680" y="11098"/>
                </a:lnTo>
                <a:lnTo>
                  <a:pt x="15490" y="16716"/>
                </a:lnTo>
                <a:lnTo>
                  <a:pt x="12717" y="24378"/>
                </a:lnTo>
                <a:lnTo>
                  <a:pt x="11896" y="32691"/>
                </a:lnTo>
                <a:lnTo>
                  <a:pt x="12439" y="40585"/>
                </a:lnTo>
                <a:lnTo>
                  <a:pt x="14747" y="48293"/>
                </a:lnTo>
                <a:lnTo>
                  <a:pt x="19843" y="54144"/>
                </a:lnTo>
                <a:lnTo>
                  <a:pt x="28750" y="56466"/>
                </a:lnTo>
                <a:lnTo>
                  <a:pt x="47764" y="56466"/>
                </a:lnTo>
                <a:lnTo>
                  <a:pt x="47339" y="57209"/>
                </a:lnTo>
                <a:lnTo>
                  <a:pt x="39594" y="63060"/>
                </a:lnTo>
                <a:lnTo>
                  <a:pt x="27759" y="65382"/>
                </a:lnTo>
                <a:close/>
              </a:path>
              <a:path w="53975" h="65404">
                <a:moveTo>
                  <a:pt x="53536" y="21794"/>
                </a:moveTo>
                <a:lnTo>
                  <a:pt x="43622" y="21794"/>
                </a:lnTo>
                <a:lnTo>
                  <a:pt x="41639" y="13868"/>
                </a:lnTo>
                <a:lnTo>
                  <a:pt x="37673" y="8915"/>
                </a:lnTo>
                <a:lnTo>
                  <a:pt x="48619" y="8915"/>
                </a:lnTo>
                <a:lnTo>
                  <a:pt x="51770" y="14209"/>
                </a:lnTo>
                <a:lnTo>
                  <a:pt x="53536" y="21794"/>
                </a:lnTo>
                <a:close/>
              </a:path>
              <a:path w="53975" h="65404">
                <a:moveTo>
                  <a:pt x="47764" y="56466"/>
                </a:moveTo>
                <a:lnTo>
                  <a:pt x="35690" y="56466"/>
                </a:lnTo>
                <a:lnTo>
                  <a:pt x="41639" y="50522"/>
                </a:lnTo>
                <a:lnTo>
                  <a:pt x="43622" y="41606"/>
                </a:lnTo>
                <a:lnTo>
                  <a:pt x="53536" y="41606"/>
                </a:lnTo>
                <a:lnTo>
                  <a:pt x="51739" y="49500"/>
                </a:lnTo>
                <a:lnTo>
                  <a:pt x="47764" y="564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99723" y="4864611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194"/>
                </a:lnTo>
              </a:path>
            </a:pathLst>
          </a:custGeom>
          <a:ln w="99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17569" y="4886405"/>
            <a:ext cx="57785" cy="64769"/>
          </a:xfrm>
          <a:custGeom>
            <a:avLst/>
            <a:gdLst/>
            <a:ahLst/>
            <a:cxnLst/>
            <a:rect l="l" t="t" r="r" b="b"/>
            <a:pathLst>
              <a:path w="57785" h="64770">
                <a:moveTo>
                  <a:pt x="28750" y="64391"/>
                </a:moveTo>
                <a:lnTo>
                  <a:pt x="15893" y="61667"/>
                </a:lnTo>
                <a:lnTo>
                  <a:pt x="6939" y="54485"/>
                </a:lnTo>
                <a:lnTo>
                  <a:pt x="1703" y="44330"/>
                </a:lnTo>
                <a:lnTo>
                  <a:pt x="0" y="32691"/>
                </a:lnTo>
                <a:lnTo>
                  <a:pt x="1703" y="20896"/>
                </a:lnTo>
                <a:lnTo>
                  <a:pt x="6939" y="10401"/>
                </a:lnTo>
                <a:lnTo>
                  <a:pt x="15893" y="2879"/>
                </a:lnTo>
                <a:lnTo>
                  <a:pt x="28750" y="0"/>
                </a:lnTo>
                <a:lnTo>
                  <a:pt x="41190" y="2879"/>
                </a:lnTo>
                <a:lnTo>
                  <a:pt x="48412" y="8915"/>
                </a:lnTo>
                <a:lnTo>
                  <a:pt x="28750" y="8915"/>
                </a:lnTo>
                <a:lnTo>
                  <a:pt x="19688" y="11376"/>
                </a:lnTo>
                <a:lnTo>
                  <a:pt x="14251" y="17459"/>
                </a:lnTo>
                <a:lnTo>
                  <a:pt x="11602" y="25214"/>
                </a:lnTo>
                <a:lnTo>
                  <a:pt x="10905" y="32691"/>
                </a:lnTo>
                <a:lnTo>
                  <a:pt x="11602" y="39594"/>
                </a:lnTo>
                <a:lnTo>
                  <a:pt x="14251" y="47055"/>
                </a:lnTo>
                <a:lnTo>
                  <a:pt x="19688" y="53030"/>
                </a:lnTo>
                <a:lnTo>
                  <a:pt x="28750" y="55475"/>
                </a:lnTo>
                <a:lnTo>
                  <a:pt x="48948" y="55475"/>
                </a:lnTo>
                <a:lnTo>
                  <a:pt x="41190" y="61667"/>
                </a:lnTo>
                <a:lnTo>
                  <a:pt x="28750" y="64391"/>
                </a:lnTo>
                <a:close/>
              </a:path>
              <a:path w="57785" h="64770">
                <a:moveTo>
                  <a:pt x="48948" y="55475"/>
                </a:moveTo>
                <a:lnTo>
                  <a:pt x="28750" y="55475"/>
                </a:lnTo>
                <a:lnTo>
                  <a:pt x="37813" y="53030"/>
                </a:lnTo>
                <a:lnTo>
                  <a:pt x="43250" y="47055"/>
                </a:lnTo>
                <a:lnTo>
                  <a:pt x="45899" y="39594"/>
                </a:lnTo>
                <a:lnTo>
                  <a:pt x="46596" y="32691"/>
                </a:lnTo>
                <a:lnTo>
                  <a:pt x="45899" y="25214"/>
                </a:lnTo>
                <a:lnTo>
                  <a:pt x="43250" y="17459"/>
                </a:lnTo>
                <a:lnTo>
                  <a:pt x="37813" y="11376"/>
                </a:lnTo>
                <a:lnTo>
                  <a:pt x="28750" y="8915"/>
                </a:lnTo>
                <a:lnTo>
                  <a:pt x="48412" y="8915"/>
                </a:lnTo>
                <a:lnTo>
                  <a:pt x="50190" y="10401"/>
                </a:lnTo>
                <a:lnTo>
                  <a:pt x="55658" y="20896"/>
                </a:lnTo>
                <a:lnTo>
                  <a:pt x="57501" y="32691"/>
                </a:lnTo>
                <a:lnTo>
                  <a:pt x="55658" y="44330"/>
                </a:lnTo>
                <a:lnTo>
                  <a:pt x="50190" y="54485"/>
                </a:lnTo>
                <a:lnTo>
                  <a:pt x="48948" y="554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86967" y="4888386"/>
            <a:ext cx="50165" cy="63500"/>
          </a:xfrm>
          <a:custGeom>
            <a:avLst/>
            <a:gdLst/>
            <a:ahLst/>
            <a:cxnLst/>
            <a:rect l="l" t="t" r="r" b="b"/>
            <a:pathLst>
              <a:path w="50164" h="63500">
                <a:moveTo>
                  <a:pt x="30733" y="63400"/>
                </a:moveTo>
                <a:lnTo>
                  <a:pt x="20819" y="63400"/>
                </a:lnTo>
                <a:lnTo>
                  <a:pt x="13384" y="62394"/>
                </a:lnTo>
                <a:lnTo>
                  <a:pt x="6692" y="59066"/>
                </a:lnTo>
                <a:lnTo>
                  <a:pt x="1858" y="52952"/>
                </a:lnTo>
                <a:lnTo>
                  <a:pt x="0" y="43588"/>
                </a:lnTo>
                <a:lnTo>
                  <a:pt x="0" y="0"/>
                </a:lnTo>
                <a:lnTo>
                  <a:pt x="10905" y="0"/>
                </a:lnTo>
                <a:lnTo>
                  <a:pt x="10905" y="50522"/>
                </a:lnTo>
                <a:lnTo>
                  <a:pt x="15862" y="54485"/>
                </a:lnTo>
                <a:lnTo>
                  <a:pt x="38523" y="54485"/>
                </a:lnTo>
                <a:lnTo>
                  <a:pt x="35690" y="59438"/>
                </a:lnTo>
                <a:lnTo>
                  <a:pt x="30733" y="63400"/>
                </a:lnTo>
                <a:close/>
              </a:path>
              <a:path w="50164" h="63500">
                <a:moveTo>
                  <a:pt x="38523" y="54485"/>
                </a:moveTo>
                <a:lnTo>
                  <a:pt x="22802" y="54485"/>
                </a:lnTo>
                <a:lnTo>
                  <a:pt x="30873" y="52488"/>
                </a:lnTo>
                <a:lnTo>
                  <a:pt x="36062" y="47426"/>
                </a:lnTo>
                <a:lnTo>
                  <a:pt x="38835" y="40693"/>
                </a:lnTo>
                <a:lnTo>
                  <a:pt x="39656" y="33681"/>
                </a:lnTo>
                <a:lnTo>
                  <a:pt x="39656" y="0"/>
                </a:lnTo>
                <a:lnTo>
                  <a:pt x="49570" y="0"/>
                </a:lnTo>
                <a:lnTo>
                  <a:pt x="49570" y="52503"/>
                </a:lnTo>
                <a:lnTo>
                  <a:pt x="39656" y="52503"/>
                </a:lnTo>
                <a:lnTo>
                  <a:pt x="38523" y="54485"/>
                </a:lnTo>
                <a:close/>
              </a:path>
              <a:path w="50164" h="63500">
                <a:moveTo>
                  <a:pt x="49570" y="61419"/>
                </a:moveTo>
                <a:lnTo>
                  <a:pt x="40647" y="61419"/>
                </a:lnTo>
                <a:lnTo>
                  <a:pt x="40647" y="52503"/>
                </a:lnTo>
                <a:lnTo>
                  <a:pt x="49570" y="52503"/>
                </a:lnTo>
                <a:lnTo>
                  <a:pt x="49570" y="614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49426" y="4864611"/>
            <a:ext cx="54610" cy="87630"/>
          </a:xfrm>
          <a:custGeom>
            <a:avLst/>
            <a:gdLst/>
            <a:ahLst/>
            <a:cxnLst/>
            <a:rect l="l" t="t" r="r" b="b"/>
            <a:pathLst>
              <a:path w="54610" h="87629">
                <a:moveTo>
                  <a:pt x="54527" y="31700"/>
                </a:moveTo>
                <a:lnTo>
                  <a:pt x="44613" y="31700"/>
                </a:lnTo>
                <a:lnTo>
                  <a:pt x="44613" y="0"/>
                </a:lnTo>
                <a:lnTo>
                  <a:pt x="54527" y="0"/>
                </a:lnTo>
                <a:lnTo>
                  <a:pt x="54527" y="31700"/>
                </a:lnTo>
                <a:close/>
              </a:path>
              <a:path w="54610" h="87629">
                <a:moveTo>
                  <a:pt x="33708" y="87176"/>
                </a:moveTo>
                <a:lnTo>
                  <a:pt x="26768" y="87176"/>
                </a:lnTo>
                <a:lnTo>
                  <a:pt x="13802" y="83848"/>
                </a:lnTo>
                <a:lnTo>
                  <a:pt x="5576" y="75412"/>
                </a:lnTo>
                <a:lnTo>
                  <a:pt x="1254" y="64190"/>
                </a:lnTo>
                <a:lnTo>
                  <a:pt x="0" y="52503"/>
                </a:lnTo>
                <a:lnTo>
                  <a:pt x="1796" y="40182"/>
                </a:lnTo>
                <a:lnTo>
                  <a:pt x="6939" y="30462"/>
                </a:lnTo>
                <a:lnTo>
                  <a:pt x="15057" y="24084"/>
                </a:lnTo>
                <a:lnTo>
                  <a:pt x="25776" y="21794"/>
                </a:lnTo>
                <a:lnTo>
                  <a:pt x="36682" y="21794"/>
                </a:lnTo>
                <a:lnTo>
                  <a:pt x="41639" y="28728"/>
                </a:lnTo>
                <a:lnTo>
                  <a:pt x="43622" y="30709"/>
                </a:lnTo>
                <a:lnTo>
                  <a:pt x="27759" y="30709"/>
                </a:lnTo>
                <a:lnTo>
                  <a:pt x="18434" y="33294"/>
                </a:lnTo>
                <a:lnTo>
                  <a:pt x="13384" y="39501"/>
                </a:lnTo>
                <a:lnTo>
                  <a:pt x="11308" y="47008"/>
                </a:lnTo>
                <a:lnTo>
                  <a:pt x="10905" y="53494"/>
                </a:lnTo>
                <a:lnTo>
                  <a:pt x="11865" y="63215"/>
                </a:lnTo>
                <a:lnTo>
                  <a:pt x="14871" y="71078"/>
                </a:lnTo>
                <a:lnTo>
                  <a:pt x="20107" y="76340"/>
                </a:lnTo>
                <a:lnTo>
                  <a:pt x="27759" y="78260"/>
                </a:lnTo>
                <a:lnTo>
                  <a:pt x="43732" y="78260"/>
                </a:lnTo>
                <a:lnTo>
                  <a:pt x="40647" y="85194"/>
                </a:lnTo>
                <a:lnTo>
                  <a:pt x="33708" y="87176"/>
                </a:lnTo>
                <a:close/>
              </a:path>
              <a:path w="54610" h="87629">
                <a:moveTo>
                  <a:pt x="43732" y="78260"/>
                </a:moveTo>
                <a:lnTo>
                  <a:pt x="27759" y="78260"/>
                </a:lnTo>
                <a:lnTo>
                  <a:pt x="32902" y="77238"/>
                </a:lnTo>
                <a:lnTo>
                  <a:pt x="38417" y="73802"/>
                </a:lnTo>
                <a:lnTo>
                  <a:pt x="42816" y="67394"/>
                </a:lnTo>
                <a:lnTo>
                  <a:pt x="44613" y="57456"/>
                </a:lnTo>
                <a:lnTo>
                  <a:pt x="44071" y="48680"/>
                </a:lnTo>
                <a:lnTo>
                  <a:pt x="41763" y="39996"/>
                </a:lnTo>
                <a:lnTo>
                  <a:pt x="36666" y="33356"/>
                </a:lnTo>
                <a:lnTo>
                  <a:pt x="27759" y="30709"/>
                </a:lnTo>
                <a:lnTo>
                  <a:pt x="43622" y="30709"/>
                </a:lnTo>
                <a:lnTo>
                  <a:pt x="44613" y="31700"/>
                </a:lnTo>
                <a:lnTo>
                  <a:pt x="54527" y="31700"/>
                </a:lnTo>
                <a:lnTo>
                  <a:pt x="54527" y="76279"/>
                </a:lnTo>
                <a:lnTo>
                  <a:pt x="44613" y="76279"/>
                </a:lnTo>
                <a:lnTo>
                  <a:pt x="43732" y="78260"/>
                </a:lnTo>
                <a:close/>
              </a:path>
              <a:path w="54610" h="87629">
                <a:moveTo>
                  <a:pt x="54527" y="85194"/>
                </a:moveTo>
                <a:lnTo>
                  <a:pt x="44613" y="85194"/>
                </a:lnTo>
                <a:lnTo>
                  <a:pt x="44613" y="76279"/>
                </a:lnTo>
                <a:lnTo>
                  <a:pt x="54527" y="76279"/>
                </a:lnTo>
                <a:lnTo>
                  <a:pt x="54527" y="851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431316" y="5013206"/>
            <a:ext cx="621615" cy="223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821" y="291655"/>
            <a:ext cx="710565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/>
              <a:t>Computing </a:t>
            </a:r>
            <a:r>
              <a:rPr sz="2000" spc="-5" dirty="0"/>
              <a:t>Environments </a:t>
            </a:r>
            <a:r>
              <a:rPr sz="2000" dirty="0"/>
              <a:t>– </a:t>
            </a:r>
            <a:r>
              <a:rPr sz="2000" spc="-5" dirty="0"/>
              <a:t>Real-Time </a:t>
            </a:r>
            <a:r>
              <a:rPr sz="2000" dirty="0"/>
              <a:t>Embedded</a:t>
            </a:r>
            <a:r>
              <a:rPr sz="2000" spc="-75" dirty="0"/>
              <a:t> </a:t>
            </a:r>
            <a:r>
              <a:rPr sz="2000" spc="-5" dirty="0"/>
              <a:t>Systems</a:t>
            </a:r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32814" y="1193736"/>
            <a:ext cx="6852284" cy="315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Real-time </a:t>
            </a:r>
            <a:r>
              <a:rPr sz="1800" spc="-10" dirty="0">
                <a:latin typeface="Arial"/>
                <a:cs typeface="Arial"/>
              </a:rPr>
              <a:t>embedded </a:t>
            </a:r>
            <a:r>
              <a:rPr sz="1800" spc="-5" dirty="0">
                <a:latin typeface="Arial"/>
                <a:cs typeface="Arial"/>
              </a:rPr>
              <a:t>systems most </a:t>
            </a:r>
            <a:r>
              <a:rPr sz="1800" spc="-10" dirty="0">
                <a:latin typeface="Arial"/>
                <a:cs typeface="Arial"/>
              </a:rPr>
              <a:t>prevalent </a:t>
            </a:r>
            <a:r>
              <a:rPr sz="1800" spc="-5" dirty="0">
                <a:latin typeface="Arial"/>
                <a:cs typeface="Arial"/>
              </a:rPr>
              <a:t>form of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computers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Vary </a:t>
            </a:r>
            <a:r>
              <a:rPr sz="1800" spc="-10" dirty="0">
                <a:latin typeface="Arial"/>
                <a:cs typeface="Arial"/>
              </a:rPr>
              <a:t>considerable, special purpose, </a:t>
            </a:r>
            <a:r>
              <a:rPr sz="1800" spc="-5" dirty="0">
                <a:latin typeface="Arial"/>
                <a:cs typeface="Arial"/>
              </a:rPr>
              <a:t>limited </a:t>
            </a:r>
            <a:r>
              <a:rPr sz="1800" spc="-10" dirty="0">
                <a:latin typeface="Arial"/>
                <a:cs typeface="Arial"/>
              </a:rPr>
              <a:t>purpose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OS,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real-time</a:t>
            </a:r>
            <a:r>
              <a:rPr sz="1800" b="1" spc="-9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Use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expanding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Many other special computing environments as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well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Some </a:t>
            </a:r>
            <a:r>
              <a:rPr sz="1800" spc="-10" dirty="0">
                <a:latin typeface="Arial"/>
                <a:cs typeface="Arial"/>
              </a:rPr>
              <a:t>have </a:t>
            </a:r>
            <a:r>
              <a:rPr sz="1800" spc="-5" dirty="0">
                <a:latin typeface="Arial"/>
                <a:cs typeface="Arial"/>
              </a:rPr>
              <a:t>OSes, some perform tasks </a:t>
            </a:r>
            <a:r>
              <a:rPr sz="1800" spc="-15" dirty="0">
                <a:latin typeface="Arial"/>
                <a:cs typeface="Arial"/>
              </a:rPr>
              <a:t>without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Real-time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10" dirty="0">
                <a:latin typeface="Arial"/>
                <a:cs typeface="Arial"/>
              </a:rPr>
              <a:t>has well-defined fixed </a:t>
            </a:r>
            <a:r>
              <a:rPr sz="1800" spc="-5" dirty="0">
                <a:latin typeface="Arial"/>
                <a:cs typeface="Arial"/>
              </a:rPr>
              <a:t>time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constraints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Processing </a:t>
            </a:r>
            <a:r>
              <a:rPr sz="1800" b="1" i="1" spc="-5" dirty="0">
                <a:latin typeface="Arial"/>
                <a:cs typeface="Arial"/>
              </a:rPr>
              <a:t>must </a:t>
            </a:r>
            <a:r>
              <a:rPr sz="1800" spc="-10" dirty="0">
                <a:latin typeface="Arial"/>
                <a:cs typeface="Arial"/>
              </a:rPr>
              <a:t>be done </a:t>
            </a:r>
            <a:r>
              <a:rPr sz="1800" spc="-15" dirty="0">
                <a:latin typeface="Arial"/>
                <a:cs typeface="Arial"/>
              </a:rPr>
              <a:t>within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constraint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Correct </a:t>
            </a:r>
            <a:r>
              <a:rPr sz="1800" spc="-10" dirty="0">
                <a:latin typeface="Arial"/>
                <a:cs typeface="Arial"/>
              </a:rPr>
              <a:t>operation only </a:t>
            </a:r>
            <a:r>
              <a:rPr sz="1800" spc="-5" dirty="0">
                <a:latin typeface="Arial"/>
                <a:cs typeface="Arial"/>
              </a:rPr>
              <a:t>if constraints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2415">
              <a:lnSpc>
                <a:spcPct val="100000"/>
              </a:lnSpc>
            </a:pPr>
            <a:r>
              <a:rPr spc="-5" dirty="0"/>
              <a:t>Open-Source Operating</a:t>
            </a:r>
            <a:r>
              <a:rPr spc="-10" dirty="0"/>
              <a:t> 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966584" cy="378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081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Operating </a:t>
            </a:r>
            <a:r>
              <a:rPr sz="1800" spc="-5" dirty="0">
                <a:latin typeface="Arial"/>
                <a:cs typeface="Arial"/>
              </a:rPr>
              <a:t>systems </a:t>
            </a:r>
            <a:r>
              <a:rPr sz="1800" spc="-10" dirty="0">
                <a:latin typeface="Arial"/>
                <a:cs typeface="Arial"/>
              </a:rPr>
              <a:t>made available </a:t>
            </a:r>
            <a:r>
              <a:rPr sz="1800" spc="-5" dirty="0">
                <a:latin typeface="Arial"/>
                <a:cs typeface="Arial"/>
              </a:rPr>
              <a:t>in source-code format </a:t>
            </a:r>
            <a:r>
              <a:rPr sz="1800" spc="-10" dirty="0">
                <a:latin typeface="Arial"/>
                <a:cs typeface="Arial"/>
              </a:rPr>
              <a:t>rather  than </a:t>
            </a:r>
            <a:r>
              <a:rPr sz="1800" spc="-5" dirty="0">
                <a:latin typeface="Arial"/>
                <a:cs typeface="Arial"/>
              </a:rPr>
              <a:t>just </a:t>
            </a:r>
            <a:r>
              <a:rPr sz="1800" spc="-10" dirty="0">
                <a:latin typeface="Arial"/>
                <a:cs typeface="Arial"/>
              </a:rPr>
              <a:t>binary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closed-source</a:t>
            </a:r>
            <a:endParaRPr sz="1800">
              <a:latin typeface="Arial"/>
              <a:cs typeface="Arial"/>
            </a:endParaRPr>
          </a:p>
          <a:p>
            <a:pPr marL="355600" marR="13970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Counter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copy protection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Digital Rights  Management (DRM)</a:t>
            </a:r>
            <a:r>
              <a:rPr sz="1800" b="1" spc="-4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movement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Started </a:t>
            </a:r>
            <a:r>
              <a:rPr sz="1800" spc="-10" dirty="0">
                <a:latin typeface="Arial"/>
                <a:cs typeface="Arial"/>
              </a:rPr>
              <a:t>by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Free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Software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Foundation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(FSF)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which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has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MS PGothic"/>
                <a:cs typeface="MS PGothic"/>
              </a:rPr>
              <a:t>“</a:t>
            </a:r>
            <a:r>
              <a:rPr sz="1800" spc="-10" dirty="0">
                <a:latin typeface="Arial"/>
                <a:cs typeface="Arial"/>
              </a:rPr>
              <a:t>copyleft</a:t>
            </a:r>
            <a:r>
              <a:rPr sz="1800" spc="-10" dirty="0">
                <a:latin typeface="MS PGothic"/>
                <a:cs typeface="MS PGothic"/>
              </a:rPr>
              <a:t>”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GNU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Public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License</a:t>
            </a:r>
            <a:r>
              <a:rPr sz="1800" b="1" spc="-8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(GPL)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Examples include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GNU/Linux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BSD UNIX </a:t>
            </a:r>
            <a:r>
              <a:rPr sz="1800" spc="-10" dirty="0">
                <a:latin typeface="Arial"/>
                <a:cs typeface="Arial"/>
              </a:rPr>
              <a:t>(including </a:t>
            </a:r>
            <a:r>
              <a:rPr sz="1800" spc="-5" dirty="0">
                <a:latin typeface="Arial"/>
                <a:cs typeface="Arial"/>
              </a:rPr>
              <a:t>core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Mac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OS X</a:t>
            </a:r>
            <a:r>
              <a:rPr sz="1800" dirty="0">
                <a:latin typeface="Arial"/>
                <a:cs typeface="Arial"/>
              </a:rPr>
              <a:t>), </a:t>
            </a:r>
            <a:r>
              <a:rPr sz="1800" spc="-10" dirty="0">
                <a:latin typeface="Arial"/>
                <a:cs typeface="Arial"/>
              </a:rPr>
              <a:t>and many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more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use </a:t>
            </a:r>
            <a:r>
              <a:rPr sz="1800" dirty="0">
                <a:latin typeface="Arial"/>
                <a:cs typeface="Arial"/>
              </a:rPr>
              <a:t>VMM </a:t>
            </a:r>
            <a:r>
              <a:rPr sz="1800" spc="-5" dirty="0">
                <a:latin typeface="Arial"/>
                <a:cs typeface="Arial"/>
              </a:rPr>
              <a:t>like </a:t>
            </a:r>
            <a:r>
              <a:rPr sz="1800" spc="-10" dirty="0">
                <a:latin typeface="Arial"/>
                <a:cs typeface="Arial"/>
              </a:rPr>
              <a:t>VMware Player </a:t>
            </a:r>
            <a:r>
              <a:rPr sz="1800" spc="-5" dirty="0">
                <a:latin typeface="Arial"/>
                <a:cs typeface="Arial"/>
              </a:rPr>
              <a:t>(Free </a:t>
            </a:r>
            <a:r>
              <a:rPr sz="1800" spc="-10" dirty="0">
                <a:latin typeface="Arial"/>
                <a:cs typeface="Arial"/>
              </a:rPr>
              <a:t>on Windows), Virtualbox  (open </a:t>
            </a:r>
            <a:r>
              <a:rPr sz="1800" spc="-5" dirty="0">
                <a:latin typeface="Arial"/>
                <a:cs typeface="Arial"/>
              </a:rPr>
              <a:t>source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free </a:t>
            </a:r>
            <a:r>
              <a:rPr sz="1800" spc="-10" dirty="0">
                <a:latin typeface="Arial"/>
                <a:cs typeface="Arial"/>
              </a:rPr>
              <a:t>on many </a:t>
            </a:r>
            <a:r>
              <a:rPr sz="1800" spc="-5" dirty="0">
                <a:latin typeface="Arial"/>
                <a:cs typeface="Arial"/>
              </a:rPr>
              <a:t>platforms </a:t>
            </a:r>
            <a:r>
              <a:rPr sz="1800" dirty="0">
                <a:latin typeface="Arial"/>
                <a:cs typeface="Arial"/>
              </a:rPr>
              <a:t>-  </a:t>
            </a:r>
            <a:r>
              <a:rPr sz="1800" spc="-10" dirty="0">
                <a:latin typeface="Arial"/>
                <a:cs typeface="Arial"/>
              </a:rPr>
              <a:t>http://www.virtualbox.com)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Use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run </a:t>
            </a:r>
            <a:r>
              <a:rPr sz="1800" spc="-10" dirty="0">
                <a:latin typeface="Arial"/>
                <a:cs typeface="Arial"/>
              </a:rPr>
              <a:t>guest operating </a:t>
            </a:r>
            <a:r>
              <a:rPr sz="1800" spc="-5" dirty="0">
                <a:latin typeface="Arial"/>
                <a:cs typeface="Arial"/>
              </a:rPr>
              <a:t>systems for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exploration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1080" y="4158297"/>
            <a:ext cx="2061933" cy="1593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8497" y="588327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8497" y="401891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9582" y="4035425"/>
            <a:ext cx="0" cy="1830705"/>
          </a:xfrm>
          <a:custGeom>
            <a:avLst/>
            <a:gdLst/>
            <a:ahLst/>
            <a:cxnLst/>
            <a:rect l="l" t="t" r="r" b="b"/>
            <a:pathLst>
              <a:path h="1830704">
                <a:moveTo>
                  <a:pt x="0" y="0"/>
                </a:moveTo>
                <a:lnTo>
                  <a:pt x="0" y="1830387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74519" y="2096261"/>
            <a:ext cx="4393565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/>
              <a:t>End of Chapter</a:t>
            </a:r>
            <a:r>
              <a:rPr sz="4300" spc="-70" dirty="0"/>
              <a:t> </a:t>
            </a:r>
            <a:r>
              <a:rPr sz="4300" spc="-5" dirty="0"/>
              <a:t>1</a:t>
            </a:r>
            <a:endParaRPr sz="430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Silberschatz, Galvin and Gagne</a:t>
            </a:r>
            <a:r>
              <a:rPr spc="-95" dirty="0"/>
              <a:t> </a:t>
            </a:r>
            <a:r>
              <a:rPr spc="-10" dirty="0"/>
              <a:t>©2013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670" y="6662733"/>
            <a:ext cx="250952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-44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Edit9on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4250">
              <a:lnSpc>
                <a:spcPct val="100000"/>
              </a:lnSpc>
            </a:pPr>
            <a:r>
              <a:rPr spc="-10" dirty="0"/>
              <a:t>Four Components of </a:t>
            </a:r>
            <a:r>
              <a:rPr spc="-5" dirty="0"/>
              <a:t>a </a:t>
            </a:r>
            <a:r>
              <a:rPr spc="-10" dirty="0"/>
              <a:t>Computer</a:t>
            </a:r>
            <a:r>
              <a:rPr spc="135" dirty="0"/>
              <a:t> </a:t>
            </a:r>
            <a:r>
              <a:rPr spc="-10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955457" y="1536350"/>
            <a:ext cx="5448299" cy="4340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6040">
              <a:lnSpc>
                <a:spcPct val="100000"/>
              </a:lnSpc>
            </a:pPr>
            <a:r>
              <a:rPr sz="3200" spc="-5" dirty="0"/>
              <a:t>What Operating Systems</a:t>
            </a:r>
            <a:r>
              <a:rPr sz="3200" spc="-100" dirty="0"/>
              <a:t> </a:t>
            </a:r>
            <a:r>
              <a:rPr sz="3200" dirty="0"/>
              <a:t>Do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980555" cy="360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Depends on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point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Users </a:t>
            </a:r>
            <a:r>
              <a:rPr sz="1800" spc="-20" dirty="0">
                <a:latin typeface="Arial"/>
                <a:cs typeface="Arial"/>
              </a:rPr>
              <a:t>want </a:t>
            </a:r>
            <a:r>
              <a:rPr sz="1800" spc="-10" dirty="0">
                <a:latin typeface="Arial"/>
                <a:cs typeface="Arial"/>
              </a:rPr>
              <a:t>convenience,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ease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use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good</a:t>
            </a:r>
            <a:r>
              <a:rPr sz="1800" b="1" spc="1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Don</a:t>
            </a:r>
            <a:r>
              <a:rPr sz="1800" spc="-5" dirty="0">
                <a:latin typeface="MS PGothic"/>
                <a:cs typeface="MS PGothic"/>
              </a:rPr>
              <a:t>’</a:t>
            </a:r>
            <a:r>
              <a:rPr sz="1800" spc="-5" dirty="0">
                <a:latin typeface="Arial"/>
                <a:cs typeface="Arial"/>
              </a:rPr>
              <a:t>t care </a:t>
            </a:r>
            <a:r>
              <a:rPr sz="1800" spc="-10" dirty="0">
                <a:latin typeface="Arial"/>
                <a:cs typeface="Arial"/>
              </a:rPr>
              <a:t>about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resource</a:t>
            </a:r>
            <a:r>
              <a:rPr sz="1800" b="1" spc="4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utilization</a:t>
            </a:r>
            <a:endParaRPr sz="1800">
              <a:latin typeface="Arial"/>
              <a:cs typeface="Arial"/>
            </a:endParaRPr>
          </a:p>
          <a:p>
            <a:pPr marL="355600" marR="27940" indent="-342900">
              <a:lnSpc>
                <a:spcPct val="100000"/>
              </a:lnSpc>
              <a:spcBef>
                <a:spcPts val="7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But </a:t>
            </a:r>
            <a:r>
              <a:rPr sz="1800" spc="-10" dirty="0">
                <a:latin typeface="Arial"/>
                <a:cs typeface="Arial"/>
              </a:rPr>
              <a:t>shared </a:t>
            </a:r>
            <a:r>
              <a:rPr sz="1800" spc="-5" dirty="0">
                <a:latin typeface="Arial"/>
                <a:cs typeface="Arial"/>
              </a:rPr>
              <a:t>computer such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mainframe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minicomputer </a:t>
            </a:r>
            <a:r>
              <a:rPr sz="1800" spc="-5" dirty="0">
                <a:latin typeface="Arial"/>
                <a:cs typeface="Arial"/>
              </a:rPr>
              <a:t>must  </a:t>
            </a:r>
            <a:r>
              <a:rPr sz="1800" spc="-10" dirty="0">
                <a:latin typeface="Arial"/>
                <a:cs typeface="Arial"/>
              </a:rPr>
              <a:t>keep all </a:t>
            </a:r>
            <a:r>
              <a:rPr sz="1800" spc="-5" dirty="0">
                <a:latin typeface="Arial"/>
                <a:cs typeface="Arial"/>
              </a:rPr>
              <a:t>users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happy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Users of </a:t>
            </a:r>
            <a:r>
              <a:rPr sz="1800" spc="-10" dirty="0">
                <a:latin typeface="Arial"/>
                <a:cs typeface="Arial"/>
              </a:rPr>
              <a:t>dedicate </a:t>
            </a:r>
            <a:r>
              <a:rPr sz="1800" spc="-5" dirty="0">
                <a:latin typeface="Arial"/>
                <a:cs typeface="Arial"/>
              </a:rPr>
              <a:t>systems such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workstations </a:t>
            </a:r>
            <a:r>
              <a:rPr sz="1800" spc="-10" dirty="0">
                <a:latin typeface="Arial"/>
                <a:cs typeface="Arial"/>
              </a:rPr>
              <a:t>have dedicated  </a:t>
            </a:r>
            <a:r>
              <a:rPr sz="1800" spc="-5" dirty="0">
                <a:latin typeface="Arial"/>
                <a:cs typeface="Arial"/>
              </a:rPr>
              <a:t>resources </a:t>
            </a:r>
            <a:r>
              <a:rPr sz="1800" spc="-10" dirty="0">
                <a:latin typeface="Arial"/>
                <a:cs typeface="Arial"/>
              </a:rPr>
              <a:t>but frequently </a:t>
            </a:r>
            <a:r>
              <a:rPr sz="1800" spc="-5" dirty="0">
                <a:latin typeface="Arial"/>
                <a:cs typeface="Arial"/>
              </a:rPr>
              <a:t>use </a:t>
            </a:r>
            <a:r>
              <a:rPr sz="1800" spc="-10" dirty="0">
                <a:latin typeface="Arial"/>
                <a:cs typeface="Arial"/>
              </a:rPr>
              <a:t>shared </a:t>
            </a:r>
            <a:r>
              <a:rPr sz="1800" spc="-5" dirty="0">
                <a:latin typeface="Arial"/>
                <a:cs typeface="Arial"/>
              </a:rPr>
              <a:t>resources from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  <a:p>
            <a:pPr marL="355600" marR="26098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4517390" algn="l"/>
              </a:tabLst>
            </a:pPr>
            <a:r>
              <a:rPr sz="1800" spc="-10" dirty="0">
                <a:latin typeface="Arial"/>
                <a:cs typeface="Arial"/>
              </a:rPr>
              <a:t>Handheld </a:t>
            </a:r>
            <a:r>
              <a:rPr sz="1800" spc="-5" dirty="0">
                <a:latin typeface="Arial"/>
                <a:cs typeface="Arial"/>
              </a:rPr>
              <a:t>computers are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resource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poor,	</a:t>
            </a:r>
            <a:r>
              <a:rPr sz="1800" spc="-5" dirty="0">
                <a:latin typeface="Arial"/>
                <a:cs typeface="Arial"/>
              </a:rPr>
              <a:t>optimized 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usability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battery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life</a:t>
            </a:r>
            <a:endParaRPr sz="1800">
              <a:latin typeface="Arial"/>
              <a:cs typeface="Arial"/>
            </a:endParaRPr>
          </a:p>
          <a:p>
            <a:pPr marL="355600" marR="9194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Some computers </a:t>
            </a:r>
            <a:r>
              <a:rPr sz="1800" spc="-10" dirty="0">
                <a:latin typeface="Arial"/>
                <a:cs typeface="Arial"/>
              </a:rPr>
              <a:t>have </a:t>
            </a:r>
            <a:r>
              <a:rPr sz="1800" spc="-5" dirty="0">
                <a:latin typeface="Arial"/>
                <a:cs typeface="Arial"/>
              </a:rPr>
              <a:t>little </a:t>
            </a:r>
            <a:r>
              <a:rPr sz="1800" spc="-10" dirty="0">
                <a:latin typeface="Arial"/>
                <a:cs typeface="Arial"/>
              </a:rPr>
              <a:t>or no user </a:t>
            </a:r>
            <a:r>
              <a:rPr sz="1800" spc="-5" dirty="0">
                <a:latin typeface="Arial"/>
                <a:cs typeface="Arial"/>
              </a:rPr>
              <a:t>interface, such </a:t>
            </a:r>
            <a:r>
              <a:rPr sz="1800" spc="-15" dirty="0">
                <a:latin typeface="Arial"/>
                <a:cs typeface="Arial"/>
              </a:rPr>
              <a:t>as  </a:t>
            </a:r>
            <a:r>
              <a:rPr sz="1800" spc="-10" dirty="0">
                <a:latin typeface="Arial"/>
                <a:cs typeface="Arial"/>
              </a:rPr>
              <a:t>embedded </a:t>
            </a:r>
            <a:r>
              <a:rPr sz="1800" spc="-5" dirty="0">
                <a:latin typeface="Arial"/>
                <a:cs typeface="Arial"/>
              </a:rPr>
              <a:t>computers in </a:t>
            </a:r>
            <a:r>
              <a:rPr sz="1800" spc="-10" dirty="0">
                <a:latin typeface="Arial"/>
                <a:cs typeface="Arial"/>
              </a:rPr>
              <a:t>devices and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automobiles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0">
              <a:lnSpc>
                <a:spcPct val="100000"/>
              </a:lnSpc>
            </a:pPr>
            <a:r>
              <a:rPr sz="3200" spc="-5" dirty="0"/>
              <a:t>Operating System</a:t>
            </a:r>
            <a:r>
              <a:rPr sz="3200" spc="-80" dirty="0"/>
              <a:t> </a:t>
            </a:r>
            <a:r>
              <a:rPr sz="3200" spc="-5" dirty="0"/>
              <a:t>Definition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5827" y="1438655"/>
            <a:ext cx="6162675" cy="231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is a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resource</a:t>
            </a:r>
            <a:r>
              <a:rPr sz="1800" b="1" spc="-4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allocator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Manages all resources</a:t>
            </a:r>
            <a:endParaRPr sz="1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Decides between </a:t>
            </a:r>
            <a:r>
              <a:rPr sz="1800" spc="-5" dirty="0">
                <a:latin typeface="Arial"/>
                <a:cs typeface="Arial"/>
              </a:rPr>
              <a:t>conflicting </a:t>
            </a:r>
            <a:r>
              <a:rPr sz="1800" spc="-10" dirty="0">
                <a:latin typeface="Arial"/>
                <a:cs typeface="Arial"/>
              </a:rPr>
              <a:t>requests </a:t>
            </a:r>
            <a:r>
              <a:rPr sz="1800" spc="-5" dirty="0">
                <a:latin typeface="Arial"/>
                <a:cs typeface="Arial"/>
              </a:rPr>
              <a:t>for efficient </a:t>
            </a:r>
            <a:r>
              <a:rPr sz="1800" spc="-15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fair resource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is a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control</a:t>
            </a:r>
            <a:r>
              <a:rPr sz="1800" b="1" spc="-7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756285" marR="4381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Controls execution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programs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prevent </a:t>
            </a:r>
            <a:r>
              <a:rPr sz="1800" spc="-5" dirty="0">
                <a:latin typeface="Arial"/>
                <a:cs typeface="Arial"/>
              </a:rPr>
              <a:t>errors </a:t>
            </a:r>
            <a:r>
              <a:rPr sz="1800" spc="-15" dirty="0">
                <a:latin typeface="Arial"/>
                <a:cs typeface="Arial"/>
              </a:rPr>
              <a:t>and  </a:t>
            </a:r>
            <a:r>
              <a:rPr sz="1800" spc="-10" dirty="0">
                <a:latin typeface="Arial"/>
                <a:cs typeface="Arial"/>
              </a:rPr>
              <a:t>improper </a:t>
            </a:r>
            <a:r>
              <a:rPr sz="1800" spc="-5" dirty="0">
                <a:latin typeface="Arial"/>
                <a:cs typeface="Arial"/>
              </a:rPr>
              <a:t>use of the</a:t>
            </a:r>
            <a:r>
              <a:rPr sz="1800" spc="-10" dirty="0">
                <a:latin typeface="Arial"/>
                <a:cs typeface="Arial"/>
              </a:rPr>
              <a:t> computer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9820">
              <a:lnSpc>
                <a:spcPct val="100000"/>
              </a:lnSpc>
            </a:pPr>
            <a:r>
              <a:rPr sz="3200" spc="-5" dirty="0"/>
              <a:t>Operating System Definition</a:t>
            </a:r>
            <a:r>
              <a:rPr sz="3200" spc="-80" dirty="0"/>
              <a:t> </a:t>
            </a:r>
            <a:r>
              <a:rPr sz="3200" spc="-5" dirty="0"/>
              <a:t>(Cont.)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dirty="0"/>
              <a:t>9</a:t>
            </a:r>
            <a:r>
              <a:rPr sz="975" baseline="25641" dirty="0"/>
              <a:t>th</a:t>
            </a:r>
            <a:r>
              <a:rPr sz="975" spc="-44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>
                <a:solidFill>
                  <a:srgbClr val="006699"/>
                </a:solidFill>
              </a:rPr>
              <a:t>Silberschatz, Galvin and Gagne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72502" y="1287398"/>
            <a:ext cx="6390005" cy="305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No universally </a:t>
            </a:r>
            <a:r>
              <a:rPr sz="1800" spc="-10" dirty="0">
                <a:latin typeface="Arial"/>
                <a:cs typeface="Arial"/>
              </a:rPr>
              <a:t>accepted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355600" marR="318135" indent="-342900">
              <a:lnSpc>
                <a:spcPct val="100000"/>
              </a:lnSpc>
              <a:spcBef>
                <a:spcPts val="76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MS PGothic"/>
                <a:cs typeface="MS PGothic"/>
              </a:rPr>
              <a:t>“</a:t>
            </a:r>
            <a:r>
              <a:rPr sz="1800" spc="-10" dirty="0">
                <a:latin typeface="Arial"/>
                <a:cs typeface="Arial"/>
              </a:rPr>
              <a:t>Everything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vendor ships </a:t>
            </a:r>
            <a:r>
              <a:rPr sz="1800" spc="-20" dirty="0">
                <a:latin typeface="Arial"/>
                <a:cs typeface="Arial"/>
              </a:rPr>
              <a:t>when </a:t>
            </a:r>
            <a:r>
              <a:rPr sz="1800" spc="-15" dirty="0">
                <a:latin typeface="Arial"/>
                <a:cs typeface="Arial"/>
              </a:rPr>
              <a:t>you </a:t>
            </a:r>
            <a:r>
              <a:rPr sz="1800" spc="-10" dirty="0">
                <a:latin typeface="Arial"/>
                <a:cs typeface="Arial"/>
              </a:rPr>
              <a:t>order an operating  </a:t>
            </a:r>
            <a:r>
              <a:rPr sz="1800" spc="-5" dirty="0">
                <a:latin typeface="Arial"/>
                <a:cs typeface="Arial"/>
              </a:rPr>
              <a:t>system</a:t>
            </a:r>
            <a:r>
              <a:rPr sz="1800" spc="-5" dirty="0">
                <a:latin typeface="MS PGothic"/>
                <a:cs typeface="MS PGothic"/>
              </a:rPr>
              <a:t>” </a:t>
            </a:r>
            <a:r>
              <a:rPr sz="1800" spc="-5" dirty="0">
                <a:latin typeface="Arial"/>
                <a:cs typeface="Arial"/>
              </a:rPr>
              <a:t>is a </a:t>
            </a:r>
            <a:r>
              <a:rPr sz="1800" spc="-10" dirty="0">
                <a:latin typeface="Arial"/>
                <a:cs typeface="Arial"/>
              </a:rPr>
              <a:t>good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approximation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4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But varies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wildly</a:t>
            </a:r>
            <a:endParaRPr sz="1800">
              <a:latin typeface="Arial"/>
              <a:cs typeface="Arial"/>
            </a:endParaRPr>
          </a:p>
          <a:p>
            <a:pPr marL="355600" marR="122555" indent="-342900">
              <a:lnSpc>
                <a:spcPts val="2150"/>
              </a:lnSpc>
              <a:spcBef>
                <a:spcPts val="844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MS PGothic"/>
                <a:cs typeface="MS PGothic"/>
              </a:rPr>
              <a:t>“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one program running </a:t>
            </a:r>
            <a:r>
              <a:rPr sz="1800" spc="-5" dirty="0">
                <a:latin typeface="Arial"/>
                <a:cs typeface="Arial"/>
              </a:rPr>
              <a:t>at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5" dirty="0">
                <a:latin typeface="Arial"/>
                <a:cs typeface="Arial"/>
              </a:rPr>
              <a:t>times </a:t>
            </a:r>
            <a:r>
              <a:rPr sz="1800" spc="-1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the computer</a:t>
            </a:r>
            <a:r>
              <a:rPr sz="1800" spc="-5" dirty="0">
                <a:latin typeface="MS PGothic"/>
                <a:cs typeface="MS PGothic"/>
              </a:rPr>
              <a:t>” </a:t>
            </a:r>
            <a:r>
              <a:rPr sz="1800" spc="-10" dirty="0">
                <a:latin typeface="Arial"/>
                <a:cs typeface="Arial"/>
              </a:rPr>
              <a:t>is 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kernel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Everything </a:t>
            </a:r>
            <a:r>
              <a:rPr sz="1800" spc="-5" dirty="0">
                <a:latin typeface="Arial"/>
                <a:cs typeface="Arial"/>
              </a:rPr>
              <a:t>else 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either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system program </a:t>
            </a:r>
            <a:r>
              <a:rPr sz="1800" spc="-5" dirty="0">
                <a:latin typeface="Arial"/>
                <a:cs typeface="Arial"/>
              </a:rPr>
              <a:t>(ships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operating </a:t>
            </a:r>
            <a:r>
              <a:rPr sz="1800" spc="-5" dirty="0">
                <a:latin typeface="Arial"/>
                <a:cs typeface="Arial"/>
              </a:rPr>
              <a:t>system)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an application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program.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4226</Words>
  <Application>Microsoft Office PowerPoint</Application>
  <PresentationFormat>Ekran Gösterisi (4:3)</PresentationFormat>
  <Paragraphs>573</Paragraphs>
  <Slides>58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58</vt:i4>
      </vt:variant>
    </vt:vector>
  </HeadingPairs>
  <TitlesOfParts>
    <vt:vector size="59" baseType="lpstr">
      <vt:lpstr>Ofis Teması</vt:lpstr>
      <vt:lpstr>Chapter 1: Introduction</vt:lpstr>
      <vt:lpstr>Chapter 1: Introduction</vt:lpstr>
      <vt:lpstr>Objectives</vt:lpstr>
      <vt:lpstr>What is an Operating System?</vt:lpstr>
      <vt:lpstr>Computer System Structure</vt:lpstr>
      <vt:lpstr>Four Components of a Computer System</vt:lpstr>
      <vt:lpstr>What Operating Systems Do</vt:lpstr>
      <vt:lpstr>Operating System Definition</vt:lpstr>
      <vt:lpstr>Operating System Definition (Cont.)</vt:lpstr>
      <vt:lpstr>Computer Startup</vt:lpstr>
      <vt:lpstr>Computer System Organization</vt:lpstr>
      <vt:lpstr>Computer-System Operation</vt:lpstr>
      <vt:lpstr>Common Functions of Interrupts</vt:lpstr>
      <vt:lpstr>Interrupt Handling</vt:lpstr>
      <vt:lpstr>Interrupt Timeline</vt:lpstr>
      <vt:lpstr>I/O Structure</vt:lpstr>
      <vt:lpstr>Storage Definitions and Notation Review</vt:lpstr>
      <vt:lpstr>Storage Structure</vt:lpstr>
      <vt:lpstr>Storage Hierarchy</vt:lpstr>
      <vt:lpstr>Storage-Device Hierarchy</vt:lpstr>
      <vt:lpstr>Caching</vt:lpstr>
      <vt:lpstr>Direct Memory Access Structure</vt:lpstr>
      <vt:lpstr>How a Modern Computer Works</vt:lpstr>
      <vt:lpstr>Computer-System Architecture</vt:lpstr>
      <vt:lpstr>Symmetric Multiprocessing Architecture</vt:lpstr>
      <vt:lpstr>A Dual-Core Design</vt:lpstr>
      <vt:lpstr>Clustered Systems</vt:lpstr>
      <vt:lpstr>Clustered Systems</vt:lpstr>
      <vt:lpstr>Operating System Structure</vt:lpstr>
      <vt:lpstr>Memory Layout for Multiprogrammed System</vt:lpstr>
      <vt:lpstr>Operating-System Operations</vt:lpstr>
      <vt:lpstr>Operating-System Operations (cont.)</vt:lpstr>
      <vt:lpstr>Transition from User to Kernel Mode</vt:lpstr>
      <vt:lpstr>Process Management</vt:lpstr>
      <vt:lpstr>Process Management Activities</vt:lpstr>
      <vt:lpstr>Memory Management</vt:lpstr>
      <vt:lpstr>Storage Management</vt:lpstr>
      <vt:lpstr>Mass-Storage Management</vt:lpstr>
      <vt:lpstr>Performance of Various Levels of Storage</vt:lpstr>
      <vt:lpstr>Migration of data “A” from Disk to Register</vt:lpstr>
      <vt:lpstr>I/O Subsystem</vt:lpstr>
      <vt:lpstr>Protection and Security</vt:lpstr>
      <vt:lpstr>Kernel Data Structures</vt:lpstr>
      <vt:lpstr>Kernel Data Structures</vt:lpstr>
      <vt:lpstr>Kernel Data Structures</vt:lpstr>
      <vt:lpstr>Computing Environments - Traditional</vt:lpstr>
      <vt:lpstr>Computing Environments - Mobile</vt:lpstr>
      <vt:lpstr>Computing Environments – Distributed</vt:lpstr>
      <vt:lpstr>Computing Environments – Client-Server</vt:lpstr>
      <vt:lpstr>Computing Environments - Peer-to-Peer</vt:lpstr>
      <vt:lpstr>Computing Environments - Virtualization</vt:lpstr>
      <vt:lpstr>Computing Environments - Virtualization</vt:lpstr>
      <vt:lpstr>Computing Environments - Virtualization</vt:lpstr>
      <vt:lpstr>Computing Environments – Cloud Computing</vt:lpstr>
      <vt:lpstr>Computing Environments – Cloud Computing</vt:lpstr>
      <vt:lpstr>Computing Environments – Real-Time Embedded Systems</vt:lpstr>
      <vt:lpstr>Open-Source Operating Systems</vt:lpstr>
      <vt:lpstr>End of Chapter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SAİT</cp:lastModifiedBy>
  <cp:revision>2</cp:revision>
  <dcterms:created xsi:type="dcterms:W3CDTF">2017-02-28T08:08:54Z</dcterms:created>
  <dcterms:modified xsi:type="dcterms:W3CDTF">2017-03-01T09:17:50Z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2013-10-02T00:00:00Z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2017-02-28T00:00:00Z</vt:filetime>
  </property>
</Properties>
</file>