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33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Silberschatz, Galvin and Gagne</a:t>
            </a:r>
            <a:r>
              <a:rPr dirty="0" spc="-95"/>
              <a:t> </a:t>
            </a:r>
            <a:r>
              <a:rPr dirty="0" spc="-10"/>
              <a:t>©2013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4.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33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Silberschatz, Galvin and Gagne</a:t>
            </a:r>
            <a:r>
              <a:rPr dirty="0" spc="-95"/>
              <a:t> </a:t>
            </a:r>
            <a:r>
              <a:rPr dirty="0" spc="-10"/>
              <a:t>©2013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4.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33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Silberschatz, Galvin and Gagne</a:t>
            </a:r>
            <a:r>
              <a:rPr dirty="0" spc="-95"/>
              <a:t> </a:t>
            </a:r>
            <a:r>
              <a:rPr dirty="0" spc="-10"/>
              <a:t>©2013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4.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33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Silberschatz, Galvin and Gagne</a:t>
            </a:r>
            <a:r>
              <a:rPr dirty="0" spc="-95"/>
              <a:t> </a:t>
            </a:r>
            <a:r>
              <a:rPr dirty="0" spc="-10"/>
              <a:t>©2013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4.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33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Silberschatz, Galvin and Gagne</a:t>
            </a:r>
            <a:r>
              <a:rPr dirty="0" spc="-95"/>
              <a:t> </a:t>
            </a:r>
            <a:r>
              <a:rPr dirty="0" spc="-10"/>
              <a:t>©2013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4.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86016" y="215"/>
            <a:ext cx="1195339" cy="9075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57200" y="860425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 h="0">
                <a:moveTo>
                  <a:pt x="0" y="0"/>
                </a:moveTo>
                <a:lnTo>
                  <a:pt x="8077200" y="0"/>
                </a:lnTo>
              </a:path>
            </a:pathLst>
          </a:custGeom>
          <a:ln w="19050">
            <a:solidFill>
              <a:srgbClr val="3366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2286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0" y="4572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7774178" y="5850130"/>
            <a:ext cx="1284287" cy="7921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7144" y="194690"/>
            <a:ext cx="8109711" cy="496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9630" y="1273111"/>
            <a:ext cx="7444739" cy="4358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480" y="6670671"/>
            <a:ext cx="2473960" cy="156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684771" y="6642090"/>
            <a:ext cx="2321559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33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Silberschatz, Galvin and Gagne</a:t>
            </a:r>
            <a:r>
              <a:rPr dirty="0" spc="-95"/>
              <a:t> </a:t>
            </a:r>
            <a:r>
              <a:rPr dirty="0" spc="-10"/>
              <a:t>©2013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344606" y="6667490"/>
            <a:ext cx="28384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4.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437" y="2960687"/>
            <a:ext cx="2870200" cy="201930"/>
          </a:xfrm>
          <a:custGeom>
            <a:avLst/>
            <a:gdLst/>
            <a:ahLst/>
            <a:cxnLst/>
            <a:rect l="l" t="t" r="r" b="b"/>
            <a:pathLst>
              <a:path w="2870200" h="201930">
                <a:moveTo>
                  <a:pt x="0" y="0"/>
                </a:moveTo>
                <a:lnTo>
                  <a:pt x="2870200" y="0"/>
                </a:lnTo>
                <a:lnTo>
                  <a:pt x="2870200" y="201612"/>
                </a:lnTo>
                <a:lnTo>
                  <a:pt x="0" y="201612"/>
                </a:lnTo>
                <a:lnTo>
                  <a:pt x="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68637" y="2960687"/>
            <a:ext cx="2870200" cy="201930"/>
          </a:xfrm>
          <a:custGeom>
            <a:avLst/>
            <a:gdLst/>
            <a:ahLst/>
            <a:cxnLst/>
            <a:rect l="l" t="t" r="r" b="b"/>
            <a:pathLst>
              <a:path w="2870200" h="201930">
                <a:moveTo>
                  <a:pt x="0" y="0"/>
                </a:moveTo>
                <a:lnTo>
                  <a:pt x="2870200" y="0"/>
                </a:lnTo>
                <a:lnTo>
                  <a:pt x="2870200" y="201612"/>
                </a:lnTo>
                <a:lnTo>
                  <a:pt x="0" y="201612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938837" y="2960687"/>
            <a:ext cx="2870200" cy="201930"/>
          </a:xfrm>
          <a:custGeom>
            <a:avLst/>
            <a:gdLst/>
            <a:ahLst/>
            <a:cxnLst/>
            <a:rect l="l" t="t" r="r" b="b"/>
            <a:pathLst>
              <a:path w="2870200" h="201930">
                <a:moveTo>
                  <a:pt x="0" y="0"/>
                </a:moveTo>
                <a:lnTo>
                  <a:pt x="2870200" y="0"/>
                </a:lnTo>
                <a:lnTo>
                  <a:pt x="2870200" y="201612"/>
                </a:lnTo>
                <a:lnTo>
                  <a:pt x="0" y="201612"/>
                </a:lnTo>
                <a:lnTo>
                  <a:pt x="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61080" y="4158297"/>
            <a:ext cx="2061933" cy="1593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22637" y="4119562"/>
            <a:ext cx="2138680" cy="1670050"/>
          </a:xfrm>
          <a:custGeom>
            <a:avLst/>
            <a:gdLst/>
            <a:ahLst/>
            <a:cxnLst/>
            <a:rect l="l" t="t" r="r" b="b"/>
            <a:pathLst>
              <a:path w="2138679" h="1670050">
                <a:moveTo>
                  <a:pt x="0" y="0"/>
                </a:moveTo>
                <a:lnTo>
                  <a:pt x="2138362" y="0"/>
                </a:lnTo>
                <a:lnTo>
                  <a:pt x="2138362" y="1670050"/>
                </a:lnTo>
                <a:lnTo>
                  <a:pt x="0" y="167005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3366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95637" y="5917565"/>
            <a:ext cx="2393950" cy="0"/>
          </a:xfrm>
          <a:custGeom>
            <a:avLst/>
            <a:gdLst/>
            <a:ahLst/>
            <a:cxnLst/>
            <a:rect l="l" t="t" r="r" b="b"/>
            <a:pathLst>
              <a:path w="2393950" h="0">
                <a:moveTo>
                  <a:pt x="0" y="0"/>
                </a:moveTo>
                <a:lnTo>
                  <a:pt x="2393950" y="0"/>
                </a:lnTo>
              </a:path>
            </a:pathLst>
          </a:custGeom>
          <a:ln w="11429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01352" y="3990340"/>
            <a:ext cx="0" cy="1921510"/>
          </a:xfrm>
          <a:custGeom>
            <a:avLst/>
            <a:gdLst/>
            <a:ahLst/>
            <a:cxnLst/>
            <a:rect l="l" t="t" r="r" b="b"/>
            <a:pathLst>
              <a:path w="0" h="1921510">
                <a:moveTo>
                  <a:pt x="0" y="0"/>
                </a:moveTo>
                <a:lnTo>
                  <a:pt x="0" y="1921510"/>
                </a:lnTo>
              </a:path>
            </a:pathLst>
          </a:custGeom>
          <a:ln w="1143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95637" y="3984625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 h="0">
                <a:moveTo>
                  <a:pt x="0" y="0"/>
                </a:moveTo>
                <a:lnTo>
                  <a:pt x="28575" y="0"/>
                </a:lnTo>
              </a:path>
            </a:pathLst>
          </a:custGeom>
          <a:ln w="1143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583872" y="3990340"/>
            <a:ext cx="0" cy="1921510"/>
          </a:xfrm>
          <a:custGeom>
            <a:avLst/>
            <a:gdLst/>
            <a:ahLst/>
            <a:cxnLst/>
            <a:rect l="l" t="t" r="r" b="b"/>
            <a:pathLst>
              <a:path w="0" h="1921510">
                <a:moveTo>
                  <a:pt x="0" y="0"/>
                </a:moveTo>
                <a:lnTo>
                  <a:pt x="0" y="1921510"/>
                </a:lnTo>
              </a:path>
            </a:pathLst>
          </a:custGeom>
          <a:ln w="11429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24212" y="3984625"/>
            <a:ext cx="2365375" cy="0"/>
          </a:xfrm>
          <a:custGeom>
            <a:avLst/>
            <a:gdLst/>
            <a:ahLst/>
            <a:cxnLst/>
            <a:rect l="l" t="t" r="r" b="b"/>
            <a:pathLst>
              <a:path w="2365375" h="0">
                <a:moveTo>
                  <a:pt x="0" y="0"/>
                </a:moveTo>
                <a:lnTo>
                  <a:pt x="2365375" y="0"/>
                </a:lnTo>
              </a:path>
            </a:pathLst>
          </a:custGeom>
          <a:ln w="1143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18497" y="5883275"/>
            <a:ext cx="2348230" cy="0"/>
          </a:xfrm>
          <a:custGeom>
            <a:avLst/>
            <a:gdLst/>
            <a:ahLst/>
            <a:cxnLst/>
            <a:rect l="l" t="t" r="r" b="b"/>
            <a:pathLst>
              <a:path w="2348229" h="0">
                <a:moveTo>
                  <a:pt x="0" y="0"/>
                </a:moveTo>
                <a:lnTo>
                  <a:pt x="2348229" y="0"/>
                </a:lnTo>
              </a:path>
            </a:pathLst>
          </a:custGeom>
          <a:ln w="3429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35642" y="4036059"/>
            <a:ext cx="0" cy="1830070"/>
          </a:xfrm>
          <a:custGeom>
            <a:avLst/>
            <a:gdLst/>
            <a:ahLst/>
            <a:cxnLst/>
            <a:rect l="l" t="t" r="r" b="b"/>
            <a:pathLst>
              <a:path w="0" h="1830070">
                <a:moveTo>
                  <a:pt x="0" y="0"/>
                </a:moveTo>
                <a:lnTo>
                  <a:pt x="0" y="1830070"/>
                </a:lnTo>
              </a:path>
            </a:pathLst>
          </a:custGeom>
          <a:ln w="34289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18497" y="4018915"/>
            <a:ext cx="2348230" cy="0"/>
          </a:xfrm>
          <a:custGeom>
            <a:avLst/>
            <a:gdLst/>
            <a:ahLst/>
            <a:cxnLst/>
            <a:rect l="l" t="t" r="r" b="b"/>
            <a:pathLst>
              <a:path w="2348229" h="0">
                <a:moveTo>
                  <a:pt x="0" y="0"/>
                </a:moveTo>
                <a:lnTo>
                  <a:pt x="2348229" y="0"/>
                </a:lnTo>
              </a:path>
            </a:pathLst>
          </a:custGeom>
          <a:ln w="34289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549582" y="4035425"/>
            <a:ext cx="0" cy="1830705"/>
          </a:xfrm>
          <a:custGeom>
            <a:avLst/>
            <a:gdLst/>
            <a:ahLst/>
            <a:cxnLst/>
            <a:rect l="l" t="t" r="r" b="b"/>
            <a:pathLst>
              <a:path w="0" h="1830704">
                <a:moveTo>
                  <a:pt x="0" y="0"/>
                </a:moveTo>
                <a:lnTo>
                  <a:pt x="0" y="1830387"/>
                </a:lnTo>
              </a:path>
            </a:pathLst>
          </a:custGeom>
          <a:ln w="34289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995042" y="2193099"/>
            <a:ext cx="5152390" cy="66230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014980" algn="l"/>
              </a:tabLst>
            </a:pPr>
            <a:r>
              <a:rPr dirty="0" sz="4300" spc="-5"/>
              <a:t>Cha</a:t>
            </a:r>
            <a:r>
              <a:rPr dirty="0" sz="4300" spc="-5"/>
              <a:t>p</a:t>
            </a:r>
            <a:r>
              <a:rPr dirty="0" sz="4300" spc="-10"/>
              <a:t>t</a:t>
            </a:r>
            <a:r>
              <a:rPr dirty="0" sz="4300" spc="-5"/>
              <a:t>e</a:t>
            </a:r>
            <a:r>
              <a:rPr dirty="0" sz="4300" spc="-5"/>
              <a:t>r</a:t>
            </a:r>
            <a:r>
              <a:rPr dirty="0" sz="4300" spc="-15"/>
              <a:t> </a:t>
            </a:r>
            <a:r>
              <a:rPr dirty="0" sz="4300" spc="-5"/>
              <a:t>4</a:t>
            </a:r>
            <a:r>
              <a:rPr dirty="0" sz="4300" spc="-5"/>
              <a:t>:</a:t>
            </a:r>
            <a:r>
              <a:rPr dirty="0" sz="4300"/>
              <a:t>	</a:t>
            </a:r>
            <a:r>
              <a:rPr dirty="0" sz="4300" spc="-5"/>
              <a:t>Th</a:t>
            </a:r>
            <a:r>
              <a:rPr dirty="0" sz="4300" spc="-10"/>
              <a:t>r</a:t>
            </a:r>
            <a:r>
              <a:rPr dirty="0" sz="4300" spc="-5"/>
              <a:t>ea</a:t>
            </a:r>
            <a:r>
              <a:rPr dirty="0" sz="4300" spc="-5"/>
              <a:t>ds</a:t>
            </a:r>
            <a:endParaRPr sz="4300"/>
          </a:p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Silberschatz, Galvin and Gagne</a:t>
            </a:r>
            <a:r>
              <a:rPr dirty="0" spc="-95"/>
              <a:t> </a:t>
            </a:r>
            <a:r>
              <a:rPr dirty="0" spc="-10"/>
              <a:t>©2013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5670" y="6662733"/>
            <a:ext cx="2473960" cy="156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z="1000" spc="-5" b="1">
                <a:solidFill>
                  <a:srgbClr val="336699"/>
                </a:solidFill>
                <a:latin typeface="Arial"/>
                <a:cs typeface="Arial"/>
              </a:rPr>
              <a:t>Operating </a:t>
            </a:r>
            <a:r>
              <a:rPr dirty="0" sz="1000" spc="-10" b="1">
                <a:solidFill>
                  <a:srgbClr val="336699"/>
                </a:solidFill>
                <a:latin typeface="Arial"/>
                <a:cs typeface="Arial"/>
              </a:rPr>
              <a:t>System </a:t>
            </a:r>
            <a:r>
              <a:rPr dirty="0" sz="1000" spc="-5" b="1">
                <a:solidFill>
                  <a:srgbClr val="336699"/>
                </a:solidFill>
                <a:latin typeface="Arial"/>
                <a:cs typeface="Arial"/>
              </a:rPr>
              <a:t>Concepts – </a:t>
            </a:r>
            <a:r>
              <a:rPr dirty="0" sz="1000" b="1">
                <a:solidFill>
                  <a:srgbClr val="336699"/>
                </a:solidFill>
                <a:latin typeface="Arial"/>
                <a:cs typeface="Arial"/>
              </a:rPr>
              <a:t>9</a:t>
            </a:r>
            <a:r>
              <a:rPr dirty="0" baseline="25641" sz="975" b="1">
                <a:solidFill>
                  <a:srgbClr val="336699"/>
                </a:solidFill>
                <a:latin typeface="Arial"/>
                <a:cs typeface="Arial"/>
              </a:rPr>
              <a:t>th</a:t>
            </a:r>
            <a:r>
              <a:rPr dirty="0" baseline="25641" sz="975" spc="-44" b="1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33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33475">
              <a:lnSpc>
                <a:spcPct val="100000"/>
              </a:lnSpc>
            </a:pPr>
            <a:r>
              <a:rPr dirty="0" spc="-5"/>
              <a:t>Single and Multithreaded</a:t>
            </a:r>
            <a:r>
              <a:rPr dirty="0" spc="-120"/>
              <a:t> </a:t>
            </a:r>
            <a:r>
              <a:rPr dirty="0" spc="-5"/>
              <a:t>Processes</a:t>
            </a:r>
          </a:p>
        </p:txBody>
      </p:sp>
      <p:sp>
        <p:nvSpPr>
          <p:cNvPr id="3" name="object 3"/>
          <p:cNvSpPr/>
          <p:nvPr/>
        </p:nvSpPr>
        <p:spPr>
          <a:xfrm>
            <a:off x="1915312" y="2055959"/>
            <a:ext cx="809625" cy="424815"/>
          </a:xfrm>
          <a:custGeom>
            <a:avLst/>
            <a:gdLst/>
            <a:ahLst/>
            <a:cxnLst/>
            <a:rect l="l" t="t" r="r" b="b"/>
            <a:pathLst>
              <a:path w="809625" h="424814">
                <a:moveTo>
                  <a:pt x="0" y="0"/>
                </a:moveTo>
                <a:lnTo>
                  <a:pt x="809240" y="0"/>
                </a:lnTo>
                <a:lnTo>
                  <a:pt x="809240" y="424324"/>
                </a:lnTo>
                <a:lnTo>
                  <a:pt x="0" y="4243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15312" y="2055959"/>
            <a:ext cx="809625" cy="424815"/>
          </a:xfrm>
          <a:custGeom>
            <a:avLst/>
            <a:gdLst/>
            <a:ahLst/>
            <a:cxnLst/>
            <a:rect l="l" t="t" r="r" b="b"/>
            <a:pathLst>
              <a:path w="809625" h="424814">
                <a:moveTo>
                  <a:pt x="809239" y="424325"/>
                </a:moveTo>
                <a:lnTo>
                  <a:pt x="0" y="424325"/>
                </a:lnTo>
                <a:lnTo>
                  <a:pt x="0" y="0"/>
                </a:lnTo>
                <a:lnTo>
                  <a:pt x="809239" y="0"/>
                </a:lnTo>
                <a:lnTo>
                  <a:pt x="809239" y="424325"/>
                </a:lnTo>
                <a:close/>
              </a:path>
            </a:pathLst>
          </a:custGeom>
          <a:ln w="1009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78032" y="2209475"/>
            <a:ext cx="47625" cy="110489"/>
          </a:xfrm>
          <a:custGeom>
            <a:avLst/>
            <a:gdLst/>
            <a:ahLst/>
            <a:cxnLst/>
            <a:rect l="l" t="t" r="r" b="b"/>
            <a:pathLst>
              <a:path w="47625" h="110489">
                <a:moveTo>
                  <a:pt x="33912" y="20698"/>
                </a:moveTo>
                <a:lnTo>
                  <a:pt x="16827" y="20698"/>
                </a:lnTo>
                <a:lnTo>
                  <a:pt x="21751" y="12370"/>
                </a:lnTo>
                <a:lnTo>
                  <a:pt x="27535" y="5821"/>
                </a:lnTo>
                <a:lnTo>
                  <a:pt x="34467" y="1536"/>
                </a:lnTo>
                <a:lnTo>
                  <a:pt x="42833" y="0"/>
                </a:lnTo>
                <a:lnTo>
                  <a:pt x="47422" y="0"/>
                </a:lnTo>
                <a:lnTo>
                  <a:pt x="47422" y="18973"/>
                </a:lnTo>
                <a:lnTo>
                  <a:pt x="41303" y="18973"/>
                </a:lnTo>
                <a:lnTo>
                  <a:pt x="33912" y="20698"/>
                </a:lnTo>
                <a:close/>
              </a:path>
              <a:path w="47625" h="110489">
                <a:moveTo>
                  <a:pt x="16827" y="110393"/>
                </a:moveTo>
                <a:lnTo>
                  <a:pt x="0" y="110393"/>
                </a:lnTo>
                <a:lnTo>
                  <a:pt x="0" y="3449"/>
                </a:lnTo>
                <a:lnTo>
                  <a:pt x="15297" y="3449"/>
                </a:lnTo>
                <a:lnTo>
                  <a:pt x="15297" y="20698"/>
                </a:lnTo>
                <a:lnTo>
                  <a:pt x="33912" y="20698"/>
                </a:lnTo>
                <a:lnTo>
                  <a:pt x="31025" y="21372"/>
                </a:lnTo>
                <a:lnTo>
                  <a:pt x="23328" y="27814"/>
                </a:lnTo>
                <a:lnTo>
                  <a:pt x="18500" y="37166"/>
                </a:lnTo>
                <a:lnTo>
                  <a:pt x="16827" y="48297"/>
                </a:lnTo>
                <a:lnTo>
                  <a:pt x="16827" y="11039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33103" y="2209475"/>
            <a:ext cx="87630" cy="114300"/>
          </a:xfrm>
          <a:custGeom>
            <a:avLst/>
            <a:gdLst/>
            <a:ahLst/>
            <a:cxnLst/>
            <a:rect l="l" t="t" r="r" b="b"/>
            <a:pathLst>
              <a:path w="87630" h="114300">
                <a:moveTo>
                  <a:pt x="42833" y="113843"/>
                </a:moveTo>
                <a:lnTo>
                  <a:pt x="24523" y="109854"/>
                </a:lnTo>
                <a:lnTo>
                  <a:pt x="11090" y="98750"/>
                </a:lnTo>
                <a:lnTo>
                  <a:pt x="2820" y="81825"/>
                </a:lnTo>
                <a:lnTo>
                  <a:pt x="0" y="60371"/>
                </a:lnTo>
                <a:lnTo>
                  <a:pt x="2653" y="36384"/>
                </a:lnTo>
                <a:lnTo>
                  <a:pt x="10899" y="17249"/>
                </a:lnTo>
                <a:lnTo>
                  <a:pt x="25169" y="4581"/>
                </a:lnTo>
                <a:lnTo>
                  <a:pt x="45892" y="0"/>
                </a:lnTo>
                <a:lnTo>
                  <a:pt x="63962" y="4366"/>
                </a:lnTo>
                <a:lnTo>
                  <a:pt x="76870" y="16817"/>
                </a:lnTo>
                <a:lnTo>
                  <a:pt x="77040" y="17249"/>
                </a:lnTo>
                <a:lnTo>
                  <a:pt x="42833" y="17249"/>
                </a:lnTo>
                <a:lnTo>
                  <a:pt x="32961" y="19674"/>
                </a:lnTo>
                <a:lnTo>
                  <a:pt x="24667" y="26304"/>
                </a:lnTo>
                <a:lnTo>
                  <a:pt x="18954" y="36169"/>
                </a:lnTo>
                <a:lnTo>
                  <a:pt x="16827" y="48297"/>
                </a:lnTo>
                <a:lnTo>
                  <a:pt x="85810" y="48297"/>
                </a:lnTo>
                <a:lnTo>
                  <a:pt x="87195" y="62096"/>
                </a:lnTo>
                <a:lnTo>
                  <a:pt x="16827" y="62096"/>
                </a:lnTo>
                <a:lnTo>
                  <a:pt x="18548" y="77216"/>
                </a:lnTo>
                <a:lnTo>
                  <a:pt x="23711" y="88616"/>
                </a:lnTo>
                <a:lnTo>
                  <a:pt x="32316" y="95812"/>
                </a:lnTo>
                <a:lnTo>
                  <a:pt x="44362" y="98319"/>
                </a:lnTo>
                <a:lnTo>
                  <a:pt x="76649" y="98319"/>
                </a:lnTo>
                <a:lnTo>
                  <a:pt x="76415" y="98723"/>
                </a:lnTo>
                <a:lnTo>
                  <a:pt x="68838" y="106943"/>
                </a:lnTo>
                <a:lnTo>
                  <a:pt x="64990" y="109477"/>
                </a:lnTo>
                <a:lnTo>
                  <a:pt x="59851" y="111687"/>
                </a:lnTo>
                <a:lnTo>
                  <a:pt x="52704" y="113250"/>
                </a:lnTo>
                <a:lnTo>
                  <a:pt x="42833" y="113843"/>
                </a:lnTo>
                <a:close/>
              </a:path>
              <a:path w="87630" h="114300">
                <a:moveTo>
                  <a:pt x="85810" y="48297"/>
                </a:moveTo>
                <a:lnTo>
                  <a:pt x="70368" y="48297"/>
                </a:lnTo>
                <a:lnTo>
                  <a:pt x="68217" y="36169"/>
                </a:lnTo>
                <a:lnTo>
                  <a:pt x="63484" y="26304"/>
                </a:lnTo>
                <a:lnTo>
                  <a:pt x="55310" y="19674"/>
                </a:lnTo>
                <a:lnTo>
                  <a:pt x="42833" y="17249"/>
                </a:lnTo>
                <a:lnTo>
                  <a:pt x="77040" y="17249"/>
                </a:lnTo>
                <a:lnTo>
                  <a:pt x="84614" y="36384"/>
                </a:lnTo>
                <a:lnTo>
                  <a:pt x="85810" y="48297"/>
                </a:lnTo>
                <a:close/>
              </a:path>
              <a:path w="87630" h="114300">
                <a:moveTo>
                  <a:pt x="76649" y="98319"/>
                </a:moveTo>
                <a:lnTo>
                  <a:pt x="44362" y="98319"/>
                </a:lnTo>
                <a:lnTo>
                  <a:pt x="54640" y="96055"/>
                </a:lnTo>
                <a:lnTo>
                  <a:pt x="62337" y="90557"/>
                </a:lnTo>
                <a:lnTo>
                  <a:pt x="67165" y="83765"/>
                </a:lnTo>
                <a:lnTo>
                  <a:pt x="68838" y="77620"/>
                </a:lnTo>
                <a:lnTo>
                  <a:pt x="85666" y="77620"/>
                </a:lnTo>
                <a:lnTo>
                  <a:pt x="84112" y="82930"/>
                </a:lnTo>
                <a:lnTo>
                  <a:pt x="81268" y="90341"/>
                </a:lnTo>
                <a:lnTo>
                  <a:pt x="76649" y="983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35596" y="2209475"/>
            <a:ext cx="83185" cy="155575"/>
          </a:xfrm>
          <a:custGeom>
            <a:avLst/>
            <a:gdLst/>
            <a:ahLst/>
            <a:cxnLst/>
            <a:rect l="l" t="t" r="r" b="b"/>
            <a:pathLst>
              <a:path w="83185" h="155575">
                <a:moveTo>
                  <a:pt x="41303" y="113843"/>
                </a:moveTo>
                <a:lnTo>
                  <a:pt x="21297" y="108048"/>
                </a:lnTo>
                <a:lnTo>
                  <a:pt x="8604" y="93360"/>
                </a:lnTo>
                <a:lnTo>
                  <a:pt x="1936" y="73820"/>
                </a:lnTo>
                <a:lnTo>
                  <a:pt x="0" y="53471"/>
                </a:lnTo>
                <a:lnTo>
                  <a:pt x="2557" y="32746"/>
                </a:lnTo>
                <a:lnTo>
                  <a:pt x="10134" y="15739"/>
                </a:lnTo>
                <a:lnTo>
                  <a:pt x="22587" y="4231"/>
                </a:lnTo>
                <a:lnTo>
                  <a:pt x="39773" y="0"/>
                </a:lnTo>
                <a:lnTo>
                  <a:pt x="50744" y="1994"/>
                </a:lnTo>
                <a:lnTo>
                  <a:pt x="58704" y="6899"/>
                </a:lnTo>
                <a:lnTo>
                  <a:pt x="64082" y="13098"/>
                </a:lnTo>
                <a:lnTo>
                  <a:pt x="66361" y="17249"/>
                </a:lnTo>
                <a:lnTo>
                  <a:pt x="42833" y="17249"/>
                </a:lnTo>
                <a:lnTo>
                  <a:pt x="27798" y="21507"/>
                </a:lnTo>
                <a:lnTo>
                  <a:pt x="20078" y="31910"/>
                </a:lnTo>
                <a:lnTo>
                  <a:pt x="17233" y="44901"/>
                </a:lnTo>
                <a:lnTo>
                  <a:pt x="16827" y="56921"/>
                </a:lnTo>
                <a:lnTo>
                  <a:pt x="18285" y="73577"/>
                </a:lnTo>
                <a:lnTo>
                  <a:pt x="22755" y="86676"/>
                </a:lnTo>
                <a:lnTo>
                  <a:pt x="30379" y="95246"/>
                </a:lnTo>
                <a:lnTo>
                  <a:pt x="41303" y="98319"/>
                </a:lnTo>
                <a:lnTo>
                  <a:pt x="67309" y="98319"/>
                </a:lnTo>
                <a:lnTo>
                  <a:pt x="63030" y="104383"/>
                </a:lnTo>
                <a:lnTo>
                  <a:pt x="57174" y="109315"/>
                </a:lnTo>
                <a:lnTo>
                  <a:pt x="49884" y="112630"/>
                </a:lnTo>
                <a:lnTo>
                  <a:pt x="41303" y="113843"/>
                </a:lnTo>
                <a:close/>
              </a:path>
              <a:path w="83185" h="155575">
                <a:moveTo>
                  <a:pt x="82606" y="18973"/>
                </a:moveTo>
                <a:lnTo>
                  <a:pt x="67309" y="18973"/>
                </a:lnTo>
                <a:lnTo>
                  <a:pt x="67309" y="3449"/>
                </a:lnTo>
                <a:lnTo>
                  <a:pt x="82606" y="3449"/>
                </a:lnTo>
                <a:lnTo>
                  <a:pt x="82606" y="18973"/>
                </a:lnTo>
                <a:close/>
              </a:path>
              <a:path w="83185" h="155575">
                <a:moveTo>
                  <a:pt x="70704" y="141441"/>
                </a:moveTo>
                <a:lnTo>
                  <a:pt x="39773" y="141441"/>
                </a:lnTo>
                <a:lnTo>
                  <a:pt x="55692" y="137480"/>
                </a:lnTo>
                <a:lnTo>
                  <a:pt x="63867" y="127858"/>
                </a:lnTo>
                <a:lnTo>
                  <a:pt x="66878" y="115972"/>
                </a:lnTo>
                <a:lnTo>
                  <a:pt x="67309" y="105218"/>
                </a:lnTo>
                <a:lnTo>
                  <a:pt x="67309" y="98319"/>
                </a:lnTo>
                <a:lnTo>
                  <a:pt x="41303" y="98319"/>
                </a:lnTo>
                <a:lnTo>
                  <a:pt x="49884" y="96783"/>
                </a:lnTo>
                <a:lnTo>
                  <a:pt x="58321" y="91204"/>
                </a:lnTo>
                <a:lnTo>
                  <a:pt x="64751" y="80127"/>
                </a:lnTo>
                <a:lnTo>
                  <a:pt x="67309" y="62096"/>
                </a:lnTo>
                <a:lnTo>
                  <a:pt x="66711" y="47812"/>
                </a:lnTo>
                <a:lnTo>
                  <a:pt x="63675" y="33204"/>
                </a:lnTo>
                <a:lnTo>
                  <a:pt x="56337" y="21830"/>
                </a:lnTo>
                <a:lnTo>
                  <a:pt x="42833" y="17249"/>
                </a:lnTo>
                <a:lnTo>
                  <a:pt x="66361" y="17249"/>
                </a:lnTo>
                <a:lnTo>
                  <a:pt x="67309" y="18973"/>
                </a:lnTo>
                <a:lnTo>
                  <a:pt x="82606" y="18973"/>
                </a:lnTo>
                <a:lnTo>
                  <a:pt x="82606" y="101769"/>
                </a:lnTo>
                <a:lnTo>
                  <a:pt x="81913" y="116673"/>
                </a:lnTo>
                <a:lnTo>
                  <a:pt x="77061" y="134326"/>
                </a:lnTo>
                <a:lnTo>
                  <a:pt x="70704" y="141441"/>
                </a:lnTo>
                <a:close/>
              </a:path>
              <a:path w="83185" h="155575">
                <a:moveTo>
                  <a:pt x="38243" y="155241"/>
                </a:moveTo>
                <a:lnTo>
                  <a:pt x="28658" y="154270"/>
                </a:lnTo>
                <a:lnTo>
                  <a:pt x="17783" y="150066"/>
                </a:lnTo>
                <a:lnTo>
                  <a:pt x="8341" y="140687"/>
                </a:lnTo>
                <a:lnTo>
                  <a:pt x="3059" y="124192"/>
                </a:lnTo>
                <a:lnTo>
                  <a:pt x="18357" y="124192"/>
                </a:lnTo>
                <a:lnTo>
                  <a:pt x="22563" y="134164"/>
                </a:lnTo>
                <a:lnTo>
                  <a:pt x="29065" y="139285"/>
                </a:lnTo>
                <a:lnTo>
                  <a:pt x="35566" y="141172"/>
                </a:lnTo>
                <a:lnTo>
                  <a:pt x="39773" y="141441"/>
                </a:lnTo>
                <a:lnTo>
                  <a:pt x="70704" y="141441"/>
                </a:lnTo>
                <a:lnTo>
                  <a:pt x="63891" y="149069"/>
                </a:lnTo>
                <a:lnTo>
                  <a:pt x="38243" y="15524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50328" y="2212925"/>
            <a:ext cx="0" cy="107314"/>
          </a:xfrm>
          <a:custGeom>
            <a:avLst/>
            <a:gdLst/>
            <a:ahLst/>
            <a:cxnLst/>
            <a:rect l="l" t="t" r="r" b="b"/>
            <a:pathLst>
              <a:path w="0" h="107314">
                <a:moveTo>
                  <a:pt x="0" y="0"/>
                </a:moveTo>
                <a:lnTo>
                  <a:pt x="0" y="106943"/>
                </a:lnTo>
              </a:path>
            </a:pathLst>
          </a:custGeom>
          <a:ln w="1529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242679" y="2183601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 h="0">
                <a:moveTo>
                  <a:pt x="0" y="0"/>
                </a:moveTo>
                <a:lnTo>
                  <a:pt x="15297" y="0"/>
                </a:lnTo>
              </a:path>
            </a:pathLst>
          </a:custGeom>
          <a:ln w="2069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76333" y="2209475"/>
            <a:ext cx="80010" cy="114300"/>
          </a:xfrm>
          <a:custGeom>
            <a:avLst/>
            <a:gdLst/>
            <a:ahLst/>
            <a:cxnLst/>
            <a:rect l="l" t="t" r="r" b="b"/>
            <a:pathLst>
              <a:path w="80010" h="114300">
                <a:moveTo>
                  <a:pt x="72606" y="98319"/>
                </a:moveTo>
                <a:lnTo>
                  <a:pt x="41303" y="98319"/>
                </a:lnTo>
                <a:lnTo>
                  <a:pt x="49167" y="97322"/>
                </a:lnTo>
                <a:lnTo>
                  <a:pt x="56027" y="94222"/>
                </a:lnTo>
                <a:lnTo>
                  <a:pt x="60879" y="88859"/>
                </a:lnTo>
                <a:lnTo>
                  <a:pt x="62719" y="81070"/>
                </a:lnTo>
                <a:lnTo>
                  <a:pt x="62719" y="72445"/>
                </a:lnTo>
                <a:lnTo>
                  <a:pt x="58130" y="68996"/>
                </a:lnTo>
                <a:lnTo>
                  <a:pt x="44362" y="65546"/>
                </a:lnTo>
                <a:lnTo>
                  <a:pt x="26005" y="60371"/>
                </a:lnTo>
                <a:lnTo>
                  <a:pt x="16612" y="57056"/>
                </a:lnTo>
                <a:lnTo>
                  <a:pt x="9369" y="51962"/>
                </a:lnTo>
                <a:lnTo>
                  <a:pt x="4708" y="44604"/>
                </a:lnTo>
                <a:lnTo>
                  <a:pt x="3059" y="34498"/>
                </a:lnTo>
                <a:lnTo>
                  <a:pt x="5999" y="18920"/>
                </a:lnTo>
                <a:lnTo>
                  <a:pt x="13958" y="8193"/>
                </a:lnTo>
                <a:lnTo>
                  <a:pt x="25647" y="1994"/>
                </a:lnTo>
                <a:lnTo>
                  <a:pt x="39773" y="0"/>
                </a:lnTo>
                <a:lnTo>
                  <a:pt x="59708" y="4662"/>
                </a:lnTo>
                <a:lnTo>
                  <a:pt x="70751" y="15308"/>
                </a:lnTo>
                <a:lnTo>
                  <a:pt x="70838" y="15524"/>
                </a:lnTo>
                <a:lnTo>
                  <a:pt x="32124" y="15524"/>
                </a:lnTo>
                <a:lnTo>
                  <a:pt x="18357" y="17249"/>
                </a:lnTo>
                <a:lnTo>
                  <a:pt x="18357" y="39672"/>
                </a:lnTo>
                <a:lnTo>
                  <a:pt x="36714" y="44847"/>
                </a:lnTo>
                <a:lnTo>
                  <a:pt x="52011" y="50022"/>
                </a:lnTo>
                <a:lnTo>
                  <a:pt x="64703" y="54576"/>
                </a:lnTo>
                <a:lnTo>
                  <a:pt x="73236" y="60587"/>
                </a:lnTo>
                <a:lnTo>
                  <a:pt x="78041" y="68214"/>
                </a:lnTo>
                <a:lnTo>
                  <a:pt x="79547" y="77620"/>
                </a:lnTo>
                <a:lnTo>
                  <a:pt x="76583" y="92740"/>
                </a:lnTo>
                <a:lnTo>
                  <a:pt x="72606" y="98319"/>
                </a:lnTo>
                <a:close/>
              </a:path>
              <a:path w="80010" h="114300">
                <a:moveTo>
                  <a:pt x="76487" y="34498"/>
                </a:moveTo>
                <a:lnTo>
                  <a:pt x="59660" y="34498"/>
                </a:lnTo>
                <a:lnTo>
                  <a:pt x="59110" y="28622"/>
                </a:lnTo>
                <a:lnTo>
                  <a:pt x="56409" y="22423"/>
                </a:lnTo>
                <a:lnTo>
                  <a:pt x="49979" y="17518"/>
                </a:lnTo>
                <a:lnTo>
                  <a:pt x="38243" y="15524"/>
                </a:lnTo>
                <a:lnTo>
                  <a:pt x="70838" y="15524"/>
                </a:lnTo>
                <a:lnTo>
                  <a:pt x="75483" y="26924"/>
                </a:lnTo>
                <a:lnTo>
                  <a:pt x="76487" y="34498"/>
                </a:lnTo>
                <a:close/>
              </a:path>
              <a:path w="80010" h="114300">
                <a:moveTo>
                  <a:pt x="41303" y="113843"/>
                </a:moveTo>
                <a:lnTo>
                  <a:pt x="18930" y="109854"/>
                </a:lnTo>
                <a:lnTo>
                  <a:pt x="6883" y="100044"/>
                </a:lnTo>
                <a:lnTo>
                  <a:pt x="1720" y="87646"/>
                </a:lnTo>
                <a:lnTo>
                  <a:pt x="0" y="75895"/>
                </a:lnTo>
                <a:lnTo>
                  <a:pt x="15297" y="75895"/>
                </a:lnTo>
                <a:lnTo>
                  <a:pt x="16779" y="83037"/>
                </a:lnTo>
                <a:lnTo>
                  <a:pt x="20269" y="90341"/>
                </a:lnTo>
                <a:lnTo>
                  <a:pt x="27774" y="96028"/>
                </a:lnTo>
                <a:lnTo>
                  <a:pt x="41303" y="98319"/>
                </a:lnTo>
                <a:lnTo>
                  <a:pt x="72606" y="98319"/>
                </a:lnTo>
                <a:lnTo>
                  <a:pt x="68456" y="104140"/>
                </a:lnTo>
                <a:lnTo>
                  <a:pt x="56314" y="111336"/>
                </a:lnTo>
                <a:lnTo>
                  <a:pt x="41303" y="11384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65059" y="2183601"/>
            <a:ext cx="44450" cy="138430"/>
          </a:xfrm>
          <a:custGeom>
            <a:avLst/>
            <a:gdLst/>
            <a:ahLst/>
            <a:cxnLst/>
            <a:rect l="l" t="t" r="r" b="b"/>
            <a:pathLst>
              <a:path w="44450" h="138430">
                <a:moveTo>
                  <a:pt x="29065" y="29323"/>
                </a:moveTo>
                <a:lnTo>
                  <a:pt x="12238" y="29323"/>
                </a:lnTo>
                <a:lnTo>
                  <a:pt x="12238" y="0"/>
                </a:lnTo>
                <a:lnTo>
                  <a:pt x="29065" y="0"/>
                </a:lnTo>
                <a:lnTo>
                  <a:pt x="29065" y="29323"/>
                </a:lnTo>
                <a:close/>
              </a:path>
              <a:path w="44450" h="138430">
                <a:moveTo>
                  <a:pt x="44362" y="44847"/>
                </a:moveTo>
                <a:lnTo>
                  <a:pt x="0" y="44847"/>
                </a:lnTo>
                <a:lnTo>
                  <a:pt x="0" y="29323"/>
                </a:lnTo>
                <a:lnTo>
                  <a:pt x="44362" y="29323"/>
                </a:lnTo>
                <a:lnTo>
                  <a:pt x="44362" y="44847"/>
                </a:lnTo>
                <a:close/>
              </a:path>
              <a:path w="44450" h="138430">
                <a:moveTo>
                  <a:pt x="38243" y="137992"/>
                </a:moveTo>
                <a:lnTo>
                  <a:pt x="32124" y="137992"/>
                </a:lnTo>
                <a:lnTo>
                  <a:pt x="22563" y="136186"/>
                </a:lnTo>
                <a:lnTo>
                  <a:pt x="16444" y="131308"/>
                </a:lnTo>
                <a:lnTo>
                  <a:pt x="13194" y="124165"/>
                </a:lnTo>
                <a:lnTo>
                  <a:pt x="12238" y="115568"/>
                </a:lnTo>
                <a:lnTo>
                  <a:pt x="12238" y="44847"/>
                </a:lnTo>
                <a:lnTo>
                  <a:pt x="29065" y="44847"/>
                </a:lnTo>
                <a:lnTo>
                  <a:pt x="29065" y="122467"/>
                </a:lnTo>
                <a:lnTo>
                  <a:pt x="44362" y="122467"/>
                </a:lnTo>
                <a:lnTo>
                  <a:pt x="44362" y="136267"/>
                </a:lnTo>
                <a:lnTo>
                  <a:pt x="38243" y="13799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420130" y="2209475"/>
            <a:ext cx="87630" cy="114300"/>
          </a:xfrm>
          <a:custGeom>
            <a:avLst/>
            <a:gdLst/>
            <a:ahLst/>
            <a:cxnLst/>
            <a:rect l="l" t="t" r="r" b="b"/>
            <a:pathLst>
              <a:path w="87630" h="114300">
                <a:moveTo>
                  <a:pt x="42833" y="113843"/>
                </a:moveTo>
                <a:lnTo>
                  <a:pt x="25169" y="109854"/>
                </a:lnTo>
                <a:lnTo>
                  <a:pt x="11664" y="98750"/>
                </a:lnTo>
                <a:lnTo>
                  <a:pt x="3035" y="81825"/>
                </a:lnTo>
                <a:lnTo>
                  <a:pt x="0" y="60371"/>
                </a:lnTo>
                <a:lnTo>
                  <a:pt x="2868" y="36384"/>
                </a:lnTo>
                <a:lnTo>
                  <a:pt x="11473" y="17249"/>
                </a:lnTo>
                <a:lnTo>
                  <a:pt x="25814" y="4581"/>
                </a:lnTo>
                <a:lnTo>
                  <a:pt x="45892" y="0"/>
                </a:lnTo>
                <a:lnTo>
                  <a:pt x="63962" y="4366"/>
                </a:lnTo>
                <a:lnTo>
                  <a:pt x="76870" y="16817"/>
                </a:lnTo>
                <a:lnTo>
                  <a:pt x="77040" y="17249"/>
                </a:lnTo>
                <a:lnTo>
                  <a:pt x="44362" y="17249"/>
                </a:lnTo>
                <a:lnTo>
                  <a:pt x="33845" y="19674"/>
                </a:lnTo>
                <a:lnTo>
                  <a:pt x="25623" y="26304"/>
                </a:lnTo>
                <a:lnTo>
                  <a:pt x="20269" y="36169"/>
                </a:lnTo>
                <a:lnTo>
                  <a:pt x="18357" y="48297"/>
                </a:lnTo>
                <a:lnTo>
                  <a:pt x="85810" y="48297"/>
                </a:lnTo>
                <a:lnTo>
                  <a:pt x="87195" y="62096"/>
                </a:lnTo>
                <a:lnTo>
                  <a:pt x="18357" y="62096"/>
                </a:lnTo>
                <a:lnTo>
                  <a:pt x="20078" y="77216"/>
                </a:lnTo>
                <a:lnTo>
                  <a:pt x="25240" y="88616"/>
                </a:lnTo>
                <a:lnTo>
                  <a:pt x="33845" y="95812"/>
                </a:lnTo>
                <a:lnTo>
                  <a:pt x="45892" y="98319"/>
                </a:lnTo>
                <a:lnTo>
                  <a:pt x="76882" y="98319"/>
                </a:lnTo>
                <a:lnTo>
                  <a:pt x="76631" y="98723"/>
                </a:lnTo>
                <a:lnTo>
                  <a:pt x="68838" y="106943"/>
                </a:lnTo>
                <a:lnTo>
                  <a:pt x="64990" y="109477"/>
                </a:lnTo>
                <a:lnTo>
                  <a:pt x="59851" y="111687"/>
                </a:lnTo>
                <a:lnTo>
                  <a:pt x="52704" y="113250"/>
                </a:lnTo>
                <a:lnTo>
                  <a:pt x="42833" y="113843"/>
                </a:lnTo>
                <a:close/>
              </a:path>
              <a:path w="87630" h="114300">
                <a:moveTo>
                  <a:pt x="85810" y="48297"/>
                </a:moveTo>
                <a:lnTo>
                  <a:pt x="70368" y="48297"/>
                </a:lnTo>
                <a:lnTo>
                  <a:pt x="69101" y="36169"/>
                </a:lnTo>
                <a:lnTo>
                  <a:pt x="64823" y="26304"/>
                </a:lnTo>
                <a:lnTo>
                  <a:pt x="56815" y="19674"/>
                </a:lnTo>
                <a:lnTo>
                  <a:pt x="44362" y="17249"/>
                </a:lnTo>
                <a:lnTo>
                  <a:pt x="77040" y="17249"/>
                </a:lnTo>
                <a:lnTo>
                  <a:pt x="84614" y="36384"/>
                </a:lnTo>
                <a:lnTo>
                  <a:pt x="85810" y="48297"/>
                </a:lnTo>
                <a:close/>
              </a:path>
              <a:path w="87630" h="114300">
                <a:moveTo>
                  <a:pt x="76882" y="98319"/>
                </a:moveTo>
                <a:lnTo>
                  <a:pt x="45892" y="98319"/>
                </a:lnTo>
                <a:lnTo>
                  <a:pt x="55955" y="96055"/>
                </a:lnTo>
                <a:lnTo>
                  <a:pt x="63293" y="90557"/>
                </a:lnTo>
                <a:lnTo>
                  <a:pt x="68050" y="83765"/>
                </a:lnTo>
                <a:lnTo>
                  <a:pt x="70368" y="77620"/>
                </a:lnTo>
                <a:lnTo>
                  <a:pt x="85666" y="77620"/>
                </a:lnTo>
                <a:lnTo>
                  <a:pt x="84757" y="82930"/>
                </a:lnTo>
                <a:lnTo>
                  <a:pt x="81841" y="90341"/>
                </a:lnTo>
                <a:lnTo>
                  <a:pt x="76882" y="983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30273" y="2209475"/>
            <a:ext cx="46355" cy="110489"/>
          </a:xfrm>
          <a:custGeom>
            <a:avLst/>
            <a:gdLst/>
            <a:ahLst/>
            <a:cxnLst/>
            <a:rect l="l" t="t" r="r" b="b"/>
            <a:pathLst>
              <a:path w="46355" h="110489">
                <a:moveTo>
                  <a:pt x="32382" y="20698"/>
                </a:moveTo>
                <a:lnTo>
                  <a:pt x="15297" y="20698"/>
                </a:lnTo>
                <a:lnTo>
                  <a:pt x="20221" y="12370"/>
                </a:lnTo>
                <a:lnTo>
                  <a:pt x="26005" y="5821"/>
                </a:lnTo>
                <a:lnTo>
                  <a:pt x="32937" y="1536"/>
                </a:lnTo>
                <a:lnTo>
                  <a:pt x="41303" y="0"/>
                </a:lnTo>
                <a:lnTo>
                  <a:pt x="45892" y="0"/>
                </a:lnTo>
                <a:lnTo>
                  <a:pt x="45892" y="18973"/>
                </a:lnTo>
                <a:lnTo>
                  <a:pt x="39773" y="18973"/>
                </a:lnTo>
                <a:lnTo>
                  <a:pt x="32382" y="20698"/>
                </a:lnTo>
                <a:close/>
              </a:path>
              <a:path w="46355" h="110489">
                <a:moveTo>
                  <a:pt x="15297" y="110393"/>
                </a:moveTo>
                <a:lnTo>
                  <a:pt x="0" y="110393"/>
                </a:lnTo>
                <a:lnTo>
                  <a:pt x="0" y="3449"/>
                </a:lnTo>
                <a:lnTo>
                  <a:pt x="13767" y="3449"/>
                </a:lnTo>
                <a:lnTo>
                  <a:pt x="13767" y="20698"/>
                </a:lnTo>
                <a:lnTo>
                  <a:pt x="32382" y="20698"/>
                </a:lnTo>
                <a:lnTo>
                  <a:pt x="29495" y="21372"/>
                </a:lnTo>
                <a:lnTo>
                  <a:pt x="21798" y="27814"/>
                </a:lnTo>
                <a:lnTo>
                  <a:pt x="16970" y="37166"/>
                </a:lnTo>
                <a:lnTo>
                  <a:pt x="15297" y="48297"/>
                </a:lnTo>
                <a:lnTo>
                  <a:pt x="15297" y="11039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82284" y="2209475"/>
            <a:ext cx="80010" cy="114300"/>
          </a:xfrm>
          <a:custGeom>
            <a:avLst/>
            <a:gdLst/>
            <a:ahLst/>
            <a:cxnLst/>
            <a:rect l="l" t="t" r="r" b="b"/>
            <a:pathLst>
              <a:path w="80010" h="114300">
                <a:moveTo>
                  <a:pt x="72606" y="98319"/>
                </a:moveTo>
                <a:lnTo>
                  <a:pt x="41303" y="98319"/>
                </a:lnTo>
                <a:lnTo>
                  <a:pt x="49167" y="97322"/>
                </a:lnTo>
                <a:lnTo>
                  <a:pt x="56027" y="94222"/>
                </a:lnTo>
                <a:lnTo>
                  <a:pt x="60879" y="88859"/>
                </a:lnTo>
                <a:lnTo>
                  <a:pt x="62719" y="81070"/>
                </a:lnTo>
                <a:lnTo>
                  <a:pt x="62719" y="72445"/>
                </a:lnTo>
                <a:lnTo>
                  <a:pt x="58130" y="68996"/>
                </a:lnTo>
                <a:lnTo>
                  <a:pt x="44362" y="65546"/>
                </a:lnTo>
                <a:lnTo>
                  <a:pt x="26005" y="60371"/>
                </a:lnTo>
                <a:lnTo>
                  <a:pt x="16612" y="57056"/>
                </a:lnTo>
                <a:lnTo>
                  <a:pt x="9369" y="51962"/>
                </a:lnTo>
                <a:lnTo>
                  <a:pt x="4708" y="44604"/>
                </a:lnTo>
                <a:lnTo>
                  <a:pt x="3059" y="34498"/>
                </a:lnTo>
                <a:lnTo>
                  <a:pt x="6214" y="18920"/>
                </a:lnTo>
                <a:lnTo>
                  <a:pt x="14532" y="8193"/>
                </a:lnTo>
                <a:lnTo>
                  <a:pt x="26292" y="1994"/>
                </a:lnTo>
                <a:lnTo>
                  <a:pt x="39773" y="0"/>
                </a:lnTo>
                <a:lnTo>
                  <a:pt x="59708" y="4662"/>
                </a:lnTo>
                <a:lnTo>
                  <a:pt x="70751" y="15308"/>
                </a:lnTo>
                <a:lnTo>
                  <a:pt x="70838" y="15524"/>
                </a:lnTo>
                <a:lnTo>
                  <a:pt x="32124" y="15524"/>
                </a:lnTo>
                <a:lnTo>
                  <a:pt x="18357" y="17249"/>
                </a:lnTo>
                <a:lnTo>
                  <a:pt x="18357" y="39672"/>
                </a:lnTo>
                <a:lnTo>
                  <a:pt x="36714" y="44847"/>
                </a:lnTo>
                <a:lnTo>
                  <a:pt x="52011" y="50022"/>
                </a:lnTo>
                <a:lnTo>
                  <a:pt x="64703" y="54576"/>
                </a:lnTo>
                <a:lnTo>
                  <a:pt x="73236" y="60587"/>
                </a:lnTo>
                <a:lnTo>
                  <a:pt x="78041" y="68214"/>
                </a:lnTo>
                <a:lnTo>
                  <a:pt x="79547" y="77620"/>
                </a:lnTo>
                <a:lnTo>
                  <a:pt x="76583" y="92740"/>
                </a:lnTo>
                <a:lnTo>
                  <a:pt x="72606" y="98319"/>
                </a:lnTo>
                <a:close/>
              </a:path>
              <a:path w="80010" h="114300">
                <a:moveTo>
                  <a:pt x="76487" y="34498"/>
                </a:moveTo>
                <a:lnTo>
                  <a:pt x="59660" y="34498"/>
                </a:lnTo>
                <a:lnTo>
                  <a:pt x="59110" y="28622"/>
                </a:lnTo>
                <a:lnTo>
                  <a:pt x="56409" y="22423"/>
                </a:lnTo>
                <a:lnTo>
                  <a:pt x="49979" y="17518"/>
                </a:lnTo>
                <a:lnTo>
                  <a:pt x="38243" y="15524"/>
                </a:lnTo>
                <a:lnTo>
                  <a:pt x="70838" y="15524"/>
                </a:lnTo>
                <a:lnTo>
                  <a:pt x="75483" y="26924"/>
                </a:lnTo>
                <a:lnTo>
                  <a:pt x="76487" y="34498"/>
                </a:lnTo>
                <a:close/>
              </a:path>
              <a:path w="80010" h="114300">
                <a:moveTo>
                  <a:pt x="41303" y="113843"/>
                </a:moveTo>
                <a:lnTo>
                  <a:pt x="18930" y="109854"/>
                </a:lnTo>
                <a:lnTo>
                  <a:pt x="6883" y="100044"/>
                </a:lnTo>
                <a:lnTo>
                  <a:pt x="1720" y="87646"/>
                </a:lnTo>
                <a:lnTo>
                  <a:pt x="0" y="75895"/>
                </a:lnTo>
                <a:lnTo>
                  <a:pt x="15297" y="75895"/>
                </a:lnTo>
                <a:lnTo>
                  <a:pt x="16779" y="83037"/>
                </a:lnTo>
                <a:lnTo>
                  <a:pt x="20269" y="90341"/>
                </a:lnTo>
                <a:lnTo>
                  <a:pt x="27774" y="96028"/>
                </a:lnTo>
                <a:lnTo>
                  <a:pt x="41303" y="98319"/>
                </a:lnTo>
                <a:lnTo>
                  <a:pt x="72606" y="98319"/>
                </a:lnTo>
                <a:lnTo>
                  <a:pt x="68456" y="104140"/>
                </a:lnTo>
                <a:lnTo>
                  <a:pt x="56314" y="111336"/>
                </a:lnTo>
                <a:lnTo>
                  <a:pt x="41303" y="11384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15312" y="1402217"/>
            <a:ext cx="809625" cy="424815"/>
          </a:xfrm>
          <a:custGeom>
            <a:avLst/>
            <a:gdLst/>
            <a:ahLst/>
            <a:cxnLst/>
            <a:rect l="l" t="t" r="r" b="b"/>
            <a:pathLst>
              <a:path w="809625" h="424814">
                <a:moveTo>
                  <a:pt x="0" y="424325"/>
                </a:moveTo>
                <a:lnTo>
                  <a:pt x="809239" y="424325"/>
                </a:lnTo>
                <a:lnTo>
                  <a:pt x="809239" y="0"/>
                </a:lnTo>
                <a:lnTo>
                  <a:pt x="0" y="0"/>
                </a:lnTo>
                <a:lnTo>
                  <a:pt x="0" y="4243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915312" y="1402217"/>
            <a:ext cx="809625" cy="424815"/>
          </a:xfrm>
          <a:custGeom>
            <a:avLst/>
            <a:gdLst/>
            <a:ahLst/>
            <a:cxnLst/>
            <a:rect l="l" t="t" r="r" b="b"/>
            <a:pathLst>
              <a:path w="809625" h="424814">
                <a:moveTo>
                  <a:pt x="809239" y="424325"/>
                </a:moveTo>
                <a:lnTo>
                  <a:pt x="0" y="424325"/>
                </a:lnTo>
                <a:lnTo>
                  <a:pt x="0" y="0"/>
                </a:lnTo>
                <a:lnTo>
                  <a:pt x="809239" y="0"/>
                </a:lnTo>
                <a:lnTo>
                  <a:pt x="809239" y="424325"/>
                </a:lnTo>
                <a:close/>
              </a:path>
            </a:pathLst>
          </a:custGeom>
          <a:ln w="1009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23358" y="1555733"/>
            <a:ext cx="81280" cy="114300"/>
          </a:xfrm>
          <a:custGeom>
            <a:avLst/>
            <a:gdLst/>
            <a:ahLst/>
            <a:cxnLst/>
            <a:rect l="l" t="t" r="r" b="b"/>
            <a:pathLst>
              <a:path w="81280" h="114300">
                <a:moveTo>
                  <a:pt x="42833" y="113843"/>
                </a:moveTo>
                <a:lnTo>
                  <a:pt x="24523" y="109585"/>
                </a:lnTo>
                <a:lnTo>
                  <a:pt x="11090" y="97888"/>
                </a:lnTo>
                <a:lnTo>
                  <a:pt x="2820" y="80369"/>
                </a:lnTo>
                <a:lnTo>
                  <a:pt x="0" y="58646"/>
                </a:lnTo>
                <a:lnTo>
                  <a:pt x="2653" y="35656"/>
                </a:lnTo>
                <a:lnTo>
                  <a:pt x="10899" y="17033"/>
                </a:lnTo>
                <a:lnTo>
                  <a:pt x="25169" y="4554"/>
                </a:lnTo>
                <a:lnTo>
                  <a:pt x="45892" y="0"/>
                </a:lnTo>
                <a:lnTo>
                  <a:pt x="61500" y="3503"/>
                </a:lnTo>
                <a:lnTo>
                  <a:pt x="72089" y="12505"/>
                </a:lnTo>
                <a:lnTo>
                  <a:pt x="73640" y="15524"/>
                </a:lnTo>
                <a:lnTo>
                  <a:pt x="42833" y="15524"/>
                </a:lnTo>
                <a:lnTo>
                  <a:pt x="30379" y="19324"/>
                </a:lnTo>
                <a:lnTo>
                  <a:pt x="22372" y="29107"/>
                </a:lnTo>
                <a:lnTo>
                  <a:pt x="18094" y="42448"/>
                </a:lnTo>
                <a:lnTo>
                  <a:pt x="16827" y="56921"/>
                </a:lnTo>
                <a:lnTo>
                  <a:pt x="17878" y="70667"/>
                </a:lnTo>
                <a:lnTo>
                  <a:pt x="21798" y="84088"/>
                </a:lnTo>
                <a:lnTo>
                  <a:pt x="29734" y="94276"/>
                </a:lnTo>
                <a:lnTo>
                  <a:pt x="42833" y="98319"/>
                </a:lnTo>
                <a:lnTo>
                  <a:pt x="72345" y="98319"/>
                </a:lnTo>
                <a:lnTo>
                  <a:pt x="71707" y="99613"/>
                </a:lnTo>
                <a:lnTo>
                  <a:pt x="60210" y="109800"/>
                </a:lnTo>
                <a:lnTo>
                  <a:pt x="42833" y="113843"/>
                </a:lnTo>
                <a:close/>
              </a:path>
              <a:path w="81280" h="114300">
                <a:moveTo>
                  <a:pt x="81076" y="37947"/>
                </a:moveTo>
                <a:lnTo>
                  <a:pt x="65779" y="37947"/>
                </a:lnTo>
                <a:lnTo>
                  <a:pt x="63484" y="28622"/>
                </a:lnTo>
                <a:lnTo>
                  <a:pt x="58895" y="21561"/>
                </a:lnTo>
                <a:lnTo>
                  <a:pt x="52011" y="17087"/>
                </a:lnTo>
                <a:lnTo>
                  <a:pt x="42833" y="15524"/>
                </a:lnTo>
                <a:lnTo>
                  <a:pt x="73640" y="15524"/>
                </a:lnTo>
                <a:lnTo>
                  <a:pt x="78375" y="24741"/>
                </a:lnTo>
                <a:lnTo>
                  <a:pt x="81076" y="37947"/>
                </a:lnTo>
                <a:close/>
              </a:path>
              <a:path w="81280" h="114300">
                <a:moveTo>
                  <a:pt x="72345" y="98319"/>
                </a:moveTo>
                <a:lnTo>
                  <a:pt x="42833" y="98319"/>
                </a:lnTo>
                <a:lnTo>
                  <a:pt x="50505" y="96459"/>
                </a:lnTo>
                <a:lnTo>
                  <a:pt x="57174" y="91204"/>
                </a:lnTo>
                <a:lnTo>
                  <a:pt x="62409" y="83037"/>
                </a:lnTo>
                <a:lnTo>
                  <a:pt x="65779" y="72445"/>
                </a:lnTo>
                <a:lnTo>
                  <a:pt x="81076" y="72445"/>
                </a:lnTo>
                <a:lnTo>
                  <a:pt x="78328" y="86191"/>
                </a:lnTo>
                <a:lnTo>
                  <a:pt x="72345" y="983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215143" y="1555733"/>
            <a:ext cx="88900" cy="112395"/>
          </a:xfrm>
          <a:custGeom>
            <a:avLst/>
            <a:gdLst/>
            <a:ahLst/>
            <a:cxnLst/>
            <a:rect l="l" t="t" r="r" b="b"/>
            <a:pathLst>
              <a:path w="88900" h="112394">
                <a:moveTo>
                  <a:pt x="44362" y="112118"/>
                </a:moveTo>
                <a:lnTo>
                  <a:pt x="24523" y="107375"/>
                </a:lnTo>
                <a:lnTo>
                  <a:pt x="10708" y="94869"/>
                </a:lnTo>
                <a:lnTo>
                  <a:pt x="2629" y="77189"/>
                </a:lnTo>
                <a:lnTo>
                  <a:pt x="0" y="56921"/>
                </a:lnTo>
                <a:lnTo>
                  <a:pt x="2629" y="36384"/>
                </a:lnTo>
                <a:lnTo>
                  <a:pt x="10708" y="18111"/>
                </a:lnTo>
                <a:lnTo>
                  <a:pt x="24523" y="5012"/>
                </a:lnTo>
                <a:lnTo>
                  <a:pt x="44362" y="0"/>
                </a:lnTo>
                <a:lnTo>
                  <a:pt x="64201" y="5012"/>
                </a:lnTo>
                <a:lnTo>
                  <a:pt x="75288" y="15524"/>
                </a:lnTo>
                <a:lnTo>
                  <a:pt x="44362" y="15524"/>
                </a:lnTo>
                <a:lnTo>
                  <a:pt x="30379" y="19809"/>
                </a:lnTo>
                <a:lnTo>
                  <a:pt x="21990" y="30401"/>
                </a:lnTo>
                <a:lnTo>
                  <a:pt x="17902" y="43904"/>
                </a:lnTo>
                <a:lnTo>
                  <a:pt x="16827" y="56921"/>
                </a:lnTo>
                <a:lnTo>
                  <a:pt x="17902" y="68942"/>
                </a:lnTo>
                <a:lnTo>
                  <a:pt x="21990" y="81932"/>
                </a:lnTo>
                <a:lnTo>
                  <a:pt x="30379" y="92336"/>
                </a:lnTo>
                <a:lnTo>
                  <a:pt x="44362" y="96594"/>
                </a:lnTo>
                <a:lnTo>
                  <a:pt x="76111" y="96594"/>
                </a:lnTo>
                <a:lnTo>
                  <a:pt x="64201" y="107375"/>
                </a:lnTo>
                <a:lnTo>
                  <a:pt x="44362" y="112118"/>
                </a:lnTo>
                <a:close/>
              </a:path>
              <a:path w="88900" h="112394">
                <a:moveTo>
                  <a:pt x="76111" y="96594"/>
                </a:moveTo>
                <a:lnTo>
                  <a:pt x="44362" y="96594"/>
                </a:lnTo>
                <a:lnTo>
                  <a:pt x="58345" y="92336"/>
                </a:lnTo>
                <a:lnTo>
                  <a:pt x="66735" y="81932"/>
                </a:lnTo>
                <a:lnTo>
                  <a:pt x="70822" y="68942"/>
                </a:lnTo>
                <a:lnTo>
                  <a:pt x="71898" y="56921"/>
                </a:lnTo>
                <a:lnTo>
                  <a:pt x="70822" y="43904"/>
                </a:lnTo>
                <a:lnTo>
                  <a:pt x="66735" y="30401"/>
                </a:lnTo>
                <a:lnTo>
                  <a:pt x="58345" y="19809"/>
                </a:lnTo>
                <a:lnTo>
                  <a:pt x="44362" y="15524"/>
                </a:lnTo>
                <a:lnTo>
                  <a:pt x="75288" y="15524"/>
                </a:lnTo>
                <a:lnTo>
                  <a:pt x="78017" y="18111"/>
                </a:lnTo>
                <a:lnTo>
                  <a:pt x="86096" y="36384"/>
                </a:lnTo>
                <a:lnTo>
                  <a:pt x="88725" y="56921"/>
                </a:lnTo>
                <a:lnTo>
                  <a:pt x="86096" y="77189"/>
                </a:lnTo>
                <a:lnTo>
                  <a:pt x="78017" y="94869"/>
                </a:lnTo>
                <a:lnTo>
                  <a:pt x="76111" y="9659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317637" y="1517785"/>
            <a:ext cx="84455" cy="152400"/>
          </a:xfrm>
          <a:custGeom>
            <a:avLst/>
            <a:gdLst/>
            <a:ahLst/>
            <a:cxnLst/>
            <a:rect l="l" t="t" r="r" b="b"/>
            <a:pathLst>
              <a:path w="84455" h="152400">
                <a:moveTo>
                  <a:pt x="84136" y="55196"/>
                </a:moveTo>
                <a:lnTo>
                  <a:pt x="68838" y="55196"/>
                </a:lnTo>
                <a:lnTo>
                  <a:pt x="68838" y="0"/>
                </a:lnTo>
                <a:lnTo>
                  <a:pt x="84136" y="0"/>
                </a:lnTo>
                <a:lnTo>
                  <a:pt x="84136" y="55196"/>
                </a:lnTo>
                <a:close/>
              </a:path>
              <a:path w="84455" h="152400">
                <a:moveTo>
                  <a:pt x="42833" y="151791"/>
                </a:moveTo>
                <a:lnTo>
                  <a:pt x="21942" y="145996"/>
                </a:lnTo>
                <a:lnTo>
                  <a:pt x="8796" y="131308"/>
                </a:lnTo>
                <a:lnTo>
                  <a:pt x="1959" y="111768"/>
                </a:lnTo>
                <a:lnTo>
                  <a:pt x="0" y="91419"/>
                </a:lnTo>
                <a:lnTo>
                  <a:pt x="2772" y="69966"/>
                </a:lnTo>
                <a:lnTo>
                  <a:pt x="10708" y="53040"/>
                </a:lnTo>
                <a:lnTo>
                  <a:pt x="23233" y="41936"/>
                </a:lnTo>
                <a:lnTo>
                  <a:pt x="39773" y="37947"/>
                </a:lnTo>
                <a:lnTo>
                  <a:pt x="50768" y="39915"/>
                </a:lnTo>
                <a:lnTo>
                  <a:pt x="58895" y="44631"/>
                </a:lnTo>
                <a:lnTo>
                  <a:pt x="64727" y="50318"/>
                </a:lnTo>
                <a:lnTo>
                  <a:pt x="67385" y="53471"/>
                </a:lnTo>
                <a:lnTo>
                  <a:pt x="42833" y="53471"/>
                </a:lnTo>
                <a:lnTo>
                  <a:pt x="28443" y="57972"/>
                </a:lnTo>
                <a:lnTo>
                  <a:pt x="20651" y="68780"/>
                </a:lnTo>
                <a:lnTo>
                  <a:pt x="17448" y="81851"/>
                </a:lnTo>
                <a:lnTo>
                  <a:pt x="16827" y="93144"/>
                </a:lnTo>
                <a:lnTo>
                  <a:pt x="18309" y="110070"/>
                </a:lnTo>
                <a:lnTo>
                  <a:pt x="22946" y="123761"/>
                </a:lnTo>
                <a:lnTo>
                  <a:pt x="31025" y="132925"/>
                </a:lnTo>
                <a:lnTo>
                  <a:pt x="42833" y="136267"/>
                </a:lnTo>
                <a:lnTo>
                  <a:pt x="66897" y="136267"/>
                </a:lnTo>
                <a:lnTo>
                  <a:pt x="63484" y="142331"/>
                </a:lnTo>
                <a:lnTo>
                  <a:pt x="56983" y="148125"/>
                </a:lnTo>
                <a:lnTo>
                  <a:pt x="49908" y="151009"/>
                </a:lnTo>
                <a:lnTo>
                  <a:pt x="42833" y="151791"/>
                </a:lnTo>
                <a:close/>
              </a:path>
              <a:path w="84455" h="152400">
                <a:moveTo>
                  <a:pt x="66897" y="136267"/>
                </a:moveTo>
                <a:lnTo>
                  <a:pt x="42833" y="136267"/>
                </a:lnTo>
                <a:lnTo>
                  <a:pt x="50768" y="134488"/>
                </a:lnTo>
                <a:lnTo>
                  <a:pt x="59277" y="128505"/>
                </a:lnTo>
                <a:lnTo>
                  <a:pt x="66066" y="117347"/>
                </a:lnTo>
                <a:lnTo>
                  <a:pt x="68838" y="100044"/>
                </a:lnTo>
                <a:lnTo>
                  <a:pt x="68002" y="84762"/>
                </a:lnTo>
                <a:lnTo>
                  <a:pt x="64440" y="69642"/>
                </a:lnTo>
                <a:lnTo>
                  <a:pt x="56576" y="58080"/>
                </a:lnTo>
                <a:lnTo>
                  <a:pt x="42833" y="53471"/>
                </a:lnTo>
                <a:lnTo>
                  <a:pt x="67385" y="53471"/>
                </a:lnTo>
                <a:lnTo>
                  <a:pt x="68838" y="55196"/>
                </a:lnTo>
                <a:lnTo>
                  <a:pt x="84136" y="55196"/>
                </a:lnTo>
                <a:lnTo>
                  <a:pt x="84136" y="132817"/>
                </a:lnTo>
                <a:lnTo>
                  <a:pt x="68838" y="132817"/>
                </a:lnTo>
                <a:lnTo>
                  <a:pt x="66897" y="136267"/>
                </a:lnTo>
                <a:close/>
              </a:path>
              <a:path w="84455" h="152400">
                <a:moveTo>
                  <a:pt x="84136" y="148341"/>
                </a:moveTo>
                <a:lnTo>
                  <a:pt x="68838" y="148341"/>
                </a:lnTo>
                <a:lnTo>
                  <a:pt x="68838" y="132817"/>
                </a:lnTo>
                <a:lnTo>
                  <a:pt x="84136" y="132817"/>
                </a:lnTo>
                <a:lnTo>
                  <a:pt x="84136" y="14834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420130" y="1555733"/>
            <a:ext cx="87630" cy="114300"/>
          </a:xfrm>
          <a:custGeom>
            <a:avLst/>
            <a:gdLst/>
            <a:ahLst/>
            <a:cxnLst/>
            <a:rect l="l" t="t" r="r" b="b"/>
            <a:pathLst>
              <a:path w="87630" h="114300">
                <a:moveTo>
                  <a:pt x="42833" y="113843"/>
                </a:moveTo>
                <a:lnTo>
                  <a:pt x="25169" y="109585"/>
                </a:lnTo>
                <a:lnTo>
                  <a:pt x="11664" y="97888"/>
                </a:lnTo>
                <a:lnTo>
                  <a:pt x="3035" y="80369"/>
                </a:lnTo>
                <a:lnTo>
                  <a:pt x="0" y="58646"/>
                </a:lnTo>
                <a:lnTo>
                  <a:pt x="2868" y="35656"/>
                </a:lnTo>
                <a:lnTo>
                  <a:pt x="11473" y="17033"/>
                </a:lnTo>
                <a:lnTo>
                  <a:pt x="25814" y="4554"/>
                </a:lnTo>
                <a:lnTo>
                  <a:pt x="45892" y="0"/>
                </a:lnTo>
                <a:lnTo>
                  <a:pt x="63962" y="4366"/>
                </a:lnTo>
                <a:lnTo>
                  <a:pt x="75529" y="15524"/>
                </a:lnTo>
                <a:lnTo>
                  <a:pt x="44362" y="15524"/>
                </a:lnTo>
                <a:lnTo>
                  <a:pt x="33845" y="18219"/>
                </a:lnTo>
                <a:lnTo>
                  <a:pt x="25623" y="25442"/>
                </a:lnTo>
                <a:lnTo>
                  <a:pt x="20269" y="35899"/>
                </a:lnTo>
                <a:lnTo>
                  <a:pt x="18357" y="48297"/>
                </a:lnTo>
                <a:lnTo>
                  <a:pt x="85810" y="48297"/>
                </a:lnTo>
                <a:lnTo>
                  <a:pt x="87195" y="62096"/>
                </a:lnTo>
                <a:lnTo>
                  <a:pt x="18357" y="62096"/>
                </a:lnTo>
                <a:lnTo>
                  <a:pt x="20078" y="77216"/>
                </a:lnTo>
                <a:lnTo>
                  <a:pt x="25240" y="88616"/>
                </a:lnTo>
                <a:lnTo>
                  <a:pt x="33845" y="95812"/>
                </a:lnTo>
                <a:lnTo>
                  <a:pt x="45892" y="98319"/>
                </a:lnTo>
                <a:lnTo>
                  <a:pt x="76014" y="98319"/>
                </a:lnTo>
                <a:lnTo>
                  <a:pt x="68838" y="105218"/>
                </a:lnTo>
                <a:lnTo>
                  <a:pt x="64990" y="108021"/>
                </a:lnTo>
                <a:lnTo>
                  <a:pt x="59851" y="110824"/>
                </a:lnTo>
                <a:lnTo>
                  <a:pt x="52704" y="112981"/>
                </a:lnTo>
                <a:lnTo>
                  <a:pt x="42833" y="113843"/>
                </a:lnTo>
                <a:close/>
              </a:path>
              <a:path w="87630" h="114300">
                <a:moveTo>
                  <a:pt x="85810" y="48297"/>
                </a:moveTo>
                <a:lnTo>
                  <a:pt x="70368" y="48297"/>
                </a:lnTo>
                <a:lnTo>
                  <a:pt x="69101" y="35899"/>
                </a:lnTo>
                <a:lnTo>
                  <a:pt x="64823" y="25442"/>
                </a:lnTo>
                <a:lnTo>
                  <a:pt x="56815" y="18219"/>
                </a:lnTo>
                <a:lnTo>
                  <a:pt x="44362" y="15524"/>
                </a:lnTo>
                <a:lnTo>
                  <a:pt x="75529" y="15524"/>
                </a:lnTo>
                <a:lnTo>
                  <a:pt x="76870" y="16817"/>
                </a:lnTo>
                <a:lnTo>
                  <a:pt x="84614" y="36384"/>
                </a:lnTo>
                <a:lnTo>
                  <a:pt x="85810" y="48297"/>
                </a:lnTo>
                <a:close/>
              </a:path>
              <a:path w="87630" h="114300">
                <a:moveTo>
                  <a:pt x="76014" y="98319"/>
                </a:moveTo>
                <a:lnTo>
                  <a:pt x="45892" y="98319"/>
                </a:lnTo>
                <a:lnTo>
                  <a:pt x="55955" y="96028"/>
                </a:lnTo>
                <a:lnTo>
                  <a:pt x="63293" y="90341"/>
                </a:lnTo>
                <a:lnTo>
                  <a:pt x="68050" y="83037"/>
                </a:lnTo>
                <a:lnTo>
                  <a:pt x="70368" y="75895"/>
                </a:lnTo>
                <a:lnTo>
                  <a:pt x="85666" y="75895"/>
                </a:lnTo>
                <a:lnTo>
                  <a:pt x="84757" y="81447"/>
                </a:lnTo>
                <a:lnTo>
                  <a:pt x="81841" y="89263"/>
                </a:lnTo>
                <a:lnTo>
                  <a:pt x="76631" y="97726"/>
                </a:lnTo>
                <a:lnTo>
                  <a:pt x="76014" y="983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827045" y="1402215"/>
            <a:ext cx="809625" cy="424815"/>
          </a:xfrm>
          <a:custGeom>
            <a:avLst/>
            <a:gdLst/>
            <a:ahLst/>
            <a:cxnLst/>
            <a:rect l="l" t="t" r="r" b="b"/>
            <a:pathLst>
              <a:path w="809625" h="424814">
                <a:moveTo>
                  <a:pt x="0" y="424325"/>
                </a:moveTo>
                <a:lnTo>
                  <a:pt x="809239" y="424325"/>
                </a:lnTo>
                <a:lnTo>
                  <a:pt x="809239" y="0"/>
                </a:lnTo>
                <a:lnTo>
                  <a:pt x="0" y="0"/>
                </a:lnTo>
                <a:lnTo>
                  <a:pt x="0" y="4243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827045" y="1402214"/>
            <a:ext cx="809625" cy="424815"/>
          </a:xfrm>
          <a:custGeom>
            <a:avLst/>
            <a:gdLst/>
            <a:ahLst/>
            <a:cxnLst/>
            <a:rect l="l" t="t" r="r" b="b"/>
            <a:pathLst>
              <a:path w="809625" h="424814">
                <a:moveTo>
                  <a:pt x="809239" y="424325"/>
                </a:moveTo>
                <a:lnTo>
                  <a:pt x="0" y="424325"/>
                </a:lnTo>
                <a:lnTo>
                  <a:pt x="0" y="0"/>
                </a:lnTo>
                <a:lnTo>
                  <a:pt x="809239" y="0"/>
                </a:lnTo>
                <a:lnTo>
                  <a:pt x="809239" y="424325"/>
                </a:lnTo>
                <a:close/>
              </a:path>
            </a:pathLst>
          </a:custGeom>
          <a:ln w="1009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054978" y="1517783"/>
            <a:ext cx="84455" cy="152400"/>
          </a:xfrm>
          <a:custGeom>
            <a:avLst/>
            <a:gdLst/>
            <a:ahLst/>
            <a:cxnLst/>
            <a:rect l="l" t="t" r="r" b="b"/>
            <a:pathLst>
              <a:path w="84455" h="152400">
                <a:moveTo>
                  <a:pt x="84136" y="55196"/>
                </a:moveTo>
                <a:lnTo>
                  <a:pt x="68838" y="55196"/>
                </a:lnTo>
                <a:lnTo>
                  <a:pt x="68838" y="0"/>
                </a:lnTo>
                <a:lnTo>
                  <a:pt x="84136" y="0"/>
                </a:lnTo>
                <a:lnTo>
                  <a:pt x="84136" y="55196"/>
                </a:lnTo>
                <a:close/>
              </a:path>
              <a:path w="84455" h="152400">
                <a:moveTo>
                  <a:pt x="42833" y="151791"/>
                </a:moveTo>
                <a:lnTo>
                  <a:pt x="21942" y="145996"/>
                </a:lnTo>
                <a:lnTo>
                  <a:pt x="8796" y="131308"/>
                </a:lnTo>
                <a:lnTo>
                  <a:pt x="1959" y="111768"/>
                </a:lnTo>
                <a:lnTo>
                  <a:pt x="0" y="91419"/>
                </a:lnTo>
                <a:lnTo>
                  <a:pt x="2772" y="69966"/>
                </a:lnTo>
                <a:lnTo>
                  <a:pt x="10708" y="53040"/>
                </a:lnTo>
                <a:lnTo>
                  <a:pt x="23233" y="41936"/>
                </a:lnTo>
                <a:lnTo>
                  <a:pt x="39773" y="37947"/>
                </a:lnTo>
                <a:lnTo>
                  <a:pt x="51414" y="39915"/>
                </a:lnTo>
                <a:lnTo>
                  <a:pt x="59469" y="44631"/>
                </a:lnTo>
                <a:lnTo>
                  <a:pt x="64942" y="50318"/>
                </a:lnTo>
                <a:lnTo>
                  <a:pt x="67461" y="53471"/>
                </a:lnTo>
                <a:lnTo>
                  <a:pt x="42833" y="53471"/>
                </a:lnTo>
                <a:lnTo>
                  <a:pt x="28443" y="57972"/>
                </a:lnTo>
                <a:lnTo>
                  <a:pt x="20651" y="68780"/>
                </a:lnTo>
                <a:lnTo>
                  <a:pt x="17448" y="81851"/>
                </a:lnTo>
                <a:lnTo>
                  <a:pt x="16827" y="93144"/>
                </a:lnTo>
                <a:lnTo>
                  <a:pt x="18309" y="110070"/>
                </a:lnTo>
                <a:lnTo>
                  <a:pt x="22946" y="123761"/>
                </a:lnTo>
                <a:lnTo>
                  <a:pt x="31025" y="132925"/>
                </a:lnTo>
                <a:lnTo>
                  <a:pt x="42833" y="136267"/>
                </a:lnTo>
                <a:lnTo>
                  <a:pt x="66897" y="136267"/>
                </a:lnTo>
                <a:lnTo>
                  <a:pt x="63484" y="142331"/>
                </a:lnTo>
                <a:lnTo>
                  <a:pt x="56983" y="148125"/>
                </a:lnTo>
                <a:lnTo>
                  <a:pt x="49908" y="151009"/>
                </a:lnTo>
                <a:lnTo>
                  <a:pt x="42833" y="151791"/>
                </a:lnTo>
                <a:close/>
              </a:path>
              <a:path w="84455" h="152400">
                <a:moveTo>
                  <a:pt x="66897" y="136267"/>
                </a:moveTo>
                <a:lnTo>
                  <a:pt x="42833" y="136267"/>
                </a:lnTo>
                <a:lnTo>
                  <a:pt x="51414" y="134488"/>
                </a:lnTo>
                <a:lnTo>
                  <a:pt x="59851" y="128505"/>
                </a:lnTo>
                <a:lnTo>
                  <a:pt x="66281" y="117347"/>
                </a:lnTo>
                <a:lnTo>
                  <a:pt x="68838" y="100044"/>
                </a:lnTo>
                <a:lnTo>
                  <a:pt x="68002" y="84762"/>
                </a:lnTo>
                <a:lnTo>
                  <a:pt x="64440" y="69642"/>
                </a:lnTo>
                <a:lnTo>
                  <a:pt x="56576" y="58080"/>
                </a:lnTo>
                <a:lnTo>
                  <a:pt x="42833" y="53471"/>
                </a:lnTo>
                <a:lnTo>
                  <a:pt x="67461" y="53471"/>
                </a:lnTo>
                <a:lnTo>
                  <a:pt x="68838" y="55196"/>
                </a:lnTo>
                <a:lnTo>
                  <a:pt x="84136" y="55196"/>
                </a:lnTo>
                <a:lnTo>
                  <a:pt x="84136" y="132817"/>
                </a:lnTo>
                <a:lnTo>
                  <a:pt x="68838" y="132817"/>
                </a:lnTo>
                <a:lnTo>
                  <a:pt x="66897" y="136267"/>
                </a:lnTo>
                <a:close/>
              </a:path>
              <a:path w="84455" h="152400">
                <a:moveTo>
                  <a:pt x="84136" y="148341"/>
                </a:moveTo>
                <a:lnTo>
                  <a:pt x="70368" y="148341"/>
                </a:lnTo>
                <a:lnTo>
                  <a:pt x="70368" y="132817"/>
                </a:lnTo>
                <a:lnTo>
                  <a:pt x="84136" y="132817"/>
                </a:lnTo>
                <a:lnTo>
                  <a:pt x="84136" y="14834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157471" y="1555731"/>
            <a:ext cx="90805" cy="114300"/>
          </a:xfrm>
          <a:custGeom>
            <a:avLst/>
            <a:gdLst/>
            <a:ahLst/>
            <a:cxnLst/>
            <a:rect l="l" t="t" r="r" b="b"/>
            <a:pathLst>
              <a:path w="90805" h="114300">
                <a:moveTo>
                  <a:pt x="19886" y="34498"/>
                </a:moveTo>
                <a:lnTo>
                  <a:pt x="4589" y="34498"/>
                </a:lnTo>
                <a:lnTo>
                  <a:pt x="8222" y="18920"/>
                </a:lnTo>
                <a:lnTo>
                  <a:pt x="16444" y="8193"/>
                </a:lnTo>
                <a:lnTo>
                  <a:pt x="28682" y="1994"/>
                </a:lnTo>
                <a:lnTo>
                  <a:pt x="44362" y="0"/>
                </a:lnTo>
                <a:lnTo>
                  <a:pt x="53087" y="700"/>
                </a:lnTo>
                <a:lnTo>
                  <a:pt x="64823" y="4312"/>
                </a:lnTo>
                <a:lnTo>
                  <a:pt x="75125" y="13098"/>
                </a:lnTo>
                <a:lnTo>
                  <a:pt x="75316" y="13799"/>
                </a:lnTo>
                <a:lnTo>
                  <a:pt x="41303" y="13799"/>
                </a:lnTo>
                <a:lnTo>
                  <a:pt x="30427" y="16063"/>
                </a:lnTo>
                <a:lnTo>
                  <a:pt x="24284" y="21561"/>
                </a:lnTo>
                <a:lnTo>
                  <a:pt x="21297" y="28353"/>
                </a:lnTo>
                <a:lnTo>
                  <a:pt x="19886" y="34498"/>
                </a:lnTo>
                <a:close/>
              </a:path>
              <a:path w="90805" h="114300">
                <a:moveTo>
                  <a:pt x="30595" y="113843"/>
                </a:moveTo>
                <a:lnTo>
                  <a:pt x="18070" y="111417"/>
                </a:lnTo>
                <a:lnTo>
                  <a:pt x="8413" y="104787"/>
                </a:lnTo>
                <a:lnTo>
                  <a:pt x="2199" y="94923"/>
                </a:lnTo>
                <a:lnTo>
                  <a:pt x="0" y="82795"/>
                </a:lnTo>
                <a:lnTo>
                  <a:pt x="884" y="73523"/>
                </a:lnTo>
                <a:lnTo>
                  <a:pt x="4780" y="62958"/>
                </a:lnTo>
                <a:lnTo>
                  <a:pt x="13552" y="53687"/>
                </a:lnTo>
                <a:lnTo>
                  <a:pt x="29065" y="48297"/>
                </a:lnTo>
                <a:lnTo>
                  <a:pt x="55071" y="44847"/>
                </a:lnTo>
                <a:lnTo>
                  <a:pt x="59660" y="44847"/>
                </a:lnTo>
                <a:lnTo>
                  <a:pt x="64249" y="43122"/>
                </a:lnTo>
                <a:lnTo>
                  <a:pt x="64249" y="32773"/>
                </a:lnTo>
                <a:lnTo>
                  <a:pt x="62815" y="24714"/>
                </a:lnTo>
                <a:lnTo>
                  <a:pt x="58513" y="18758"/>
                </a:lnTo>
                <a:lnTo>
                  <a:pt x="51342" y="15065"/>
                </a:lnTo>
                <a:lnTo>
                  <a:pt x="41303" y="13799"/>
                </a:lnTo>
                <a:lnTo>
                  <a:pt x="75316" y="13799"/>
                </a:lnTo>
                <a:lnTo>
                  <a:pt x="79547" y="29323"/>
                </a:lnTo>
                <a:lnTo>
                  <a:pt x="79547" y="55196"/>
                </a:lnTo>
                <a:lnTo>
                  <a:pt x="64249" y="55196"/>
                </a:lnTo>
                <a:lnTo>
                  <a:pt x="61453" y="56517"/>
                </a:lnTo>
                <a:lnTo>
                  <a:pt x="56792" y="57999"/>
                </a:lnTo>
                <a:lnTo>
                  <a:pt x="48976" y="59805"/>
                </a:lnTo>
                <a:lnTo>
                  <a:pt x="36714" y="62096"/>
                </a:lnTo>
                <a:lnTo>
                  <a:pt x="30379" y="63578"/>
                </a:lnTo>
                <a:lnTo>
                  <a:pt x="23902" y="66193"/>
                </a:lnTo>
                <a:lnTo>
                  <a:pt x="18858" y="71071"/>
                </a:lnTo>
                <a:lnTo>
                  <a:pt x="16827" y="79345"/>
                </a:lnTo>
                <a:lnTo>
                  <a:pt x="16827" y="91419"/>
                </a:lnTo>
                <a:lnTo>
                  <a:pt x="21416" y="98319"/>
                </a:lnTo>
                <a:lnTo>
                  <a:pt x="61502" y="98319"/>
                </a:lnTo>
                <a:lnTo>
                  <a:pt x="58991" y="101472"/>
                </a:lnTo>
                <a:lnTo>
                  <a:pt x="52011" y="107590"/>
                </a:lnTo>
                <a:lnTo>
                  <a:pt x="42737" y="112091"/>
                </a:lnTo>
                <a:lnTo>
                  <a:pt x="30595" y="113843"/>
                </a:lnTo>
                <a:close/>
              </a:path>
              <a:path w="90805" h="114300">
                <a:moveTo>
                  <a:pt x="61502" y="98319"/>
                </a:moveTo>
                <a:lnTo>
                  <a:pt x="33654" y="98319"/>
                </a:lnTo>
                <a:lnTo>
                  <a:pt x="44888" y="96459"/>
                </a:lnTo>
                <a:lnTo>
                  <a:pt x="54688" y="91204"/>
                </a:lnTo>
                <a:lnTo>
                  <a:pt x="61620" y="83037"/>
                </a:lnTo>
                <a:lnTo>
                  <a:pt x="64249" y="72445"/>
                </a:lnTo>
                <a:lnTo>
                  <a:pt x="64249" y="55196"/>
                </a:lnTo>
                <a:lnTo>
                  <a:pt x="79547" y="55196"/>
                </a:lnTo>
                <a:lnTo>
                  <a:pt x="79547" y="94869"/>
                </a:lnTo>
                <a:lnTo>
                  <a:pt x="64249" y="94869"/>
                </a:lnTo>
                <a:lnTo>
                  <a:pt x="61502" y="98319"/>
                </a:lnTo>
                <a:close/>
              </a:path>
              <a:path w="90805" h="114300">
                <a:moveTo>
                  <a:pt x="85666" y="112118"/>
                </a:moveTo>
                <a:lnTo>
                  <a:pt x="67309" y="112118"/>
                </a:lnTo>
                <a:lnTo>
                  <a:pt x="64249" y="103494"/>
                </a:lnTo>
                <a:lnTo>
                  <a:pt x="64249" y="94869"/>
                </a:lnTo>
                <a:lnTo>
                  <a:pt x="79547" y="94869"/>
                </a:lnTo>
                <a:lnTo>
                  <a:pt x="79547" y="96594"/>
                </a:lnTo>
                <a:lnTo>
                  <a:pt x="81076" y="98319"/>
                </a:lnTo>
                <a:lnTo>
                  <a:pt x="90255" y="98319"/>
                </a:lnTo>
                <a:lnTo>
                  <a:pt x="90255" y="110393"/>
                </a:lnTo>
                <a:lnTo>
                  <a:pt x="87195" y="110393"/>
                </a:lnTo>
                <a:lnTo>
                  <a:pt x="85666" y="112118"/>
                </a:lnTo>
                <a:close/>
              </a:path>
              <a:path w="90805" h="114300">
                <a:moveTo>
                  <a:pt x="90255" y="98319"/>
                </a:moveTo>
                <a:lnTo>
                  <a:pt x="85666" y="98319"/>
                </a:lnTo>
                <a:lnTo>
                  <a:pt x="88725" y="96594"/>
                </a:lnTo>
                <a:lnTo>
                  <a:pt x="90255" y="96594"/>
                </a:lnTo>
                <a:lnTo>
                  <a:pt x="90255" y="983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255376" y="1528132"/>
            <a:ext cx="44450" cy="140335"/>
          </a:xfrm>
          <a:custGeom>
            <a:avLst/>
            <a:gdLst/>
            <a:ahLst/>
            <a:cxnLst/>
            <a:rect l="l" t="t" r="r" b="b"/>
            <a:pathLst>
              <a:path w="44450" h="140335">
                <a:moveTo>
                  <a:pt x="29065" y="31048"/>
                </a:moveTo>
                <a:lnTo>
                  <a:pt x="13767" y="31048"/>
                </a:lnTo>
                <a:lnTo>
                  <a:pt x="13767" y="0"/>
                </a:lnTo>
                <a:lnTo>
                  <a:pt x="29065" y="0"/>
                </a:lnTo>
                <a:lnTo>
                  <a:pt x="29065" y="31048"/>
                </a:lnTo>
                <a:close/>
              </a:path>
              <a:path w="44450" h="140335">
                <a:moveTo>
                  <a:pt x="44362" y="44847"/>
                </a:moveTo>
                <a:lnTo>
                  <a:pt x="0" y="44847"/>
                </a:lnTo>
                <a:lnTo>
                  <a:pt x="0" y="31048"/>
                </a:lnTo>
                <a:lnTo>
                  <a:pt x="44362" y="31048"/>
                </a:lnTo>
                <a:lnTo>
                  <a:pt x="44362" y="44847"/>
                </a:lnTo>
                <a:close/>
              </a:path>
              <a:path w="44450" h="140335">
                <a:moveTo>
                  <a:pt x="33654" y="139717"/>
                </a:moveTo>
                <a:lnTo>
                  <a:pt x="32124" y="139717"/>
                </a:lnTo>
                <a:lnTo>
                  <a:pt x="22802" y="137884"/>
                </a:lnTo>
                <a:lnTo>
                  <a:pt x="17209" y="132817"/>
                </a:lnTo>
                <a:lnTo>
                  <a:pt x="14484" y="125163"/>
                </a:lnTo>
                <a:lnTo>
                  <a:pt x="13767" y="115568"/>
                </a:lnTo>
                <a:lnTo>
                  <a:pt x="13767" y="44847"/>
                </a:lnTo>
                <a:lnTo>
                  <a:pt x="29065" y="44847"/>
                </a:lnTo>
                <a:lnTo>
                  <a:pt x="29065" y="124192"/>
                </a:lnTo>
                <a:lnTo>
                  <a:pt x="44362" y="124192"/>
                </a:lnTo>
                <a:lnTo>
                  <a:pt x="44362" y="137992"/>
                </a:lnTo>
                <a:lnTo>
                  <a:pt x="38243" y="137992"/>
                </a:lnTo>
                <a:lnTo>
                  <a:pt x="33654" y="13971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310447" y="1555731"/>
            <a:ext cx="90805" cy="114300"/>
          </a:xfrm>
          <a:custGeom>
            <a:avLst/>
            <a:gdLst/>
            <a:ahLst/>
            <a:cxnLst/>
            <a:rect l="l" t="t" r="r" b="b"/>
            <a:pathLst>
              <a:path w="90804" h="114300">
                <a:moveTo>
                  <a:pt x="19886" y="34498"/>
                </a:moveTo>
                <a:lnTo>
                  <a:pt x="4589" y="34498"/>
                </a:lnTo>
                <a:lnTo>
                  <a:pt x="8222" y="18920"/>
                </a:lnTo>
                <a:lnTo>
                  <a:pt x="16444" y="8193"/>
                </a:lnTo>
                <a:lnTo>
                  <a:pt x="28682" y="1994"/>
                </a:lnTo>
                <a:lnTo>
                  <a:pt x="44362" y="0"/>
                </a:lnTo>
                <a:lnTo>
                  <a:pt x="53087" y="700"/>
                </a:lnTo>
                <a:lnTo>
                  <a:pt x="64823" y="4312"/>
                </a:lnTo>
                <a:lnTo>
                  <a:pt x="75125" y="13098"/>
                </a:lnTo>
                <a:lnTo>
                  <a:pt x="75316" y="13799"/>
                </a:lnTo>
                <a:lnTo>
                  <a:pt x="41303" y="13799"/>
                </a:lnTo>
                <a:lnTo>
                  <a:pt x="30427" y="16063"/>
                </a:lnTo>
                <a:lnTo>
                  <a:pt x="24284" y="21561"/>
                </a:lnTo>
                <a:lnTo>
                  <a:pt x="21297" y="28353"/>
                </a:lnTo>
                <a:lnTo>
                  <a:pt x="19886" y="34498"/>
                </a:lnTo>
                <a:close/>
              </a:path>
              <a:path w="90804" h="114300">
                <a:moveTo>
                  <a:pt x="30595" y="113843"/>
                </a:moveTo>
                <a:lnTo>
                  <a:pt x="18070" y="111417"/>
                </a:lnTo>
                <a:lnTo>
                  <a:pt x="8413" y="104787"/>
                </a:lnTo>
                <a:lnTo>
                  <a:pt x="2199" y="94923"/>
                </a:lnTo>
                <a:lnTo>
                  <a:pt x="0" y="82795"/>
                </a:lnTo>
                <a:lnTo>
                  <a:pt x="884" y="73523"/>
                </a:lnTo>
                <a:lnTo>
                  <a:pt x="4780" y="62958"/>
                </a:lnTo>
                <a:lnTo>
                  <a:pt x="13552" y="53687"/>
                </a:lnTo>
                <a:lnTo>
                  <a:pt x="29065" y="48297"/>
                </a:lnTo>
                <a:lnTo>
                  <a:pt x="55071" y="44847"/>
                </a:lnTo>
                <a:lnTo>
                  <a:pt x="59660" y="44847"/>
                </a:lnTo>
                <a:lnTo>
                  <a:pt x="64249" y="43122"/>
                </a:lnTo>
                <a:lnTo>
                  <a:pt x="64249" y="32773"/>
                </a:lnTo>
                <a:lnTo>
                  <a:pt x="62815" y="24714"/>
                </a:lnTo>
                <a:lnTo>
                  <a:pt x="58513" y="18758"/>
                </a:lnTo>
                <a:lnTo>
                  <a:pt x="51342" y="15065"/>
                </a:lnTo>
                <a:lnTo>
                  <a:pt x="41303" y="13799"/>
                </a:lnTo>
                <a:lnTo>
                  <a:pt x="75316" y="13799"/>
                </a:lnTo>
                <a:lnTo>
                  <a:pt x="79547" y="29323"/>
                </a:lnTo>
                <a:lnTo>
                  <a:pt x="79547" y="55196"/>
                </a:lnTo>
                <a:lnTo>
                  <a:pt x="64249" y="55196"/>
                </a:lnTo>
                <a:lnTo>
                  <a:pt x="61453" y="56517"/>
                </a:lnTo>
                <a:lnTo>
                  <a:pt x="56792" y="57999"/>
                </a:lnTo>
                <a:lnTo>
                  <a:pt x="48976" y="59805"/>
                </a:lnTo>
                <a:lnTo>
                  <a:pt x="36714" y="62096"/>
                </a:lnTo>
                <a:lnTo>
                  <a:pt x="30379" y="63578"/>
                </a:lnTo>
                <a:lnTo>
                  <a:pt x="23902" y="66193"/>
                </a:lnTo>
                <a:lnTo>
                  <a:pt x="18858" y="71071"/>
                </a:lnTo>
                <a:lnTo>
                  <a:pt x="16827" y="79345"/>
                </a:lnTo>
                <a:lnTo>
                  <a:pt x="16827" y="91419"/>
                </a:lnTo>
                <a:lnTo>
                  <a:pt x="21416" y="98319"/>
                </a:lnTo>
                <a:lnTo>
                  <a:pt x="61502" y="98319"/>
                </a:lnTo>
                <a:lnTo>
                  <a:pt x="58991" y="101472"/>
                </a:lnTo>
                <a:lnTo>
                  <a:pt x="52011" y="107590"/>
                </a:lnTo>
                <a:lnTo>
                  <a:pt x="42737" y="112091"/>
                </a:lnTo>
                <a:lnTo>
                  <a:pt x="30595" y="113843"/>
                </a:lnTo>
                <a:close/>
              </a:path>
              <a:path w="90804" h="114300">
                <a:moveTo>
                  <a:pt x="61502" y="98319"/>
                </a:moveTo>
                <a:lnTo>
                  <a:pt x="33654" y="98319"/>
                </a:lnTo>
                <a:lnTo>
                  <a:pt x="44888" y="96459"/>
                </a:lnTo>
                <a:lnTo>
                  <a:pt x="54688" y="91204"/>
                </a:lnTo>
                <a:lnTo>
                  <a:pt x="61620" y="83037"/>
                </a:lnTo>
                <a:lnTo>
                  <a:pt x="64249" y="72445"/>
                </a:lnTo>
                <a:lnTo>
                  <a:pt x="64249" y="55196"/>
                </a:lnTo>
                <a:lnTo>
                  <a:pt x="79547" y="55196"/>
                </a:lnTo>
                <a:lnTo>
                  <a:pt x="79547" y="94869"/>
                </a:lnTo>
                <a:lnTo>
                  <a:pt x="64249" y="94869"/>
                </a:lnTo>
                <a:lnTo>
                  <a:pt x="61502" y="98319"/>
                </a:lnTo>
                <a:close/>
              </a:path>
              <a:path w="90804" h="114300">
                <a:moveTo>
                  <a:pt x="85666" y="112118"/>
                </a:moveTo>
                <a:lnTo>
                  <a:pt x="67309" y="112118"/>
                </a:lnTo>
                <a:lnTo>
                  <a:pt x="64249" y="94869"/>
                </a:lnTo>
                <a:lnTo>
                  <a:pt x="79547" y="94869"/>
                </a:lnTo>
                <a:lnTo>
                  <a:pt x="79547" y="96594"/>
                </a:lnTo>
                <a:lnTo>
                  <a:pt x="81076" y="98319"/>
                </a:lnTo>
                <a:lnTo>
                  <a:pt x="90255" y="98319"/>
                </a:lnTo>
                <a:lnTo>
                  <a:pt x="90255" y="110393"/>
                </a:lnTo>
                <a:lnTo>
                  <a:pt x="87195" y="110393"/>
                </a:lnTo>
                <a:lnTo>
                  <a:pt x="85666" y="112118"/>
                </a:lnTo>
                <a:close/>
              </a:path>
              <a:path w="90804" h="114300">
                <a:moveTo>
                  <a:pt x="90255" y="98319"/>
                </a:moveTo>
                <a:lnTo>
                  <a:pt x="85666" y="98319"/>
                </a:lnTo>
                <a:lnTo>
                  <a:pt x="88725" y="96594"/>
                </a:lnTo>
                <a:lnTo>
                  <a:pt x="90255" y="96594"/>
                </a:lnTo>
                <a:lnTo>
                  <a:pt x="90255" y="983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738777" y="1402212"/>
            <a:ext cx="807720" cy="424815"/>
          </a:xfrm>
          <a:custGeom>
            <a:avLst/>
            <a:gdLst/>
            <a:ahLst/>
            <a:cxnLst/>
            <a:rect l="l" t="t" r="r" b="b"/>
            <a:pathLst>
              <a:path w="807720" h="424814">
                <a:moveTo>
                  <a:pt x="0" y="424325"/>
                </a:moveTo>
                <a:lnTo>
                  <a:pt x="807709" y="424325"/>
                </a:lnTo>
                <a:lnTo>
                  <a:pt x="807709" y="0"/>
                </a:lnTo>
                <a:lnTo>
                  <a:pt x="0" y="0"/>
                </a:lnTo>
                <a:lnTo>
                  <a:pt x="0" y="4243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738777" y="1402212"/>
            <a:ext cx="807720" cy="424815"/>
          </a:xfrm>
          <a:custGeom>
            <a:avLst/>
            <a:gdLst/>
            <a:ahLst/>
            <a:cxnLst/>
            <a:rect l="l" t="t" r="r" b="b"/>
            <a:pathLst>
              <a:path w="807720" h="424814">
                <a:moveTo>
                  <a:pt x="807709" y="424325"/>
                </a:moveTo>
                <a:lnTo>
                  <a:pt x="0" y="424325"/>
                </a:lnTo>
                <a:lnTo>
                  <a:pt x="0" y="0"/>
                </a:lnTo>
                <a:lnTo>
                  <a:pt x="807709" y="0"/>
                </a:lnTo>
                <a:lnTo>
                  <a:pt x="807709" y="424325"/>
                </a:lnTo>
                <a:close/>
              </a:path>
            </a:pathLst>
          </a:custGeom>
          <a:ln w="1009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977419" y="1516056"/>
            <a:ext cx="46355" cy="150495"/>
          </a:xfrm>
          <a:custGeom>
            <a:avLst/>
            <a:gdLst/>
            <a:ahLst/>
            <a:cxnLst/>
            <a:rect l="l" t="t" r="r" b="b"/>
            <a:pathLst>
              <a:path w="46354" h="150494">
                <a:moveTo>
                  <a:pt x="29065" y="43122"/>
                </a:moveTo>
                <a:lnTo>
                  <a:pt x="13767" y="43122"/>
                </a:lnTo>
                <a:lnTo>
                  <a:pt x="13767" y="24148"/>
                </a:lnTo>
                <a:lnTo>
                  <a:pt x="15440" y="13098"/>
                </a:lnTo>
                <a:lnTo>
                  <a:pt x="20269" y="5605"/>
                </a:lnTo>
                <a:lnTo>
                  <a:pt x="27965" y="1347"/>
                </a:lnTo>
                <a:lnTo>
                  <a:pt x="38243" y="0"/>
                </a:lnTo>
                <a:lnTo>
                  <a:pt x="45892" y="0"/>
                </a:lnTo>
                <a:lnTo>
                  <a:pt x="45892" y="17249"/>
                </a:lnTo>
                <a:lnTo>
                  <a:pt x="32124" y="17249"/>
                </a:lnTo>
                <a:lnTo>
                  <a:pt x="29065" y="20698"/>
                </a:lnTo>
                <a:lnTo>
                  <a:pt x="29065" y="43122"/>
                </a:lnTo>
                <a:close/>
              </a:path>
              <a:path w="46354" h="150494">
                <a:moveTo>
                  <a:pt x="45892" y="56921"/>
                </a:moveTo>
                <a:lnTo>
                  <a:pt x="0" y="56921"/>
                </a:lnTo>
                <a:lnTo>
                  <a:pt x="0" y="43122"/>
                </a:lnTo>
                <a:lnTo>
                  <a:pt x="45892" y="43122"/>
                </a:lnTo>
                <a:lnTo>
                  <a:pt x="45892" y="56921"/>
                </a:lnTo>
                <a:close/>
              </a:path>
              <a:path w="46354" h="150494">
                <a:moveTo>
                  <a:pt x="29065" y="150066"/>
                </a:moveTo>
                <a:lnTo>
                  <a:pt x="13767" y="150066"/>
                </a:lnTo>
                <a:lnTo>
                  <a:pt x="13767" y="56921"/>
                </a:lnTo>
                <a:lnTo>
                  <a:pt x="29065" y="56921"/>
                </a:lnTo>
                <a:lnTo>
                  <a:pt x="29065" y="15006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046258" y="1559178"/>
            <a:ext cx="0" cy="107314"/>
          </a:xfrm>
          <a:custGeom>
            <a:avLst/>
            <a:gdLst/>
            <a:ahLst/>
            <a:cxnLst/>
            <a:rect l="l" t="t" r="r" b="b"/>
            <a:pathLst>
              <a:path w="0" h="107314">
                <a:moveTo>
                  <a:pt x="0" y="0"/>
                </a:moveTo>
                <a:lnTo>
                  <a:pt x="0" y="106943"/>
                </a:lnTo>
              </a:path>
            </a:pathLst>
          </a:custGeom>
          <a:ln w="1529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038609" y="1528130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 h="0">
                <a:moveTo>
                  <a:pt x="0" y="0"/>
                </a:moveTo>
                <a:lnTo>
                  <a:pt x="15297" y="0"/>
                </a:lnTo>
              </a:path>
            </a:pathLst>
          </a:custGeom>
          <a:ln w="2069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087561" y="1517780"/>
            <a:ext cx="0" cy="148590"/>
          </a:xfrm>
          <a:custGeom>
            <a:avLst/>
            <a:gdLst/>
            <a:ahLst/>
            <a:cxnLst/>
            <a:rect l="l" t="t" r="r" b="b"/>
            <a:pathLst>
              <a:path w="0" h="148589">
                <a:moveTo>
                  <a:pt x="0" y="0"/>
                </a:moveTo>
                <a:lnTo>
                  <a:pt x="0" y="148341"/>
                </a:lnTo>
              </a:path>
            </a:pathLst>
          </a:custGeom>
          <a:ln w="1529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115097" y="1555728"/>
            <a:ext cx="87630" cy="114300"/>
          </a:xfrm>
          <a:custGeom>
            <a:avLst/>
            <a:gdLst/>
            <a:ahLst/>
            <a:cxnLst/>
            <a:rect l="l" t="t" r="r" b="b"/>
            <a:pathLst>
              <a:path w="87629" h="114300">
                <a:moveTo>
                  <a:pt x="42833" y="113843"/>
                </a:moveTo>
                <a:lnTo>
                  <a:pt x="24523" y="109585"/>
                </a:lnTo>
                <a:lnTo>
                  <a:pt x="11090" y="97888"/>
                </a:lnTo>
                <a:lnTo>
                  <a:pt x="2820" y="80369"/>
                </a:lnTo>
                <a:lnTo>
                  <a:pt x="0" y="58646"/>
                </a:lnTo>
                <a:lnTo>
                  <a:pt x="2653" y="35656"/>
                </a:lnTo>
                <a:lnTo>
                  <a:pt x="10899" y="17033"/>
                </a:lnTo>
                <a:lnTo>
                  <a:pt x="25169" y="4554"/>
                </a:lnTo>
                <a:lnTo>
                  <a:pt x="45892" y="0"/>
                </a:lnTo>
                <a:lnTo>
                  <a:pt x="63962" y="4366"/>
                </a:lnTo>
                <a:lnTo>
                  <a:pt x="75529" y="15524"/>
                </a:lnTo>
                <a:lnTo>
                  <a:pt x="44362" y="15524"/>
                </a:lnTo>
                <a:lnTo>
                  <a:pt x="33606" y="18219"/>
                </a:lnTo>
                <a:lnTo>
                  <a:pt x="24858" y="25442"/>
                </a:lnTo>
                <a:lnTo>
                  <a:pt x="18978" y="35899"/>
                </a:lnTo>
                <a:lnTo>
                  <a:pt x="16827" y="48297"/>
                </a:lnTo>
                <a:lnTo>
                  <a:pt x="85810" y="48297"/>
                </a:lnTo>
                <a:lnTo>
                  <a:pt x="87195" y="62096"/>
                </a:lnTo>
                <a:lnTo>
                  <a:pt x="16827" y="62096"/>
                </a:lnTo>
                <a:lnTo>
                  <a:pt x="18548" y="77216"/>
                </a:lnTo>
                <a:lnTo>
                  <a:pt x="23711" y="88616"/>
                </a:lnTo>
                <a:lnTo>
                  <a:pt x="32316" y="95812"/>
                </a:lnTo>
                <a:lnTo>
                  <a:pt x="44362" y="98319"/>
                </a:lnTo>
                <a:lnTo>
                  <a:pt x="76014" y="98319"/>
                </a:lnTo>
                <a:lnTo>
                  <a:pt x="68838" y="105218"/>
                </a:lnTo>
                <a:lnTo>
                  <a:pt x="64990" y="108021"/>
                </a:lnTo>
                <a:lnTo>
                  <a:pt x="59851" y="110824"/>
                </a:lnTo>
                <a:lnTo>
                  <a:pt x="52704" y="112981"/>
                </a:lnTo>
                <a:lnTo>
                  <a:pt x="42833" y="113843"/>
                </a:lnTo>
                <a:close/>
              </a:path>
              <a:path w="87629" h="114300">
                <a:moveTo>
                  <a:pt x="85810" y="48297"/>
                </a:moveTo>
                <a:lnTo>
                  <a:pt x="70368" y="48297"/>
                </a:lnTo>
                <a:lnTo>
                  <a:pt x="68241" y="35899"/>
                </a:lnTo>
                <a:lnTo>
                  <a:pt x="63675" y="25442"/>
                </a:lnTo>
                <a:lnTo>
                  <a:pt x="55955" y="18219"/>
                </a:lnTo>
                <a:lnTo>
                  <a:pt x="44362" y="15524"/>
                </a:lnTo>
                <a:lnTo>
                  <a:pt x="75529" y="15524"/>
                </a:lnTo>
                <a:lnTo>
                  <a:pt x="76870" y="16817"/>
                </a:lnTo>
                <a:lnTo>
                  <a:pt x="84614" y="36384"/>
                </a:lnTo>
                <a:lnTo>
                  <a:pt x="85810" y="48297"/>
                </a:lnTo>
                <a:close/>
              </a:path>
              <a:path w="87629" h="114300">
                <a:moveTo>
                  <a:pt x="76014" y="98319"/>
                </a:moveTo>
                <a:lnTo>
                  <a:pt x="44362" y="98319"/>
                </a:lnTo>
                <a:lnTo>
                  <a:pt x="54640" y="96028"/>
                </a:lnTo>
                <a:lnTo>
                  <a:pt x="62337" y="90341"/>
                </a:lnTo>
                <a:lnTo>
                  <a:pt x="67165" y="83037"/>
                </a:lnTo>
                <a:lnTo>
                  <a:pt x="68838" y="75895"/>
                </a:lnTo>
                <a:lnTo>
                  <a:pt x="85666" y="75895"/>
                </a:lnTo>
                <a:lnTo>
                  <a:pt x="84757" y="81447"/>
                </a:lnTo>
                <a:lnTo>
                  <a:pt x="81841" y="89263"/>
                </a:lnTo>
                <a:lnTo>
                  <a:pt x="76631" y="97726"/>
                </a:lnTo>
                <a:lnTo>
                  <a:pt x="76014" y="983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216060" y="1555728"/>
            <a:ext cx="78105" cy="114300"/>
          </a:xfrm>
          <a:custGeom>
            <a:avLst/>
            <a:gdLst/>
            <a:ahLst/>
            <a:cxnLst/>
            <a:rect l="l" t="t" r="r" b="b"/>
            <a:pathLst>
              <a:path w="78104" h="114300">
                <a:moveTo>
                  <a:pt x="71572" y="98319"/>
                </a:moveTo>
                <a:lnTo>
                  <a:pt x="41303" y="98319"/>
                </a:lnTo>
                <a:lnTo>
                  <a:pt x="49167" y="97322"/>
                </a:lnTo>
                <a:lnTo>
                  <a:pt x="56027" y="94222"/>
                </a:lnTo>
                <a:lnTo>
                  <a:pt x="60879" y="88859"/>
                </a:lnTo>
                <a:lnTo>
                  <a:pt x="62719" y="81070"/>
                </a:lnTo>
                <a:lnTo>
                  <a:pt x="62719" y="72445"/>
                </a:lnTo>
                <a:lnTo>
                  <a:pt x="56600" y="68996"/>
                </a:lnTo>
                <a:lnTo>
                  <a:pt x="42833" y="65546"/>
                </a:lnTo>
                <a:lnTo>
                  <a:pt x="24476" y="60371"/>
                </a:lnTo>
                <a:lnTo>
                  <a:pt x="15966" y="56813"/>
                </a:lnTo>
                <a:lnTo>
                  <a:pt x="9178" y="51315"/>
                </a:lnTo>
                <a:lnTo>
                  <a:pt x="4684" y="43877"/>
                </a:lnTo>
                <a:lnTo>
                  <a:pt x="3059" y="34498"/>
                </a:lnTo>
                <a:lnTo>
                  <a:pt x="5975" y="18920"/>
                </a:lnTo>
                <a:lnTo>
                  <a:pt x="13767" y="8193"/>
                </a:lnTo>
                <a:lnTo>
                  <a:pt x="25001" y="1994"/>
                </a:lnTo>
                <a:lnTo>
                  <a:pt x="38243" y="0"/>
                </a:lnTo>
                <a:lnTo>
                  <a:pt x="58823" y="4393"/>
                </a:lnTo>
                <a:lnTo>
                  <a:pt x="69794" y="14446"/>
                </a:lnTo>
                <a:lnTo>
                  <a:pt x="70222" y="15524"/>
                </a:lnTo>
                <a:lnTo>
                  <a:pt x="32124" y="15524"/>
                </a:lnTo>
                <a:lnTo>
                  <a:pt x="18357" y="17249"/>
                </a:lnTo>
                <a:lnTo>
                  <a:pt x="18357" y="39672"/>
                </a:lnTo>
                <a:lnTo>
                  <a:pt x="22946" y="41397"/>
                </a:lnTo>
                <a:lnTo>
                  <a:pt x="35184" y="44847"/>
                </a:lnTo>
                <a:lnTo>
                  <a:pt x="52011" y="50022"/>
                </a:lnTo>
                <a:lnTo>
                  <a:pt x="64464" y="54576"/>
                </a:lnTo>
                <a:lnTo>
                  <a:pt x="72472" y="60587"/>
                </a:lnTo>
                <a:lnTo>
                  <a:pt x="76750" y="68214"/>
                </a:lnTo>
                <a:lnTo>
                  <a:pt x="78017" y="77620"/>
                </a:lnTo>
                <a:lnTo>
                  <a:pt x="75292" y="92740"/>
                </a:lnTo>
                <a:lnTo>
                  <a:pt x="71572" y="98319"/>
                </a:lnTo>
                <a:close/>
              </a:path>
              <a:path w="78104" h="114300">
                <a:moveTo>
                  <a:pt x="74957" y="32773"/>
                </a:moveTo>
                <a:lnTo>
                  <a:pt x="59660" y="32773"/>
                </a:lnTo>
                <a:lnTo>
                  <a:pt x="59086" y="27167"/>
                </a:lnTo>
                <a:lnTo>
                  <a:pt x="56218" y="21561"/>
                </a:lnTo>
                <a:lnTo>
                  <a:pt x="49334" y="17249"/>
                </a:lnTo>
                <a:lnTo>
                  <a:pt x="36714" y="15524"/>
                </a:lnTo>
                <a:lnTo>
                  <a:pt x="70222" y="15524"/>
                </a:lnTo>
                <a:lnTo>
                  <a:pt x="74169" y="25469"/>
                </a:lnTo>
                <a:lnTo>
                  <a:pt x="74957" y="32773"/>
                </a:lnTo>
                <a:close/>
              </a:path>
              <a:path w="78104" h="114300">
                <a:moveTo>
                  <a:pt x="41303" y="113843"/>
                </a:moveTo>
                <a:lnTo>
                  <a:pt x="18715" y="109612"/>
                </a:lnTo>
                <a:lnTo>
                  <a:pt x="6310" y="99397"/>
                </a:lnTo>
                <a:lnTo>
                  <a:pt x="1075" y="86918"/>
                </a:lnTo>
                <a:lnTo>
                  <a:pt x="0" y="75895"/>
                </a:lnTo>
                <a:lnTo>
                  <a:pt x="15297" y="75895"/>
                </a:lnTo>
                <a:lnTo>
                  <a:pt x="16134" y="83037"/>
                </a:lnTo>
                <a:lnTo>
                  <a:pt x="19695" y="90341"/>
                </a:lnTo>
                <a:lnTo>
                  <a:pt x="27559" y="96028"/>
                </a:lnTo>
                <a:lnTo>
                  <a:pt x="41303" y="98319"/>
                </a:lnTo>
                <a:lnTo>
                  <a:pt x="71572" y="98319"/>
                </a:lnTo>
                <a:lnTo>
                  <a:pt x="67691" y="104140"/>
                </a:lnTo>
                <a:lnTo>
                  <a:pt x="56075" y="111336"/>
                </a:lnTo>
                <a:lnTo>
                  <a:pt x="41303" y="11384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738777" y="2055947"/>
            <a:ext cx="807720" cy="424815"/>
          </a:xfrm>
          <a:custGeom>
            <a:avLst/>
            <a:gdLst/>
            <a:ahLst/>
            <a:cxnLst/>
            <a:rect l="l" t="t" r="r" b="b"/>
            <a:pathLst>
              <a:path w="807720" h="424814">
                <a:moveTo>
                  <a:pt x="0" y="424325"/>
                </a:moveTo>
                <a:lnTo>
                  <a:pt x="807709" y="424325"/>
                </a:lnTo>
                <a:lnTo>
                  <a:pt x="807709" y="0"/>
                </a:lnTo>
                <a:lnTo>
                  <a:pt x="0" y="0"/>
                </a:lnTo>
                <a:lnTo>
                  <a:pt x="0" y="4243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738777" y="2055947"/>
            <a:ext cx="807720" cy="424815"/>
          </a:xfrm>
          <a:custGeom>
            <a:avLst/>
            <a:gdLst/>
            <a:ahLst/>
            <a:cxnLst/>
            <a:rect l="l" t="t" r="r" b="b"/>
            <a:pathLst>
              <a:path w="807720" h="424814">
                <a:moveTo>
                  <a:pt x="807709" y="424325"/>
                </a:moveTo>
                <a:lnTo>
                  <a:pt x="0" y="424325"/>
                </a:lnTo>
                <a:lnTo>
                  <a:pt x="0" y="0"/>
                </a:lnTo>
                <a:lnTo>
                  <a:pt x="807709" y="0"/>
                </a:lnTo>
                <a:lnTo>
                  <a:pt x="807709" y="424325"/>
                </a:lnTo>
                <a:close/>
              </a:path>
            </a:pathLst>
          </a:custGeom>
          <a:ln w="1009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929996" y="2209463"/>
            <a:ext cx="80010" cy="114300"/>
          </a:xfrm>
          <a:custGeom>
            <a:avLst/>
            <a:gdLst/>
            <a:ahLst/>
            <a:cxnLst/>
            <a:rect l="l" t="t" r="r" b="b"/>
            <a:pathLst>
              <a:path w="80010" h="114300">
                <a:moveTo>
                  <a:pt x="72606" y="98319"/>
                </a:moveTo>
                <a:lnTo>
                  <a:pt x="41303" y="98319"/>
                </a:lnTo>
                <a:lnTo>
                  <a:pt x="49167" y="97322"/>
                </a:lnTo>
                <a:lnTo>
                  <a:pt x="56027" y="94222"/>
                </a:lnTo>
                <a:lnTo>
                  <a:pt x="60879" y="88859"/>
                </a:lnTo>
                <a:lnTo>
                  <a:pt x="62719" y="81070"/>
                </a:lnTo>
                <a:lnTo>
                  <a:pt x="62719" y="72445"/>
                </a:lnTo>
                <a:lnTo>
                  <a:pt x="58130" y="68996"/>
                </a:lnTo>
                <a:lnTo>
                  <a:pt x="44362" y="65546"/>
                </a:lnTo>
                <a:lnTo>
                  <a:pt x="26005" y="60371"/>
                </a:lnTo>
                <a:lnTo>
                  <a:pt x="16612" y="57056"/>
                </a:lnTo>
                <a:lnTo>
                  <a:pt x="9369" y="51962"/>
                </a:lnTo>
                <a:lnTo>
                  <a:pt x="4708" y="44604"/>
                </a:lnTo>
                <a:lnTo>
                  <a:pt x="3059" y="34498"/>
                </a:lnTo>
                <a:lnTo>
                  <a:pt x="5999" y="18920"/>
                </a:lnTo>
                <a:lnTo>
                  <a:pt x="13958" y="8193"/>
                </a:lnTo>
                <a:lnTo>
                  <a:pt x="25647" y="1994"/>
                </a:lnTo>
                <a:lnTo>
                  <a:pt x="39773" y="0"/>
                </a:lnTo>
                <a:lnTo>
                  <a:pt x="59708" y="4662"/>
                </a:lnTo>
                <a:lnTo>
                  <a:pt x="70751" y="15308"/>
                </a:lnTo>
                <a:lnTo>
                  <a:pt x="70838" y="15524"/>
                </a:lnTo>
                <a:lnTo>
                  <a:pt x="32124" y="15524"/>
                </a:lnTo>
                <a:lnTo>
                  <a:pt x="18357" y="17249"/>
                </a:lnTo>
                <a:lnTo>
                  <a:pt x="18357" y="39672"/>
                </a:lnTo>
                <a:lnTo>
                  <a:pt x="22946" y="41397"/>
                </a:lnTo>
                <a:lnTo>
                  <a:pt x="36714" y="44847"/>
                </a:lnTo>
                <a:lnTo>
                  <a:pt x="52011" y="50022"/>
                </a:lnTo>
                <a:lnTo>
                  <a:pt x="64703" y="54576"/>
                </a:lnTo>
                <a:lnTo>
                  <a:pt x="73236" y="60587"/>
                </a:lnTo>
                <a:lnTo>
                  <a:pt x="78041" y="68214"/>
                </a:lnTo>
                <a:lnTo>
                  <a:pt x="79547" y="77620"/>
                </a:lnTo>
                <a:lnTo>
                  <a:pt x="76583" y="92740"/>
                </a:lnTo>
                <a:lnTo>
                  <a:pt x="72606" y="98319"/>
                </a:lnTo>
                <a:close/>
              </a:path>
              <a:path w="80010" h="114300">
                <a:moveTo>
                  <a:pt x="76487" y="34498"/>
                </a:moveTo>
                <a:lnTo>
                  <a:pt x="59660" y="34498"/>
                </a:lnTo>
                <a:lnTo>
                  <a:pt x="59110" y="28622"/>
                </a:lnTo>
                <a:lnTo>
                  <a:pt x="56409" y="22423"/>
                </a:lnTo>
                <a:lnTo>
                  <a:pt x="49979" y="17518"/>
                </a:lnTo>
                <a:lnTo>
                  <a:pt x="38243" y="15524"/>
                </a:lnTo>
                <a:lnTo>
                  <a:pt x="70838" y="15524"/>
                </a:lnTo>
                <a:lnTo>
                  <a:pt x="75483" y="26924"/>
                </a:lnTo>
                <a:lnTo>
                  <a:pt x="76487" y="34498"/>
                </a:lnTo>
                <a:close/>
              </a:path>
              <a:path w="80010" h="114300">
                <a:moveTo>
                  <a:pt x="41303" y="113843"/>
                </a:moveTo>
                <a:lnTo>
                  <a:pt x="18715" y="109854"/>
                </a:lnTo>
                <a:lnTo>
                  <a:pt x="6310" y="100044"/>
                </a:lnTo>
                <a:lnTo>
                  <a:pt x="1075" y="87646"/>
                </a:lnTo>
                <a:lnTo>
                  <a:pt x="0" y="75895"/>
                </a:lnTo>
                <a:lnTo>
                  <a:pt x="15297" y="75895"/>
                </a:lnTo>
                <a:lnTo>
                  <a:pt x="16779" y="83037"/>
                </a:lnTo>
                <a:lnTo>
                  <a:pt x="20269" y="90341"/>
                </a:lnTo>
                <a:lnTo>
                  <a:pt x="27774" y="96028"/>
                </a:lnTo>
                <a:lnTo>
                  <a:pt x="41303" y="98319"/>
                </a:lnTo>
                <a:lnTo>
                  <a:pt x="72606" y="98319"/>
                </a:lnTo>
                <a:lnTo>
                  <a:pt x="68456" y="104140"/>
                </a:lnTo>
                <a:lnTo>
                  <a:pt x="56314" y="111336"/>
                </a:lnTo>
                <a:lnTo>
                  <a:pt x="41303" y="11384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018722" y="2183590"/>
            <a:ext cx="44450" cy="138430"/>
          </a:xfrm>
          <a:custGeom>
            <a:avLst/>
            <a:gdLst/>
            <a:ahLst/>
            <a:cxnLst/>
            <a:rect l="l" t="t" r="r" b="b"/>
            <a:pathLst>
              <a:path w="44450" h="138430">
                <a:moveTo>
                  <a:pt x="29065" y="29323"/>
                </a:moveTo>
                <a:lnTo>
                  <a:pt x="12238" y="29323"/>
                </a:lnTo>
                <a:lnTo>
                  <a:pt x="12238" y="0"/>
                </a:lnTo>
                <a:lnTo>
                  <a:pt x="29065" y="0"/>
                </a:lnTo>
                <a:lnTo>
                  <a:pt x="29065" y="29323"/>
                </a:lnTo>
                <a:close/>
              </a:path>
              <a:path w="44450" h="138430">
                <a:moveTo>
                  <a:pt x="44362" y="44847"/>
                </a:moveTo>
                <a:lnTo>
                  <a:pt x="0" y="44847"/>
                </a:lnTo>
                <a:lnTo>
                  <a:pt x="0" y="29323"/>
                </a:lnTo>
                <a:lnTo>
                  <a:pt x="44362" y="29323"/>
                </a:lnTo>
                <a:lnTo>
                  <a:pt x="44362" y="44847"/>
                </a:lnTo>
                <a:close/>
              </a:path>
              <a:path w="44450" h="138430">
                <a:moveTo>
                  <a:pt x="38243" y="137992"/>
                </a:moveTo>
                <a:lnTo>
                  <a:pt x="32124" y="137992"/>
                </a:lnTo>
                <a:lnTo>
                  <a:pt x="22563" y="136186"/>
                </a:lnTo>
                <a:lnTo>
                  <a:pt x="16444" y="131308"/>
                </a:lnTo>
                <a:lnTo>
                  <a:pt x="13194" y="124165"/>
                </a:lnTo>
                <a:lnTo>
                  <a:pt x="12238" y="115568"/>
                </a:lnTo>
                <a:lnTo>
                  <a:pt x="12238" y="44847"/>
                </a:lnTo>
                <a:lnTo>
                  <a:pt x="29065" y="44847"/>
                </a:lnTo>
                <a:lnTo>
                  <a:pt x="29065" y="122467"/>
                </a:lnTo>
                <a:lnTo>
                  <a:pt x="44362" y="122467"/>
                </a:lnTo>
                <a:lnTo>
                  <a:pt x="44362" y="136267"/>
                </a:lnTo>
                <a:lnTo>
                  <a:pt x="38243" y="13799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073793" y="2209463"/>
            <a:ext cx="90805" cy="114300"/>
          </a:xfrm>
          <a:custGeom>
            <a:avLst/>
            <a:gdLst/>
            <a:ahLst/>
            <a:cxnLst/>
            <a:rect l="l" t="t" r="r" b="b"/>
            <a:pathLst>
              <a:path w="90804" h="114300">
                <a:moveTo>
                  <a:pt x="19886" y="36222"/>
                </a:moveTo>
                <a:lnTo>
                  <a:pt x="4589" y="36222"/>
                </a:lnTo>
                <a:lnTo>
                  <a:pt x="8007" y="19647"/>
                </a:lnTo>
                <a:lnTo>
                  <a:pt x="15871" y="8408"/>
                </a:lnTo>
                <a:lnTo>
                  <a:pt x="28037" y="2021"/>
                </a:lnTo>
                <a:lnTo>
                  <a:pt x="44362" y="0"/>
                </a:lnTo>
                <a:lnTo>
                  <a:pt x="53087" y="970"/>
                </a:lnTo>
                <a:lnTo>
                  <a:pt x="64823" y="5174"/>
                </a:lnTo>
                <a:lnTo>
                  <a:pt x="75125" y="14553"/>
                </a:lnTo>
                <a:lnTo>
                  <a:pt x="75385" y="15524"/>
                </a:lnTo>
                <a:lnTo>
                  <a:pt x="41303" y="15524"/>
                </a:lnTo>
                <a:lnTo>
                  <a:pt x="30212" y="17545"/>
                </a:lnTo>
                <a:lnTo>
                  <a:pt x="23711" y="22639"/>
                </a:lnTo>
                <a:lnTo>
                  <a:pt x="20651" y="29350"/>
                </a:lnTo>
                <a:lnTo>
                  <a:pt x="19886" y="36222"/>
                </a:lnTo>
                <a:close/>
              </a:path>
              <a:path w="90804" h="114300">
                <a:moveTo>
                  <a:pt x="29065" y="113843"/>
                </a:moveTo>
                <a:lnTo>
                  <a:pt x="17424" y="111660"/>
                </a:lnTo>
                <a:lnTo>
                  <a:pt x="8222" y="105434"/>
                </a:lnTo>
                <a:lnTo>
                  <a:pt x="2175" y="95651"/>
                </a:lnTo>
                <a:lnTo>
                  <a:pt x="0" y="82795"/>
                </a:lnTo>
                <a:lnTo>
                  <a:pt x="884" y="74494"/>
                </a:lnTo>
                <a:lnTo>
                  <a:pt x="4780" y="64252"/>
                </a:lnTo>
                <a:lnTo>
                  <a:pt x="13552" y="54657"/>
                </a:lnTo>
                <a:lnTo>
                  <a:pt x="29065" y="48297"/>
                </a:lnTo>
                <a:lnTo>
                  <a:pt x="55071" y="44847"/>
                </a:lnTo>
                <a:lnTo>
                  <a:pt x="59660" y="44847"/>
                </a:lnTo>
                <a:lnTo>
                  <a:pt x="64249" y="43122"/>
                </a:lnTo>
                <a:lnTo>
                  <a:pt x="64249" y="32773"/>
                </a:lnTo>
                <a:lnTo>
                  <a:pt x="62815" y="24984"/>
                </a:lnTo>
                <a:lnTo>
                  <a:pt x="58513" y="19620"/>
                </a:lnTo>
                <a:lnTo>
                  <a:pt x="51342" y="16521"/>
                </a:lnTo>
                <a:lnTo>
                  <a:pt x="41303" y="15524"/>
                </a:lnTo>
                <a:lnTo>
                  <a:pt x="75385" y="15524"/>
                </a:lnTo>
                <a:lnTo>
                  <a:pt x="79547" y="31048"/>
                </a:lnTo>
                <a:lnTo>
                  <a:pt x="79547" y="55196"/>
                </a:lnTo>
                <a:lnTo>
                  <a:pt x="62719" y="55196"/>
                </a:lnTo>
                <a:lnTo>
                  <a:pt x="60807" y="57487"/>
                </a:lnTo>
                <a:lnTo>
                  <a:pt x="56600" y="59293"/>
                </a:lnTo>
                <a:lnTo>
                  <a:pt x="48952" y="60775"/>
                </a:lnTo>
                <a:lnTo>
                  <a:pt x="36714" y="62096"/>
                </a:lnTo>
                <a:lnTo>
                  <a:pt x="30379" y="63821"/>
                </a:lnTo>
                <a:lnTo>
                  <a:pt x="23902" y="66839"/>
                </a:lnTo>
                <a:lnTo>
                  <a:pt x="18858" y="71799"/>
                </a:lnTo>
                <a:lnTo>
                  <a:pt x="16827" y="79345"/>
                </a:lnTo>
                <a:lnTo>
                  <a:pt x="16827" y="91419"/>
                </a:lnTo>
                <a:lnTo>
                  <a:pt x="21416" y="98319"/>
                </a:lnTo>
                <a:lnTo>
                  <a:pt x="62624" y="98319"/>
                </a:lnTo>
                <a:lnTo>
                  <a:pt x="58967" y="102200"/>
                </a:lnTo>
                <a:lnTo>
                  <a:pt x="51820" y="107806"/>
                </a:lnTo>
                <a:lnTo>
                  <a:pt x="42092" y="112118"/>
                </a:lnTo>
                <a:lnTo>
                  <a:pt x="29065" y="113843"/>
                </a:lnTo>
                <a:close/>
              </a:path>
              <a:path w="90804" h="114300">
                <a:moveTo>
                  <a:pt x="62624" y="98319"/>
                </a:moveTo>
                <a:lnTo>
                  <a:pt x="33654" y="98319"/>
                </a:lnTo>
                <a:lnTo>
                  <a:pt x="44649" y="96486"/>
                </a:lnTo>
                <a:lnTo>
                  <a:pt x="53923" y="91419"/>
                </a:lnTo>
                <a:lnTo>
                  <a:pt x="60329" y="83765"/>
                </a:lnTo>
                <a:lnTo>
                  <a:pt x="62719" y="74170"/>
                </a:lnTo>
                <a:lnTo>
                  <a:pt x="62719" y="55196"/>
                </a:lnTo>
                <a:lnTo>
                  <a:pt x="79547" y="55196"/>
                </a:lnTo>
                <a:lnTo>
                  <a:pt x="79547" y="96594"/>
                </a:lnTo>
                <a:lnTo>
                  <a:pt x="64249" y="96594"/>
                </a:lnTo>
                <a:lnTo>
                  <a:pt x="62624" y="98319"/>
                </a:lnTo>
                <a:close/>
              </a:path>
              <a:path w="90804" h="114300">
                <a:moveTo>
                  <a:pt x="87195" y="112118"/>
                </a:moveTo>
                <a:lnTo>
                  <a:pt x="67309" y="112118"/>
                </a:lnTo>
                <a:lnTo>
                  <a:pt x="64249" y="105218"/>
                </a:lnTo>
                <a:lnTo>
                  <a:pt x="64249" y="96594"/>
                </a:lnTo>
                <a:lnTo>
                  <a:pt x="79547" y="96594"/>
                </a:lnTo>
                <a:lnTo>
                  <a:pt x="81076" y="98319"/>
                </a:lnTo>
                <a:lnTo>
                  <a:pt x="90255" y="98319"/>
                </a:lnTo>
                <a:lnTo>
                  <a:pt x="90255" y="110393"/>
                </a:lnTo>
                <a:lnTo>
                  <a:pt x="87195" y="11211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174757" y="2209463"/>
            <a:ext cx="81280" cy="114300"/>
          </a:xfrm>
          <a:custGeom>
            <a:avLst/>
            <a:gdLst/>
            <a:ahLst/>
            <a:cxnLst/>
            <a:rect l="l" t="t" r="r" b="b"/>
            <a:pathLst>
              <a:path w="81279" h="114300">
                <a:moveTo>
                  <a:pt x="42833" y="113843"/>
                </a:moveTo>
                <a:lnTo>
                  <a:pt x="24523" y="109854"/>
                </a:lnTo>
                <a:lnTo>
                  <a:pt x="11090" y="98750"/>
                </a:lnTo>
                <a:lnTo>
                  <a:pt x="2820" y="81825"/>
                </a:lnTo>
                <a:lnTo>
                  <a:pt x="0" y="60371"/>
                </a:lnTo>
                <a:lnTo>
                  <a:pt x="2653" y="36384"/>
                </a:lnTo>
                <a:lnTo>
                  <a:pt x="10899" y="17249"/>
                </a:lnTo>
                <a:lnTo>
                  <a:pt x="25169" y="4581"/>
                </a:lnTo>
                <a:lnTo>
                  <a:pt x="45892" y="0"/>
                </a:lnTo>
                <a:lnTo>
                  <a:pt x="61500" y="3530"/>
                </a:lnTo>
                <a:lnTo>
                  <a:pt x="72089" y="12721"/>
                </a:lnTo>
                <a:lnTo>
                  <a:pt x="74322" y="17249"/>
                </a:lnTo>
                <a:lnTo>
                  <a:pt x="42833" y="17249"/>
                </a:lnTo>
                <a:lnTo>
                  <a:pt x="30379" y="20779"/>
                </a:lnTo>
                <a:lnTo>
                  <a:pt x="22372" y="29970"/>
                </a:lnTo>
                <a:lnTo>
                  <a:pt x="18094" y="42718"/>
                </a:lnTo>
                <a:lnTo>
                  <a:pt x="16827" y="56921"/>
                </a:lnTo>
                <a:lnTo>
                  <a:pt x="17878" y="71394"/>
                </a:lnTo>
                <a:lnTo>
                  <a:pt x="21798" y="84735"/>
                </a:lnTo>
                <a:lnTo>
                  <a:pt x="29734" y="94519"/>
                </a:lnTo>
                <a:lnTo>
                  <a:pt x="42833" y="98319"/>
                </a:lnTo>
                <a:lnTo>
                  <a:pt x="72345" y="98319"/>
                </a:lnTo>
                <a:lnTo>
                  <a:pt x="71707" y="99613"/>
                </a:lnTo>
                <a:lnTo>
                  <a:pt x="60210" y="109800"/>
                </a:lnTo>
                <a:lnTo>
                  <a:pt x="42833" y="113843"/>
                </a:lnTo>
                <a:close/>
              </a:path>
              <a:path w="81279" h="114300">
                <a:moveTo>
                  <a:pt x="81076" y="39672"/>
                </a:moveTo>
                <a:lnTo>
                  <a:pt x="65779" y="39672"/>
                </a:lnTo>
                <a:lnTo>
                  <a:pt x="63484" y="30347"/>
                </a:lnTo>
                <a:lnTo>
                  <a:pt x="58895" y="23286"/>
                </a:lnTo>
                <a:lnTo>
                  <a:pt x="52011" y="18812"/>
                </a:lnTo>
                <a:lnTo>
                  <a:pt x="42833" y="17249"/>
                </a:lnTo>
                <a:lnTo>
                  <a:pt x="74322" y="17249"/>
                </a:lnTo>
                <a:lnTo>
                  <a:pt x="78375" y="25469"/>
                </a:lnTo>
                <a:lnTo>
                  <a:pt x="81076" y="39672"/>
                </a:lnTo>
                <a:close/>
              </a:path>
              <a:path w="81279" h="114300">
                <a:moveTo>
                  <a:pt x="72345" y="98319"/>
                </a:moveTo>
                <a:lnTo>
                  <a:pt x="42833" y="98319"/>
                </a:lnTo>
                <a:lnTo>
                  <a:pt x="50505" y="96702"/>
                </a:lnTo>
                <a:lnTo>
                  <a:pt x="57174" y="91850"/>
                </a:lnTo>
                <a:lnTo>
                  <a:pt x="62409" y="83765"/>
                </a:lnTo>
                <a:lnTo>
                  <a:pt x="65779" y="72445"/>
                </a:lnTo>
                <a:lnTo>
                  <a:pt x="81076" y="72445"/>
                </a:lnTo>
                <a:lnTo>
                  <a:pt x="78328" y="86191"/>
                </a:lnTo>
                <a:lnTo>
                  <a:pt x="72345" y="983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272661" y="2173240"/>
            <a:ext cx="80010" cy="146685"/>
          </a:xfrm>
          <a:custGeom>
            <a:avLst/>
            <a:gdLst/>
            <a:ahLst/>
            <a:cxnLst/>
            <a:rect l="l" t="t" r="r" b="b"/>
            <a:pathLst>
              <a:path w="80010" h="146685">
                <a:moveTo>
                  <a:pt x="16827" y="146616"/>
                </a:moveTo>
                <a:lnTo>
                  <a:pt x="0" y="146616"/>
                </a:lnTo>
                <a:lnTo>
                  <a:pt x="0" y="0"/>
                </a:lnTo>
                <a:lnTo>
                  <a:pt x="16827" y="0"/>
                </a:lnTo>
                <a:lnTo>
                  <a:pt x="16827" y="84520"/>
                </a:lnTo>
                <a:lnTo>
                  <a:pt x="44245" y="84520"/>
                </a:lnTo>
                <a:lnTo>
                  <a:pt x="49148" y="93144"/>
                </a:lnTo>
                <a:lnTo>
                  <a:pt x="29065" y="93144"/>
                </a:lnTo>
                <a:lnTo>
                  <a:pt x="16827" y="106943"/>
                </a:lnTo>
                <a:lnTo>
                  <a:pt x="16827" y="146616"/>
                </a:lnTo>
                <a:close/>
              </a:path>
              <a:path w="80010" h="146685">
                <a:moveTo>
                  <a:pt x="44245" y="84520"/>
                </a:moveTo>
                <a:lnTo>
                  <a:pt x="16827" y="84520"/>
                </a:lnTo>
                <a:lnTo>
                  <a:pt x="56600" y="39672"/>
                </a:lnTo>
                <a:lnTo>
                  <a:pt x="78017" y="39672"/>
                </a:lnTo>
                <a:lnTo>
                  <a:pt x="41303" y="79345"/>
                </a:lnTo>
                <a:lnTo>
                  <a:pt x="44245" y="84520"/>
                </a:lnTo>
                <a:close/>
              </a:path>
              <a:path w="80010" h="146685">
                <a:moveTo>
                  <a:pt x="79547" y="146616"/>
                </a:moveTo>
                <a:lnTo>
                  <a:pt x="59660" y="146616"/>
                </a:lnTo>
                <a:lnTo>
                  <a:pt x="29065" y="93144"/>
                </a:lnTo>
                <a:lnTo>
                  <a:pt x="49148" y="93144"/>
                </a:lnTo>
                <a:lnTo>
                  <a:pt x="79547" y="14661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1809536" y="1295279"/>
          <a:ext cx="2849245" cy="4083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4632"/>
              </a:tblGrid>
              <a:tr h="646821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624">
                      <a:solidFill>
                        <a:srgbClr val="231F20"/>
                      </a:solidFill>
                      <a:prstDash val="solid"/>
                    </a:lnL>
                    <a:lnR w="9178">
                      <a:solidFill>
                        <a:srgbClr val="231F20"/>
                      </a:solidFill>
                      <a:prstDash val="solid"/>
                    </a:lnR>
                    <a:lnB w="10349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</a:tr>
              <a:tr h="653753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624">
                      <a:solidFill>
                        <a:srgbClr val="231F20"/>
                      </a:solidFill>
                      <a:prstDash val="solid"/>
                    </a:lnL>
                    <a:lnR w="9178">
                      <a:solidFill>
                        <a:srgbClr val="231F20"/>
                      </a:solidFill>
                      <a:prstDash val="solid"/>
                    </a:lnR>
                    <a:lnT w="10349">
                      <a:solidFill>
                        <a:srgbClr val="231F20"/>
                      </a:solidFill>
                      <a:prstDash val="solid"/>
                    </a:lnT>
                    <a:lnB w="10183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</a:tr>
              <a:tr h="2777094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624">
                      <a:solidFill>
                        <a:srgbClr val="231F20"/>
                      </a:solidFill>
                      <a:prstDash val="solid"/>
                    </a:lnL>
                    <a:lnR w="9178">
                      <a:solidFill>
                        <a:srgbClr val="231F20"/>
                      </a:solidFill>
                      <a:prstDash val="solid"/>
                    </a:lnR>
                    <a:lnT w="10183">
                      <a:solidFill>
                        <a:srgbClr val="231F20"/>
                      </a:solidFill>
                      <a:prstDash val="solid"/>
                    </a:lnT>
                    <a:lnB w="9624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3" name="object 43"/>
          <p:cNvSpPr/>
          <p:nvPr/>
        </p:nvSpPr>
        <p:spPr>
          <a:xfrm>
            <a:off x="3132995" y="3465189"/>
            <a:ext cx="98425" cy="176530"/>
          </a:xfrm>
          <a:custGeom>
            <a:avLst/>
            <a:gdLst/>
            <a:ahLst/>
            <a:cxnLst/>
            <a:rect l="l" t="t" r="r" b="b"/>
            <a:pathLst>
              <a:path w="98425" h="176529">
                <a:moveTo>
                  <a:pt x="97904" y="0"/>
                </a:moveTo>
                <a:lnTo>
                  <a:pt x="41303" y="18839"/>
                </a:lnTo>
                <a:lnTo>
                  <a:pt x="12238" y="34282"/>
                </a:lnTo>
                <a:lnTo>
                  <a:pt x="1529" y="54576"/>
                </a:lnTo>
                <a:lnTo>
                  <a:pt x="0" y="87969"/>
                </a:lnTo>
                <a:lnTo>
                  <a:pt x="15297" y="125729"/>
                </a:lnTo>
                <a:lnTo>
                  <a:pt x="48952" y="153300"/>
                </a:lnTo>
                <a:lnTo>
                  <a:pt x="82606" y="170199"/>
                </a:lnTo>
                <a:lnTo>
                  <a:pt x="97904" y="175939"/>
                </a:lnTo>
              </a:path>
            </a:pathLst>
          </a:custGeom>
          <a:ln w="31517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230899" y="3641128"/>
            <a:ext cx="99695" cy="176530"/>
          </a:xfrm>
          <a:custGeom>
            <a:avLst/>
            <a:gdLst/>
            <a:ahLst/>
            <a:cxnLst/>
            <a:rect l="l" t="t" r="r" b="b"/>
            <a:pathLst>
              <a:path w="99695" h="176529">
                <a:moveTo>
                  <a:pt x="0" y="175939"/>
                </a:moveTo>
                <a:lnTo>
                  <a:pt x="57485" y="157100"/>
                </a:lnTo>
                <a:lnTo>
                  <a:pt x="87004" y="141657"/>
                </a:lnTo>
                <a:lnTo>
                  <a:pt x="97880" y="121362"/>
                </a:lnTo>
                <a:lnTo>
                  <a:pt x="99433" y="87969"/>
                </a:lnTo>
                <a:lnTo>
                  <a:pt x="83897" y="50210"/>
                </a:lnTo>
                <a:lnTo>
                  <a:pt x="49716" y="22639"/>
                </a:lnTo>
                <a:lnTo>
                  <a:pt x="15536" y="5740"/>
                </a:lnTo>
                <a:lnTo>
                  <a:pt x="0" y="0"/>
                </a:lnTo>
              </a:path>
            </a:pathLst>
          </a:custGeom>
          <a:ln w="31539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132995" y="3817068"/>
            <a:ext cx="98425" cy="176530"/>
          </a:xfrm>
          <a:custGeom>
            <a:avLst/>
            <a:gdLst/>
            <a:ahLst/>
            <a:cxnLst/>
            <a:rect l="l" t="t" r="r" b="b"/>
            <a:pathLst>
              <a:path w="98425" h="176529">
                <a:moveTo>
                  <a:pt x="97904" y="0"/>
                </a:moveTo>
                <a:lnTo>
                  <a:pt x="41303" y="18839"/>
                </a:lnTo>
                <a:lnTo>
                  <a:pt x="12238" y="34282"/>
                </a:lnTo>
                <a:lnTo>
                  <a:pt x="1529" y="54576"/>
                </a:lnTo>
                <a:lnTo>
                  <a:pt x="0" y="87969"/>
                </a:lnTo>
                <a:lnTo>
                  <a:pt x="15297" y="125729"/>
                </a:lnTo>
                <a:lnTo>
                  <a:pt x="48952" y="153300"/>
                </a:lnTo>
                <a:lnTo>
                  <a:pt x="82606" y="170199"/>
                </a:lnTo>
                <a:lnTo>
                  <a:pt x="97904" y="175939"/>
                </a:lnTo>
              </a:path>
            </a:pathLst>
          </a:custGeom>
          <a:ln w="31517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230899" y="3993007"/>
            <a:ext cx="99695" cy="176530"/>
          </a:xfrm>
          <a:custGeom>
            <a:avLst/>
            <a:gdLst/>
            <a:ahLst/>
            <a:cxnLst/>
            <a:rect l="l" t="t" r="r" b="b"/>
            <a:pathLst>
              <a:path w="99695" h="176529">
                <a:moveTo>
                  <a:pt x="0" y="175939"/>
                </a:moveTo>
                <a:lnTo>
                  <a:pt x="57485" y="157100"/>
                </a:lnTo>
                <a:lnTo>
                  <a:pt x="87004" y="141657"/>
                </a:lnTo>
                <a:lnTo>
                  <a:pt x="97880" y="121362"/>
                </a:lnTo>
                <a:lnTo>
                  <a:pt x="99433" y="87969"/>
                </a:lnTo>
                <a:lnTo>
                  <a:pt x="83897" y="50210"/>
                </a:lnTo>
                <a:lnTo>
                  <a:pt x="49716" y="22639"/>
                </a:lnTo>
                <a:lnTo>
                  <a:pt x="15536" y="5740"/>
                </a:lnTo>
                <a:lnTo>
                  <a:pt x="0" y="0"/>
                </a:lnTo>
              </a:path>
            </a:pathLst>
          </a:custGeom>
          <a:ln w="31539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132995" y="4168947"/>
            <a:ext cx="98425" cy="176530"/>
          </a:xfrm>
          <a:custGeom>
            <a:avLst/>
            <a:gdLst/>
            <a:ahLst/>
            <a:cxnLst/>
            <a:rect l="l" t="t" r="r" b="b"/>
            <a:pathLst>
              <a:path w="98425" h="176529">
                <a:moveTo>
                  <a:pt x="97904" y="0"/>
                </a:moveTo>
                <a:lnTo>
                  <a:pt x="41303" y="17868"/>
                </a:lnTo>
                <a:lnTo>
                  <a:pt x="12238" y="32988"/>
                </a:lnTo>
                <a:lnTo>
                  <a:pt x="1529" y="53606"/>
                </a:lnTo>
                <a:lnTo>
                  <a:pt x="0" y="87969"/>
                </a:lnTo>
                <a:lnTo>
                  <a:pt x="15297" y="125729"/>
                </a:lnTo>
                <a:lnTo>
                  <a:pt x="48952" y="153300"/>
                </a:lnTo>
                <a:lnTo>
                  <a:pt x="82606" y="170199"/>
                </a:lnTo>
                <a:lnTo>
                  <a:pt x="97904" y="175939"/>
                </a:lnTo>
              </a:path>
            </a:pathLst>
          </a:custGeom>
          <a:ln w="31517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158389" y="1295387"/>
            <a:ext cx="2836545" cy="1840864"/>
          </a:xfrm>
          <a:custGeom>
            <a:avLst/>
            <a:gdLst/>
            <a:ahLst/>
            <a:cxnLst/>
            <a:rect l="l" t="t" r="r" b="b"/>
            <a:pathLst>
              <a:path w="2836545" h="1840864">
                <a:moveTo>
                  <a:pt x="0" y="1840343"/>
                </a:moveTo>
                <a:lnTo>
                  <a:pt x="2836162" y="1840343"/>
                </a:lnTo>
                <a:lnTo>
                  <a:pt x="2836162" y="0"/>
                </a:lnTo>
                <a:lnTo>
                  <a:pt x="0" y="0"/>
                </a:lnTo>
                <a:lnTo>
                  <a:pt x="0" y="1840343"/>
                </a:lnTo>
                <a:close/>
              </a:path>
            </a:pathLst>
          </a:custGeom>
          <a:solidFill>
            <a:srgbClr val="D1D3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158389" y="1295387"/>
            <a:ext cx="2836545" cy="1840864"/>
          </a:xfrm>
          <a:custGeom>
            <a:avLst/>
            <a:gdLst/>
            <a:ahLst/>
            <a:cxnLst/>
            <a:rect l="l" t="t" r="r" b="b"/>
            <a:pathLst>
              <a:path w="2836545" h="1840864">
                <a:moveTo>
                  <a:pt x="2836162" y="1840343"/>
                </a:moveTo>
                <a:lnTo>
                  <a:pt x="0" y="1840343"/>
                </a:lnTo>
                <a:lnTo>
                  <a:pt x="0" y="0"/>
                </a:lnTo>
              </a:path>
            </a:pathLst>
          </a:custGeom>
          <a:ln w="1000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994550" y="1295387"/>
            <a:ext cx="0" cy="1840864"/>
          </a:xfrm>
          <a:custGeom>
            <a:avLst/>
            <a:gdLst/>
            <a:ahLst/>
            <a:cxnLst/>
            <a:rect l="l" t="t" r="r" b="b"/>
            <a:pathLst>
              <a:path w="0" h="1840864">
                <a:moveTo>
                  <a:pt x="0" y="0"/>
                </a:moveTo>
                <a:lnTo>
                  <a:pt x="0" y="1840343"/>
                </a:lnTo>
              </a:path>
            </a:pathLst>
          </a:custGeom>
          <a:ln w="917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158389" y="1295387"/>
            <a:ext cx="2836545" cy="4077970"/>
          </a:xfrm>
          <a:custGeom>
            <a:avLst/>
            <a:gdLst/>
            <a:ahLst/>
            <a:cxnLst/>
            <a:rect l="l" t="t" r="r" b="b"/>
            <a:pathLst>
              <a:path w="2836545" h="4077970">
                <a:moveTo>
                  <a:pt x="2836162" y="4077543"/>
                </a:moveTo>
                <a:lnTo>
                  <a:pt x="0" y="4077543"/>
                </a:lnTo>
                <a:lnTo>
                  <a:pt x="0" y="0"/>
                </a:lnTo>
              </a:path>
            </a:pathLst>
          </a:custGeom>
          <a:ln w="956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994550" y="1295387"/>
            <a:ext cx="0" cy="4077970"/>
          </a:xfrm>
          <a:custGeom>
            <a:avLst/>
            <a:gdLst/>
            <a:ahLst/>
            <a:cxnLst/>
            <a:rect l="l" t="t" r="r" b="b"/>
            <a:pathLst>
              <a:path w="0" h="4077970">
                <a:moveTo>
                  <a:pt x="0" y="0"/>
                </a:moveTo>
                <a:lnTo>
                  <a:pt x="0" y="4077543"/>
                </a:lnTo>
              </a:path>
            </a:pathLst>
          </a:custGeom>
          <a:ln w="917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260882" y="2055941"/>
            <a:ext cx="809625" cy="424815"/>
          </a:xfrm>
          <a:custGeom>
            <a:avLst/>
            <a:gdLst/>
            <a:ahLst/>
            <a:cxnLst/>
            <a:rect l="l" t="t" r="r" b="b"/>
            <a:pathLst>
              <a:path w="809625" h="424814">
                <a:moveTo>
                  <a:pt x="0" y="424325"/>
                </a:moveTo>
                <a:lnTo>
                  <a:pt x="809239" y="424325"/>
                </a:lnTo>
                <a:lnTo>
                  <a:pt x="809239" y="0"/>
                </a:lnTo>
                <a:lnTo>
                  <a:pt x="0" y="0"/>
                </a:lnTo>
                <a:lnTo>
                  <a:pt x="0" y="4243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260882" y="2055941"/>
            <a:ext cx="809625" cy="424815"/>
          </a:xfrm>
          <a:custGeom>
            <a:avLst/>
            <a:gdLst/>
            <a:ahLst/>
            <a:cxnLst/>
            <a:rect l="l" t="t" r="r" b="b"/>
            <a:pathLst>
              <a:path w="809625" h="424814">
                <a:moveTo>
                  <a:pt x="809239" y="424325"/>
                </a:moveTo>
                <a:lnTo>
                  <a:pt x="0" y="424325"/>
                </a:lnTo>
                <a:lnTo>
                  <a:pt x="0" y="0"/>
                </a:lnTo>
                <a:lnTo>
                  <a:pt x="809239" y="0"/>
                </a:lnTo>
                <a:lnTo>
                  <a:pt x="809239" y="424325"/>
                </a:lnTo>
                <a:close/>
              </a:path>
            </a:pathLst>
          </a:custGeom>
          <a:ln w="1009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323602" y="2209457"/>
            <a:ext cx="46355" cy="110489"/>
          </a:xfrm>
          <a:custGeom>
            <a:avLst/>
            <a:gdLst/>
            <a:ahLst/>
            <a:cxnLst/>
            <a:rect l="l" t="t" r="r" b="b"/>
            <a:pathLst>
              <a:path w="46354" h="110489">
                <a:moveTo>
                  <a:pt x="33018" y="20698"/>
                </a:moveTo>
                <a:lnTo>
                  <a:pt x="15297" y="20698"/>
                </a:lnTo>
                <a:lnTo>
                  <a:pt x="20460" y="12370"/>
                </a:lnTo>
                <a:lnTo>
                  <a:pt x="26770" y="5821"/>
                </a:lnTo>
                <a:lnTo>
                  <a:pt x="34228" y="1536"/>
                </a:lnTo>
                <a:lnTo>
                  <a:pt x="42833" y="0"/>
                </a:lnTo>
                <a:lnTo>
                  <a:pt x="45892" y="0"/>
                </a:lnTo>
                <a:lnTo>
                  <a:pt x="45892" y="18973"/>
                </a:lnTo>
                <a:lnTo>
                  <a:pt x="39773" y="18973"/>
                </a:lnTo>
                <a:lnTo>
                  <a:pt x="33018" y="20698"/>
                </a:lnTo>
                <a:close/>
              </a:path>
              <a:path w="46354" h="110489">
                <a:moveTo>
                  <a:pt x="16827" y="110393"/>
                </a:moveTo>
                <a:lnTo>
                  <a:pt x="0" y="110393"/>
                </a:lnTo>
                <a:lnTo>
                  <a:pt x="0" y="3449"/>
                </a:lnTo>
                <a:lnTo>
                  <a:pt x="15297" y="3449"/>
                </a:lnTo>
                <a:lnTo>
                  <a:pt x="15297" y="20698"/>
                </a:lnTo>
                <a:lnTo>
                  <a:pt x="33018" y="20698"/>
                </a:lnTo>
                <a:lnTo>
                  <a:pt x="30379" y="21372"/>
                </a:lnTo>
                <a:lnTo>
                  <a:pt x="23137" y="27814"/>
                </a:lnTo>
                <a:lnTo>
                  <a:pt x="18476" y="37166"/>
                </a:lnTo>
                <a:lnTo>
                  <a:pt x="16827" y="48297"/>
                </a:lnTo>
                <a:lnTo>
                  <a:pt x="16827" y="11039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378673" y="2209457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41303" y="113843"/>
                </a:moveTo>
                <a:lnTo>
                  <a:pt x="23878" y="109854"/>
                </a:lnTo>
                <a:lnTo>
                  <a:pt x="10899" y="98750"/>
                </a:lnTo>
                <a:lnTo>
                  <a:pt x="2796" y="81825"/>
                </a:lnTo>
                <a:lnTo>
                  <a:pt x="0" y="60371"/>
                </a:lnTo>
                <a:lnTo>
                  <a:pt x="2629" y="36384"/>
                </a:lnTo>
                <a:lnTo>
                  <a:pt x="10708" y="17249"/>
                </a:lnTo>
                <a:lnTo>
                  <a:pt x="24523" y="4581"/>
                </a:lnTo>
                <a:lnTo>
                  <a:pt x="44362" y="0"/>
                </a:lnTo>
                <a:lnTo>
                  <a:pt x="62433" y="4366"/>
                </a:lnTo>
                <a:lnTo>
                  <a:pt x="75340" y="16817"/>
                </a:lnTo>
                <a:lnTo>
                  <a:pt x="75511" y="17249"/>
                </a:lnTo>
                <a:lnTo>
                  <a:pt x="42833" y="17249"/>
                </a:lnTo>
                <a:lnTo>
                  <a:pt x="32316" y="19674"/>
                </a:lnTo>
                <a:lnTo>
                  <a:pt x="24093" y="26304"/>
                </a:lnTo>
                <a:lnTo>
                  <a:pt x="18739" y="36169"/>
                </a:lnTo>
                <a:lnTo>
                  <a:pt x="16827" y="48297"/>
                </a:lnTo>
                <a:lnTo>
                  <a:pt x="84280" y="48297"/>
                </a:lnTo>
                <a:lnTo>
                  <a:pt x="85666" y="62096"/>
                </a:lnTo>
                <a:lnTo>
                  <a:pt x="16827" y="62096"/>
                </a:lnTo>
                <a:lnTo>
                  <a:pt x="18548" y="77216"/>
                </a:lnTo>
                <a:lnTo>
                  <a:pt x="23711" y="88616"/>
                </a:lnTo>
                <a:lnTo>
                  <a:pt x="32316" y="95812"/>
                </a:lnTo>
                <a:lnTo>
                  <a:pt x="44362" y="98319"/>
                </a:lnTo>
                <a:lnTo>
                  <a:pt x="75352" y="98319"/>
                </a:lnTo>
                <a:lnTo>
                  <a:pt x="75101" y="98723"/>
                </a:lnTo>
                <a:lnTo>
                  <a:pt x="67309" y="106943"/>
                </a:lnTo>
                <a:lnTo>
                  <a:pt x="63460" y="109477"/>
                </a:lnTo>
                <a:lnTo>
                  <a:pt x="58321" y="111687"/>
                </a:lnTo>
                <a:lnTo>
                  <a:pt x="51175" y="113250"/>
                </a:lnTo>
                <a:lnTo>
                  <a:pt x="41303" y="113843"/>
                </a:lnTo>
                <a:close/>
              </a:path>
              <a:path w="85725" h="114300">
                <a:moveTo>
                  <a:pt x="84280" y="48297"/>
                </a:moveTo>
                <a:lnTo>
                  <a:pt x="68838" y="48297"/>
                </a:lnTo>
                <a:lnTo>
                  <a:pt x="67572" y="36169"/>
                </a:lnTo>
                <a:lnTo>
                  <a:pt x="63293" y="26304"/>
                </a:lnTo>
                <a:lnTo>
                  <a:pt x="55286" y="19674"/>
                </a:lnTo>
                <a:lnTo>
                  <a:pt x="42833" y="17249"/>
                </a:lnTo>
                <a:lnTo>
                  <a:pt x="75511" y="17249"/>
                </a:lnTo>
                <a:lnTo>
                  <a:pt x="83084" y="36384"/>
                </a:lnTo>
                <a:lnTo>
                  <a:pt x="84280" y="48297"/>
                </a:lnTo>
                <a:close/>
              </a:path>
              <a:path w="85725" h="114300">
                <a:moveTo>
                  <a:pt x="75352" y="98319"/>
                </a:moveTo>
                <a:lnTo>
                  <a:pt x="44362" y="98319"/>
                </a:lnTo>
                <a:lnTo>
                  <a:pt x="54640" y="96055"/>
                </a:lnTo>
                <a:lnTo>
                  <a:pt x="62337" y="90557"/>
                </a:lnTo>
                <a:lnTo>
                  <a:pt x="67165" y="83765"/>
                </a:lnTo>
                <a:lnTo>
                  <a:pt x="68838" y="77620"/>
                </a:lnTo>
                <a:lnTo>
                  <a:pt x="84136" y="77620"/>
                </a:lnTo>
                <a:lnTo>
                  <a:pt x="83228" y="82930"/>
                </a:lnTo>
                <a:lnTo>
                  <a:pt x="80312" y="90341"/>
                </a:lnTo>
                <a:lnTo>
                  <a:pt x="75352" y="983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479636" y="2209457"/>
            <a:ext cx="84455" cy="155575"/>
          </a:xfrm>
          <a:custGeom>
            <a:avLst/>
            <a:gdLst/>
            <a:ahLst/>
            <a:cxnLst/>
            <a:rect l="l" t="t" r="r" b="b"/>
            <a:pathLst>
              <a:path w="84454" h="155575">
                <a:moveTo>
                  <a:pt x="42833" y="113843"/>
                </a:moveTo>
                <a:lnTo>
                  <a:pt x="21942" y="108048"/>
                </a:lnTo>
                <a:lnTo>
                  <a:pt x="8796" y="93360"/>
                </a:lnTo>
                <a:lnTo>
                  <a:pt x="1959" y="73820"/>
                </a:lnTo>
                <a:lnTo>
                  <a:pt x="0" y="53471"/>
                </a:lnTo>
                <a:lnTo>
                  <a:pt x="2772" y="32746"/>
                </a:lnTo>
                <a:lnTo>
                  <a:pt x="10708" y="15739"/>
                </a:lnTo>
                <a:lnTo>
                  <a:pt x="23233" y="4231"/>
                </a:lnTo>
                <a:lnTo>
                  <a:pt x="39773" y="0"/>
                </a:lnTo>
                <a:lnTo>
                  <a:pt x="51414" y="1994"/>
                </a:lnTo>
                <a:lnTo>
                  <a:pt x="59469" y="6899"/>
                </a:lnTo>
                <a:lnTo>
                  <a:pt x="64942" y="13098"/>
                </a:lnTo>
                <a:lnTo>
                  <a:pt x="67695" y="17249"/>
                </a:lnTo>
                <a:lnTo>
                  <a:pt x="42833" y="17249"/>
                </a:lnTo>
                <a:lnTo>
                  <a:pt x="28443" y="21507"/>
                </a:lnTo>
                <a:lnTo>
                  <a:pt x="20651" y="31910"/>
                </a:lnTo>
                <a:lnTo>
                  <a:pt x="17448" y="44901"/>
                </a:lnTo>
                <a:lnTo>
                  <a:pt x="16827" y="56921"/>
                </a:lnTo>
                <a:lnTo>
                  <a:pt x="18309" y="73577"/>
                </a:lnTo>
                <a:lnTo>
                  <a:pt x="22946" y="86676"/>
                </a:lnTo>
                <a:lnTo>
                  <a:pt x="31025" y="95246"/>
                </a:lnTo>
                <a:lnTo>
                  <a:pt x="42833" y="98319"/>
                </a:lnTo>
                <a:lnTo>
                  <a:pt x="67309" y="98319"/>
                </a:lnTo>
                <a:lnTo>
                  <a:pt x="63269" y="104383"/>
                </a:lnTo>
                <a:lnTo>
                  <a:pt x="57939" y="109315"/>
                </a:lnTo>
                <a:lnTo>
                  <a:pt x="51175" y="112630"/>
                </a:lnTo>
                <a:lnTo>
                  <a:pt x="42833" y="113843"/>
                </a:lnTo>
                <a:close/>
              </a:path>
              <a:path w="84454" h="155575">
                <a:moveTo>
                  <a:pt x="84136" y="18973"/>
                </a:moveTo>
                <a:lnTo>
                  <a:pt x="68838" y="18973"/>
                </a:lnTo>
                <a:lnTo>
                  <a:pt x="68838" y="3449"/>
                </a:lnTo>
                <a:lnTo>
                  <a:pt x="84136" y="3449"/>
                </a:lnTo>
                <a:lnTo>
                  <a:pt x="84136" y="18973"/>
                </a:lnTo>
                <a:close/>
              </a:path>
              <a:path w="84454" h="155575">
                <a:moveTo>
                  <a:pt x="72234" y="141441"/>
                </a:moveTo>
                <a:lnTo>
                  <a:pt x="41303" y="141441"/>
                </a:lnTo>
                <a:lnTo>
                  <a:pt x="56337" y="137480"/>
                </a:lnTo>
                <a:lnTo>
                  <a:pt x="64058" y="127858"/>
                </a:lnTo>
                <a:lnTo>
                  <a:pt x="66902" y="115972"/>
                </a:lnTo>
                <a:lnTo>
                  <a:pt x="67309" y="105218"/>
                </a:lnTo>
                <a:lnTo>
                  <a:pt x="67309" y="98319"/>
                </a:lnTo>
                <a:lnTo>
                  <a:pt x="42833" y="98319"/>
                </a:lnTo>
                <a:lnTo>
                  <a:pt x="51414" y="96783"/>
                </a:lnTo>
                <a:lnTo>
                  <a:pt x="59851" y="91204"/>
                </a:lnTo>
                <a:lnTo>
                  <a:pt x="66281" y="80127"/>
                </a:lnTo>
                <a:lnTo>
                  <a:pt x="68838" y="62096"/>
                </a:lnTo>
                <a:lnTo>
                  <a:pt x="68002" y="47812"/>
                </a:lnTo>
                <a:lnTo>
                  <a:pt x="64440" y="33204"/>
                </a:lnTo>
                <a:lnTo>
                  <a:pt x="56576" y="21830"/>
                </a:lnTo>
                <a:lnTo>
                  <a:pt x="42833" y="17249"/>
                </a:lnTo>
                <a:lnTo>
                  <a:pt x="67695" y="17249"/>
                </a:lnTo>
                <a:lnTo>
                  <a:pt x="68838" y="18973"/>
                </a:lnTo>
                <a:lnTo>
                  <a:pt x="84136" y="18973"/>
                </a:lnTo>
                <a:lnTo>
                  <a:pt x="84136" y="101769"/>
                </a:lnTo>
                <a:lnTo>
                  <a:pt x="83443" y="116673"/>
                </a:lnTo>
                <a:lnTo>
                  <a:pt x="78591" y="134326"/>
                </a:lnTo>
                <a:lnTo>
                  <a:pt x="72234" y="141441"/>
                </a:lnTo>
                <a:close/>
              </a:path>
              <a:path w="84454" h="155575">
                <a:moveTo>
                  <a:pt x="39773" y="155241"/>
                </a:moveTo>
                <a:lnTo>
                  <a:pt x="29949" y="154270"/>
                </a:lnTo>
                <a:lnTo>
                  <a:pt x="18548" y="150066"/>
                </a:lnTo>
                <a:lnTo>
                  <a:pt x="8580" y="140687"/>
                </a:lnTo>
                <a:lnTo>
                  <a:pt x="3059" y="124192"/>
                </a:lnTo>
                <a:lnTo>
                  <a:pt x="19886" y="124192"/>
                </a:lnTo>
                <a:lnTo>
                  <a:pt x="23878" y="134164"/>
                </a:lnTo>
                <a:lnTo>
                  <a:pt x="30021" y="139285"/>
                </a:lnTo>
                <a:lnTo>
                  <a:pt x="36451" y="141172"/>
                </a:lnTo>
                <a:lnTo>
                  <a:pt x="41303" y="141441"/>
                </a:lnTo>
                <a:lnTo>
                  <a:pt x="72234" y="141441"/>
                </a:lnTo>
                <a:lnTo>
                  <a:pt x="65420" y="149069"/>
                </a:lnTo>
                <a:lnTo>
                  <a:pt x="39773" y="15524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595133" y="2212907"/>
            <a:ext cx="0" cy="107314"/>
          </a:xfrm>
          <a:custGeom>
            <a:avLst/>
            <a:gdLst/>
            <a:ahLst/>
            <a:cxnLst/>
            <a:rect l="l" t="t" r="r" b="b"/>
            <a:pathLst>
              <a:path w="0" h="107314">
                <a:moveTo>
                  <a:pt x="0" y="0"/>
                </a:moveTo>
                <a:lnTo>
                  <a:pt x="0" y="106943"/>
                </a:lnTo>
              </a:path>
            </a:pathLst>
          </a:custGeom>
          <a:ln w="1682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586719" y="2183583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 h="0">
                <a:moveTo>
                  <a:pt x="0" y="0"/>
                </a:moveTo>
                <a:lnTo>
                  <a:pt x="16827" y="0"/>
                </a:lnTo>
              </a:path>
            </a:pathLst>
          </a:custGeom>
          <a:ln w="2069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621904" y="2209457"/>
            <a:ext cx="78105" cy="114300"/>
          </a:xfrm>
          <a:custGeom>
            <a:avLst/>
            <a:gdLst/>
            <a:ahLst/>
            <a:cxnLst/>
            <a:rect l="l" t="t" r="r" b="b"/>
            <a:pathLst>
              <a:path w="78104" h="114300">
                <a:moveTo>
                  <a:pt x="71467" y="98319"/>
                </a:moveTo>
                <a:lnTo>
                  <a:pt x="39773" y="98319"/>
                </a:lnTo>
                <a:lnTo>
                  <a:pt x="48521" y="97322"/>
                </a:lnTo>
                <a:lnTo>
                  <a:pt x="55835" y="94222"/>
                </a:lnTo>
                <a:lnTo>
                  <a:pt x="60855" y="88859"/>
                </a:lnTo>
                <a:lnTo>
                  <a:pt x="62719" y="81070"/>
                </a:lnTo>
                <a:lnTo>
                  <a:pt x="62719" y="72445"/>
                </a:lnTo>
                <a:lnTo>
                  <a:pt x="56600" y="68996"/>
                </a:lnTo>
                <a:lnTo>
                  <a:pt x="42833" y="65546"/>
                </a:lnTo>
                <a:lnTo>
                  <a:pt x="24476" y="60371"/>
                </a:lnTo>
                <a:lnTo>
                  <a:pt x="15321" y="57056"/>
                </a:lnTo>
                <a:lnTo>
                  <a:pt x="8604" y="51962"/>
                </a:lnTo>
                <a:lnTo>
                  <a:pt x="4469" y="44604"/>
                </a:lnTo>
                <a:lnTo>
                  <a:pt x="3059" y="34498"/>
                </a:lnTo>
                <a:lnTo>
                  <a:pt x="5975" y="18920"/>
                </a:lnTo>
                <a:lnTo>
                  <a:pt x="13767" y="8193"/>
                </a:lnTo>
                <a:lnTo>
                  <a:pt x="25001" y="1994"/>
                </a:lnTo>
                <a:lnTo>
                  <a:pt x="38243" y="0"/>
                </a:lnTo>
                <a:lnTo>
                  <a:pt x="58823" y="4662"/>
                </a:lnTo>
                <a:lnTo>
                  <a:pt x="69794" y="15308"/>
                </a:lnTo>
                <a:lnTo>
                  <a:pt x="69876" y="15524"/>
                </a:lnTo>
                <a:lnTo>
                  <a:pt x="32124" y="15524"/>
                </a:lnTo>
                <a:lnTo>
                  <a:pt x="18357" y="17249"/>
                </a:lnTo>
                <a:lnTo>
                  <a:pt x="18357" y="39672"/>
                </a:lnTo>
                <a:lnTo>
                  <a:pt x="22946" y="41397"/>
                </a:lnTo>
                <a:lnTo>
                  <a:pt x="35184" y="44847"/>
                </a:lnTo>
                <a:lnTo>
                  <a:pt x="52011" y="50022"/>
                </a:lnTo>
                <a:lnTo>
                  <a:pt x="64464" y="54576"/>
                </a:lnTo>
                <a:lnTo>
                  <a:pt x="72472" y="60587"/>
                </a:lnTo>
                <a:lnTo>
                  <a:pt x="76750" y="68214"/>
                </a:lnTo>
                <a:lnTo>
                  <a:pt x="78017" y="77620"/>
                </a:lnTo>
                <a:lnTo>
                  <a:pt x="75268" y="92740"/>
                </a:lnTo>
                <a:lnTo>
                  <a:pt x="71467" y="98319"/>
                </a:lnTo>
                <a:close/>
              </a:path>
              <a:path w="78104" h="114300">
                <a:moveTo>
                  <a:pt x="74957" y="34498"/>
                </a:moveTo>
                <a:lnTo>
                  <a:pt x="59660" y="34498"/>
                </a:lnTo>
                <a:lnTo>
                  <a:pt x="58871" y="28622"/>
                </a:lnTo>
                <a:lnTo>
                  <a:pt x="55644" y="22423"/>
                </a:lnTo>
                <a:lnTo>
                  <a:pt x="48689" y="17518"/>
                </a:lnTo>
                <a:lnTo>
                  <a:pt x="36714" y="15524"/>
                </a:lnTo>
                <a:lnTo>
                  <a:pt x="69876" y="15524"/>
                </a:lnTo>
                <a:lnTo>
                  <a:pt x="74169" y="26924"/>
                </a:lnTo>
                <a:lnTo>
                  <a:pt x="74957" y="34498"/>
                </a:lnTo>
                <a:close/>
              </a:path>
              <a:path w="78104" h="114300">
                <a:moveTo>
                  <a:pt x="39773" y="113843"/>
                </a:moveTo>
                <a:lnTo>
                  <a:pt x="18070" y="109854"/>
                </a:lnTo>
                <a:lnTo>
                  <a:pt x="6119" y="100044"/>
                </a:lnTo>
                <a:lnTo>
                  <a:pt x="1051" y="87646"/>
                </a:lnTo>
                <a:lnTo>
                  <a:pt x="0" y="75895"/>
                </a:lnTo>
                <a:lnTo>
                  <a:pt x="15297" y="75895"/>
                </a:lnTo>
                <a:lnTo>
                  <a:pt x="16110" y="83037"/>
                </a:lnTo>
                <a:lnTo>
                  <a:pt x="19504" y="90341"/>
                </a:lnTo>
                <a:lnTo>
                  <a:pt x="26914" y="96028"/>
                </a:lnTo>
                <a:lnTo>
                  <a:pt x="39773" y="98319"/>
                </a:lnTo>
                <a:lnTo>
                  <a:pt x="71467" y="98319"/>
                </a:lnTo>
                <a:lnTo>
                  <a:pt x="67500" y="104140"/>
                </a:lnTo>
                <a:lnTo>
                  <a:pt x="55429" y="111336"/>
                </a:lnTo>
                <a:lnTo>
                  <a:pt x="39773" y="11384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710629" y="2183583"/>
            <a:ext cx="43180" cy="138430"/>
          </a:xfrm>
          <a:custGeom>
            <a:avLst/>
            <a:gdLst/>
            <a:ahLst/>
            <a:cxnLst/>
            <a:rect l="l" t="t" r="r" b="b"/>
            <a:pathLst>
              <a:path w="43179" h="138430">
                <a:moveTo>
                  <a:pt x="27535" y="29323"/>
                </a:moveTo>
                <a:lnTo>
                  <a:pt x="12238" y="29323"/>
                </a:lnTo>
                <a:lnTo>
                  <a:pt x="12238" y="0"/>
                </a:lnTo>
                <a:lnTo>
                  <a:pt x="27535" y="0"/>
                </a:lnTo>
                <a:lnTo>
                  <a:pt x="27535" y="29323"/>
                </a:lnTo>
                <a:close/>
              </a:path>
              <a:path w="43179" h="138430">
                <a:moveTo>
                  <a:pt x="42833" y="44847"/>
                </a:moveTo>
                <a:lnTo>
                  <a:pt x="0" y="44847"/>
                </a:lnTo>
                <a:lnTo>
                  <a:pt x="0" y="29323"/>
                </a:lnTo>
                <a:lnTo>
                  <a:pt x="42833" y="29323"/>
                </a:lnTo>
                <a:lnTo>
                  <a:pt x="42833" y="44847"/>
                </a:lnTo>
                <a:close/>
              </a:path>
              <a:path w="43179" h="138430">
                <a:moveTo>
                  <a:pt x="38243" y="137992"/>
                </a:moveTo>
                <a:lnTo>
                  <a:pt x="32124" y="137992"/>
                </a:lnTo>
                <a:lnTo>
                  <a:pt x="21918" y="136186"/>
                </a:lnTo>
                <a:lnTo>
                  <a:pt x="15871" y="131308"/>
                </a:lnTo>
                <a:lnTo>
                  <a:pt x="12978" y="124165"/>
                </a:lnTo>
                <a:lnTo>
                  <a:pt x="12238" y="115568"/>
                </a:lnTo>
                <a:lnTo>
                  <a:pt x="12238" y="44847"/>
                </a:lnTo>
                <a:lnTo>
                  <a:pt x="27535" y="44847"/>
                </a:lnTo>
                <a:lnTo>
                  <a:pt x="27535" y="122467"/>
                </a:lnTo>
                <a:lnTo>
                  <a:pt x="42833" y="122467"/>
                </a:lnTo>
                <a:lnTo>
                  <a:pt x="42833" y="136267"/>
                </a:lnTo>
                <a:lnTo>
                  <a:pt x="38243" y="13799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765700" y="2209457"/>
            <a:ext cx="87630" cy="114300"/>
          </a:xfrm>
          <a:custGeom>
            <a:avLst/>
            <a:gdLst/>
            <a:ahLst/>
            <a:cxnLst/>
            <a:rect l="l" t="t" r="r" b="b"/>
            <a:pathLst>
              <a:path w="87629" h="114300">
                <a:moveTo>
                  <a:pt x="42833" y="113843"/>
                </a:moveTo>
                <a:lnTo>
                  <a:pt x="24523" y="109854"/>
                </a:lnTo>
                <a:lnTo>
                  <a:pt x="11090" y="98750"/>
                </a:lnTo>
                <a:lnTo>
                  <a:pt x="2820" y="81825"/>
                </a:lnTo>
                <a:lnTo>
                  <a:pt x="0" y="60371"/>
                </a:lnTo>
                <a:lnTo>
                  <a:pt x="2653" y="36384"/>
                </a:lnTo>
                <a:lnTo>
                  <a:pt x="10899" y="17249"/>
                </a:lnTo>
                <a:lnTo>
                  <a:pt x="25169" y="4581"/>
                </a:lnTo>
                <a:lnTo>
                  <a:pt x="45892" y="0"/>
                </a:lnTo>
                <a:lnTo>
                  <a:pt x="63962" y="4366"/>
                </a:lnTo>
                <a:lnTo>
                  <a:pt x="76870" y="16817"/>
                </a:lnTo>
                <a:lnTo>
                  <a:pt x="77040" y="17249"/>
                </a:lnTo>
                <a:lnTo>
                  <a:pt x="42833" y="17249"/>
                </a:lnTo>
                <a:lnTo>
                  <a:pt x="32961" y="19674"/>
                </a:lnTo>
                <a:lnTo>
                  <a:pt x="24667" y="26304"/>
                </a:lnTo>
                <a:lnTo>
                  <a:pt x="18954" y="36169"/>
                </a:lnTo>
                <a:lnTo>
                  <a:pt x="16827" y="48297"/>
                </a:lnTo>
                <a:lnTo>
                  <a:pt x="85810" y="48297"/>
                </a:lnTo>
                <a:lnTo>
                  <a:pt x="87195" y="62096"/>
                </a:lnTo>
                <a:lnTo>
                  <a:pt x="16827" y="62096"/>
                </a:lnTo>
                <a:lnTo>
                  <a:pt x="18548" y="77216"/>
                </a:lnTo>
                <a:lnTo>
                  <a:pt x="23711" y="88616"/>
                </a:lnTo>
                <a:lnTo>
                  <a:pt x="32316" y="95812"/>
                </a:lnTo>
                <a:lnTo>
                  <a:pt x="44362" y="98319"/>
                </a:lnTo>
                <a:lnTo>
                  <a:pt x="76649" y="98319"/>
                </a:lnTo>
                <a:lnTo>
                  <a:pt x="76415" y="98723"/>
                </a:lnTo>
                <a:lnTo>
                  <a:pt x="68838" y="106943"/>
                </a:lnTo>
                <a:lnTo>
                  <a:pt x="64990" y="109477"/>
                </a:lnTo>
                <a:lnTo>
                  <a:pt x="59851" y="111687"/>
                </a:lnTo>
                <a:lnTo>
                  <a:pt x="52704" y="113250"/>
                </a:lnTo>
                <a:lnTo>
                  <a:pt x="42833" y="113843"/>
                </a:lnTo>
                <a:close/>
              </a:path>
              <a:path w="87629" h="114300">
                <a:moveTo>
                  <a:pt x="85810" y="48297"/>
                </a:moveTo>
                <a:lnTo>
                  <a:pt x="70368" y="48297"/>
                </a:lnTo>
                <a:lnTo>
                  <a:pt x="68217" y="36169"/>
                </a:lnTo>
                <a:lnTo>
                  <a:pt x="63484" y="26304"/>
                </a:lnTo>
                <a:lnTo>
                  <a:pt x="55310" y="19674"/>
                </a:lnTo>
                <a:lnTo>
                  <a:pt x="42833" y="17249"/>
                </a:lnTo>
                <a:lnTo>
                  <a:pt x="77040" y="17249"/>
                </a:lnTo>
                <a:lnTo>
                  <a:pt x="84614" y="36384"/>
                </a:lnTo>
                <a:lnTo>
                  <a:pt x="85810" y="48297"/>
                </a:lnTo>
                <a:close/>
              </a:path>
              <a:path w="87629" h="114300">
                <a:moveTo>
                  <a:pt x="76649" y="98319"/>
                </a:moveTo>
                <a:lnTo>
                  <a:pt x="44362" y="98319"/>
                </a:lnTo>
                <a:lnTo>
                  <a:pt x="54640" y="96055"/>
                </a:lnTo>
                <a:lnTo>
                  <a:pt x="62337" y="90557"/>
                </a:lnTo>
                <a:lnTo>
                  <a:pt x="67165" y="83765"/>
                </a:lnTo>
                <a:lnTo>
                  <a:pt x="68838" y="77620"/>
                </a:lnTo>
                <a:lnTo>
                  <a:pt x="85666" y="77620"/>
                </a:lnTo>
                <a:lnTo>
                  <a:pt x="84112" y="82930"/>
                </a:lnTo>
                <a:lnTo>
                  <a:pt x="81268" y="90341"/>
                </a:lnTo>
                <a:lnTo>
                  <a:pt x="76649" y="983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874313" y="2209457"/>
            <a:ext cx="46355" cy="110489"/>
          </a:xfrm>
          <a:custGeom>
            <a:avLst/>
            <a:gdLst/>
            <a:ahLst/>
            <a:cxnLst/>
            <a:rect l="l" t="t" r="r" b="b"/>
            <a:pathLst>
              <a:path w="46354" h="110489">
                <a:moveTo>
                  <a:pt x="33912" y="20698"/>
                </a:moveTo>
                <a:lnTo>
                  <a:pt x="15297" y="20698"/>
                </a:lnTo>
                <a:lnTo>
                  <a:pt x="20460" y="12370"/>
                </a:lnTo>
                <a:lnTo>
                  <a:pt x="26770" y="5821"/>
                </a:lnTo>
                <a:lnTo>
                  <a:pt x="34228" y="1536"/>
                </a:lnTo>
                <a:lnTo>
                  <a:pt x="42833" y="0"/>
                </a:lnTo>
                <a:lnTo>
                  <a:pt x="45892" y="0"/>
                </a:lnTo>
                <a:lnTo>
                  <a:pt x="45892" y="18973"/>
                </a:lnTo>
                <a:lnTo>
                  <a:pt x="41303" y="18973"/>
                </a:lnTo>
                <a:lnTo>
                  <a:pt x="33912" y="20698"/>
                </a:lnTo>
                <a:close/>
              </a:path>
              <a:path w="46354" h="110489">
                <a:moveTo>
                  <a:pt x="16827" y="110393"/>
                </a:moveTo>
                <a:lnTo>
                  <a:pt x="0" y="110393"/>
                </a:lnTo>
                <a:lnTo>
                  <a:pt x="0" y="3449"/>
                </a:lnTo>
                <a:lnTo>
                  <a:pt x="15297" y="3449"/>
                </a:lnTo>
                <a:lnTo>
                  <a:pt x="15297" y="20698"/>
                </a:lnTo>
                <a:lnTo>
                  <a:pt x="33912" y="20698"/>
                </a:lnTo>
                <a:lnTo>
                  <a:pt x="31025" y="21372"/>
                </a:lnTo>
                <a:lnTo>
                  <a:pt x="23328" y="27814"/>
                </a:lnTo>
                <a:lnTo>
                  <a:pt x="18500" y="37166"/>
                </a:lnTo>
                <a:lnTo>
                  <a:pt x="16827" y="48297"/>
                </a:lnTo>
                <a:lnTo>
                  <a:pt x="16827" y="11039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927854" y="2209457"/>
            <a:ext cx="78105" cy="114300"/>
          </a:xfrm>
          <a:custGeom>
            <a:avLst/>
            <a:gdLst/>
            <a:ahLst/>
            <a:cxnLst/>
            <a:rect l="l" t="t" r="r" b="b"/>
            <a:pathLst>
              <a:path w="78104" h="114300">
                <a:moveTo>
                  <a:pt x="71572" y="98319"/>
                </a:moveTo>
                <a:lnTo>
                  <a:pt x="39773" y="98319"/>
                </a:lnTo>
                <a:lnTo>
                  <a:pt x="48521" y="97322"/>
                </a:lnTo>
                <a:lnTo>
                  <a:pt x="55835" y="94222"/>
                </a:lnTo>
                <a:lnTo>
                  <a:pt x="60855" y="88859"/>
                </a:lnTo>
                <a:lnTo>
                  <a:pt x="62719" y="81070"/>
                </a:lnTo>
                <a:lnTo>
                  <a:pt x="62719" y="72445"/>
                </a:lnTo>
                <a:lnTo>
                  <a:pt x="56600" y="68996"/>
                </a:lnTo>
                <a:lnTo>
                  <a:pt x="42833" y="65546"/>
                </a:lnTo>
                <a:lnTo>
                  <a:pt x="24476" y="60371"/>
                </a:lnTo>
                <a:lnTo>
                  <a:pt x="15321" y="57056"/>
                </a:lnTo>
                <a:lnTo>
                  <a:pt x="8604" y="51962"/>
                </a:lnTo>
                <a:lnTo>
                  <a:pt x="4469" y="44604"/>
                </a:lnTo>
                <a:lnTo>
                  <a:pt x="3059" y="34498"/>
                </a:lnTo>
                <a:lnTo>
                  <a:pt x="5975" y="18920"/>
                </a:lnTo>
                <a:lnTo>
                  <a:pt x="13767" y="8193"/>
                </a:lnTo>
                <a:lnTo>
                  <a:pt x="25001" y="1994"/>
                </a:lnTo>
                <a:lnTo>
                  <a:pt x="38243" y="0"/>
                </a:lnTo>
                <a:lnTo>
                  <a:pt x="58823" y="4662"/>
                </a:lnTo>
                <a:lnTo>
                  <a:pt x="69794" y="15308"/>
                </a:lnTo>
                <a:lnTo>
                  <a:pt x="69876" y="15524"/>
                </a:lnTo>
                <a:lnTo>
                  <a:pt x="32124" y="15524"/>
                </a:lnTo>
                <a:lnTo>
                  <a:pt x="18357" y="17249"/>
                </a:lnTo>
                <a:lnTo>
                  <a:pt x="18357" y="39672"/>
                </a:lnTo>
                <a:lnTo>
                  <a:pt x="22946" y="41397"/>
                </a:lnTo>
                <a:lnTo>
                  <a:pt x="35184" y="44847"/>
                </a:lnTo>
                <a:lnTo>
                  <a:pt x="52011" y="50022"/>
                </a:lnTo>
                <a:lnTo>
                  <a:pt x="64464" y="54576"/>
                </a:lnTo>
                <a:lnTo>
                  <a:pt x="72472" y="60587"/>
                </a:lnTo>
                <a:lnTo>
                  <a:pt x="76750" y="68214"/>
                </a:lnTo>
                <a:lnTo>
                  <a:pt x="78017" y="77620"/>
                </a:lnTo>
                <a:lnTo>
                  <a:pt x="75292" y="92740"/>
                </a:lnTo>
                <a:lnTo>
                  <a:pt x="71572" y="98319"/>
                </a:lnTo>
                <a:close/>
              </a:path>
              <a:path w="78104" h="114300">
                <a:moveTo>
                  <a:pt x="74957" y="34498"/>
                </a:moveTo>
                <a:lnTo>
                  <a:pt x="59660" y="34498"/>
                </a:lnTo>
                <a:lnTo>
                  <a:pt x="58871" y="28622"/>
                </a:lnTo>
                <a:lnTo>
                  <a:pt x="55644" y="22423"/>
                </a:lnTo>
                <a:lnTo>
                  <a:pt x="48689" y="17518"/>
                </a:lnTo>
                <a:lnTo>
                  <a:pt x="36714" y="15524"/>
                </a:lnTo>
                <a:lnTo>
                  <a:pt x="69876" y="15524"/>
                </a:lnTo>
                <a:lnTo>
                  <a:pt x="74169" y="26924"/>
                </a:lnTo>
                <a:lnTo>
                  <a:pt x="74957" y="34498"/>
                </a:lnTo>
                <a:close/>
              </a:path>
              <a:path w="78104" h="114300">
                <a:moveTo>
                  <a:pt x="41303" y="113843"/>
                </a:moveTo>
                <a:lnTo>
                  <a:pt x="18715" y="109854"/>
                </a:lnTo>
                <a:lnTo>
                  <a:pt x="6310" y="100044"/>
                </a:lnTo>
                <a:lnTo>
                  <a:pt x="1075" y="87646"/>
                </a:lnTo>
                <a:lnTo>
                  <a:pt x="0" y="75895"/>
                </a:lnTo>
                <a:lnTo>
                  <a:pt x="15297" y="75895"/>
                </a:lnTo>
                <a:lnTo>
                  <a:pt x="16110" y="83037"/>
                </a:lnTo>
                <a:lnTo>
                  <a:pt x="19504" y="90341"/>
                </a:lnTo>
                <a:lnTo>
                  <a:pt x="26914" y="96028"/>
                </a:lnTo>
                <a:lnTo>
                  <a:pt x="39773" y="98319"/>
                </a:lnTo>
                <a:lnTo>
                  <a:pt x="71572" y="98319"/>
                </a:lnTo>
                <a:lnTo>
                  <a:pt x="67691" y="104140"/>
                </a:lnTo>
                <a:lnTo>
                  <a:pt x="56075" y="111336"/>
                </a:lnTo>
                <a:lnTo>
                  <a:pt x="41303" y="11384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172615" y="2055937"/>
            <a:ext cx="807720" cy="424815"/>
          </a:xfrm>
          <a:custGeom>
            <a:avLst/>
            <a:gdLst/>
            <a:ahLst/>
            <a:cxnLst/>
            <a:rect l="l" t="t" r="r" b="b"/>
            <a:pathLst>
              <a:path w="807720" h="424814">
                <a:moveTo>
                  <a:pt x="0" y="424325"/>
                </a:moveTo>
                <a:lnTo>
                  <a:pt x="807709" y="424325"/>
                </a:lnTo>
                <a:lnTo>
                  <a:pt x="807709" y="0"/>
                </a:lnTo>
                <a:lnTo>
                  <a:pt x="0" y="0"/>
                </a:lnTo>
                <a:lnTo>
                  <a:pt x="0" y="4243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172615" y="2055936"/>
            <a:ext cx="807720" cy="424815"/>
          </a:xfrm>
          <a:custGeom>
            <a:avLst/>
            <a:gdLst/>
            <a:ahLst/>
            <a:cxnLst/>
            <a:rect l="l" t="t" r="r" b="b"/>
            <a:pathLst>
              <a:path w="807720" h="424814">
                <a:moveTo>
                  <a:pt x="807709" y="424325"/>
                </a:moveTo>
                <a:lnTo>
                  <a:pt x="0" y="424325"/>
                </a:lnTo>
                <a:lnTo>
                  <a:pt x="0" y="0"/>
                </a:lnTo>
                <a:lnTo>
                  <a:pt x="807709" y="0"/>
                </a:lnTo>
                <a:lnTo>
                  <a:pt x="807709" y="424325"/>
                </a:lnTo>
                <a:close/>
              </a:path>
            </a:pathLst>
          </a:custGeom>
          <a:ln w="1009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235334" y="2209453"/>
            <a:ext cx="46355" cy="110489"/>
          </a:xfrm>
          <a:custGeom>
            <a:avLst/>
            <a:gdLst/>
            <a:ahLst/>
            <a:cxnLst/>
            <a:rect l="l" t="t" r="r" b="b"/>
            <a:pathLst>
              <a:path w="46354" h="110489">
                <a:moveTo>
                  <a:pt x="32382" y="20698"/>
                </a:moveTo>
                <a:lnTo>
                  <a:pt x="15297" y="20698"/>
                </a:lnTo>
                <a:lnTo>
                  <a:pt x="20221" y="12370"/>
                </a:lnTo>
                <a:lnTo>
                  <a:pt x="26005" y="5821"/>
                </a:lnTo>
                <a:lnTo>
                  <a:pt x="32937" y="1536"/>
                </a:lnTo>
                <a:lnTo>
                  <a:pt x="41303" y="0"/>
                </a:lnTo>
                <a:lnTo>
                  <a:pt x="45892" y="0"/>
                </a:lnTo>
                <a:lnTo>
                  <a:pt x="45892" y="18973"/>
                </a:lnTo>
                <a:lnTo>
                  <a:pt x="39773" y="18973"/>
                </a:lnTo>
                <a:lnTo>
                  <a:pt x="32382" y="20698"/>
                </a:lnTo>
                <a:close/>
              </a:path>
              <a:path w="46354" h="110489">
                <a:moveTo>
                  <a:pt x="15297" y="110393"/>
                </a:moveTo>
                <a:lnTo>
                  <a:pt x="0" y="110393"/>
                </a:lnTo>
                <a:lnTo>
                  <a:pt x="0" y="3449"/>
                </a:lnTo>
                <a:lnTo>
                  <a:pt x="13767" y="3449"/>
                </a:lnTo>
                <a:lnTo>
                  <a:pt x="13767" y="20698"/>
                </a:lnTo>
                <a:lnTo>
                  <a:pt x="32382" y="20698"/>
                </a:lnTo>
                <a:lnTo>
                  <a:pt x="29495" y="21372"/>
                </a:lnTo>
                <a:lnTo>
                  <a:pt x="21798" y="27814"/>
                </a:lnTo>
                <a:lnTo>
                  <a:pt x="16970" y="37166"/>
                </a:lnTo>
                <a:lnTo>
                  <a:pt x="15297" y="48297"/>
                </a:lnTo>
                <a:lnTo>
                  <a:pt x="15297" y="11039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288876" y="2209453"/>
            <a:ext cx="87630" cy="114300"/>
          </a:xfrm>
          <a:custGeom>
            <a:avLst/>
            <a:gdLst/>
            <a:ahLst/>
            <a:cxnLst/>
            <a:rect l="l" t="t" r="r" b="b"/>
            <a:pathLst>
              <a:path w="87629" h="114300">
                <a:moveTo>
                  <a:pt x="42833" y="113843"/>
                </a:moveTo>
                <a:lnTo>
                  <a:pt x="24523" y="109854"/>
                </a:lnTo>
                <a:lnTo>
                  <a:pt x="11090" y="98750"/>
                </a:lnTo>
                <a:lnTo>
                  <a:pt x="2820" y="81825"/>
                </a:lnTo>
                <a:lnTo>
                  <a:pt x="0" y="60371"/>
                </a:lnTo>
                <a:lnTo>
                  <a:pt x="2653" y="36384"/>
                </a:lnTo>
                <a:lnTo>
                  <a:pt x="10899" y="17249"/>
                </a:lnTo>
                <a:lnTo>
                  <a:pt x="25169" y="4581"/>
                </a:lnTo>
                <a:lnTo>
                  <a:pt x="45892" y="0"/>
                </a:lnTo>
                <a:lnTo>
                  <a:pt x="63962" y="4366"/>
                </a:lnTo>
                <a:lnTo>
                  <a:pt x="76870" y="16817"/>
                </a:lnTo>
                <a:lnTo>
                  <a:pt x="77040" y="17249"/>
                </a:lnTo>
                <a:lnTo>
                  <a:pt x="44362" y="17249"/>
                </a:lnTo>
                <a:lnTo>
                  <a:pt x="33606" y="19674"/>
                </a:lnTo>
                <a:lnTo>
                  <a:pt x="24858" y="26304"/>
                </a:lnTo>
                <a:lnTo>
                  <a:pt x="18978" y="36169"/>
                </a:lnTo>
                <a:lnTo>
                  <a:pt x="16827" y="48297"/>
                </a:lnTo>
                <a:lnTo>
                  <a:pt x="85810" y="48297"/>
                </a:lnTo>
                <a:lnTo>
                  <a:pt x="87195" y="62096"/>
                </a:lnTo>
                <a:lnTo>
                  <a:pt x="16827" y="62096"/>
                </a:lnTo>
                <a:lnTo>
                  <a:pt x="18548" y="77216"/>
                </a:lnTo>
                <a:lnTo>
                  <a:pt x="23711" y="88616"/>
                </a:lnTo>
                <a:lnTo>
                  <a:pt x="32316" y="95812"/>
                </a:lnTo>
                <a:lnTo>
                  <a:pt x="44362" y="98319"/>
                </a:lnTo>
                <a:lnTo>
                  <a:pt x="76882" y="98319"/>
                </a:lnTo>
                <a:lnTo>
                  <a:pt x="76631" y="98723"/>
                </a:lnTo>
                <a:lnTo>
                  <a:pt x="68838" y="106943"/>
                </a:lnTo>
                <a:lnTo>
                  <a:pt x="64990" y="109477"/>
                </a:lnTo>
                <a:lnTo>
                  <a:pt x="59851" y="111687"/>
                </a:lnTo>
                <a:lnTo>
                  <a:pt x="52704" y="113250"/>
                </a:lnTo>
                <a:lnTo>
                  <a:pt x="42833" y="113843"/>
                </a:lnTo>
                <a:close/>
              </a:path>
              <a:path w="87629" h="114300">
                <a:moveTo>
                  <a:pt x="85810" y="48297"/>
                </a:moveTo>
                <a:lnTo>
                  <a:pt x="70368" y="48297"/>
                </a:lnTo>
                <a:lnTo>
                  <a:pt x="68241" y="36169"/>
                </a:lnTo>
                <a:lnTo>
                  <a:pt x="63675" y="26304"/>
                </a:lnTo>
                <a:lnTo>
                  <a:pt x="55955" y="19674"/>
                </a:lnTo>
                <a:lnTo>
                  <a:pt x="44362" y="17249"/>
                </a:lnTo>
                <a:lnTo>
                  <a:pt x="77040" y="17249"/>
                </a:lnTo>
                <a:lnTo>
                  <a:pt x="84614" y="36384"/>
                </a:lnTo>
                <a:lnTo>
                  <a:pt x="85810" y="48297"/>
                </a:lnTo>
                <a:close/>
              </a:path>
              <a:path w="87629" h="114300">
                <a:moveTo>
                  <a:pt x="76882" y="98319"/>
                </a:moveTo>
                <a:lnTo>
                  <a:pt x="44362" y="98319"/>
                </a:lnTo>
                <a:lnTo>
                  <a:pt x="54640" y="96055"/>
                </a:lnTo>
                <a:lnTo>
                  <a:pt x="62337" y="90557"/>
                </a:lnTo>
                <a:lnTo>
                  <a:pt x="67165" y="83765"/>
                </a:lnTo>
                <a:lnTo>
                  <a:pt x="68838" y="77620"/>
                </a:lnTo>
                <a:lnTo>
                  <a:pt x="85666" y="77620"/>
                </a:lnTo>
                <a:lnTo>
                  <a:pt x="84757" y="82930"/>
                </a:lnTo>
                <a:lnTo>
                  <a:pt x="81841" y="90341"/>
                </a:lnTo>
                <a:lnTo>
                  <a:pt x="76882" y="983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391369" y="2209453"/>
            <a:ext cx="83185" cy="155575"/>
          </a:xfrm>
          <a:custGeom>
            <a:avLst/>
            <a:gdLst/>
            <a:ahLst/>
            <a:cxnLst/>
            <a:rect l="l" t="t" r="r" b="b"/>
            <a:pathLst>
              <a:path w="83185" h="155575">
                <a:moveTo>
                  <a:pt x="41303" y="113843"/>
                </a:moveTo>
                <a:lnTo>
                  <a:pt x="21297" y="108048"/>
                </a:lnTo>
                <a:lnTo>
                  <a:pt x="8604" y="93360"/>
                </a:lnTo>
                <a:lnTo>
                  <a:pt x="1936" y="73820"/>
                </a:lnTo>
                <a:lnTo>
                  <a:pt x="0" y="53471"/>
                </a:lnTo>
                <a:lnTo>
                  <a:pt x="2557" y="32746"/>
                </a:lnTo>
                <a:lnTo>
                  <a:pt x="10134" y="15739"/>
                </a:lnTo>
                <a:lnTo>
                  <a:pt x="22587" y="4231"/>
                </a:lnTo>
                <a:lnTo>
                  <a:pt x="39773" y="0"/>
                </a:lnTo>
                <a:lnTo>
                  <a:pt x="50768" y="1994"/>
                </a:lnTo>
                <a:lnTo>
                  <a:pt x="58895" y="6899"/>
                </a:lnTo>
                <a:lnTo>
                  <a:pt x="64727" y="13098"/>
                </a:lnTo>
                <a:lnTo>
                  <a:pt x="67631" y="17249"/>
                </a:lnTo>
                <a:lnTo>
                  <a:pt x="42833" y="17249"/>
                </a:lnTo>
                <a:lnTo>
                  <a:pt x="27798" y="21507"/>
                </a:lnTo>
                <a:lnTo>
                  <a:pt x="20078" y="31910"/>
                </a:lnTo>
                <a:lnTo>
                  <a:pt x="17233" y="44901"/>
                </a:lnTo>
                <a:lnTo>
                  <a:pt x="16827" y="56921"/>
                </a:lnTo>
                <a:lnTo>
                  <a:pt x="18285" y="73577"/>
                </a:lnTo>
                <a:lnTo>
                  <a:pt x="22755" y="86676"/>
                </a:lnTo>
                <a:lnTo>
                  <a:pt x="30379" y="95246"/>
                </a:lnTo>
                <a:lnTo>
                  <a:pt x="41303" y="98319"/>
                </a:lnTo>
                <a:lnTo>
                  <a:pt x="67309" y="98319"/>
                </a:lnTo>
                <a:lnTo>
                  <a:pt x="63245" y="104383"/>
                </a:lnTo>
                <a:lnTo>
                  <a:pt x="57748" y="109315"/>
                </a:lnTo>
                <a:lnTo>
                  <a:pt x="50529" y="112630"/>
                </a:lnTo>
                <a:lnTo>
                  <a:pt x="41303" y="113843"/>
                </a:lnTo>
                <a:close/>
              </a:path>
              <a:path w="83185" h="155575">
                <a:moveTo>
                  <a:pt x="82606" y="18973"/>
                </a:moveTo>
                <a:lnTo>
                  <a:pt x="68838" y="18973"/>
                </a:lnTo>
                <a:lnTo>
                  <a:pt x="68838" y="3449"/>
                </a:lnTo>
                <a:lnTo>
                  <a:pt x="82606" y="3449"/>
                </a:lnTo>
                <a:lnTo>
                  <a:pt x="82606" y="18973"/>
                </a:lnTo>
                <a:close/>
              </a:path>
              <a:path w="83185" h="155575">
                <a:moveTo>
                  <a:pt x="71115" y="141441"/>
                </a:moveTo>
                <a:lnTo>
                  <a:pt x="39773" y="141441"/>
                </a:lnTo>
                <a:lnTo>
                  <a:pt x="55692" y="137480"/>
                </a:lnTo>
                <a:lnTo>
                  <a:pt x="63867" y="127858"/>
                </a:lnTo>
                <a:lnTo>
                  <a:pt x="66878" y="115972"/>
                </a:lnTo>
                <a:lnTo>
                  <a:pt x="67309" y="105218"/>
                </a:lnTo>
                <a:lnTo>
                  <a:pt x="67309" y="98319"/>
                </a:lnTo>
                <a:lnTo>
                  <a:pt x="41303" y="98319"/>
                </a:lnTo>
                <a:lnTo>
                  <a:pt x="49884" y="96783"/>
                </a:lnTo>
                <a:lnTo>
                  <a:pt x="58321" y="91204"/>
                </a:lnTo>
                <a:lnTo>
                  <a:pt x="64751" y="80127"/>
                </a:lnTo>
                <a:lnTo>
                  <a:pt x="67309" y="62096"/>
                </a:lnTo>
                <a:lnTo>
                  <a:pt x="66711" y="47812"/>
                </a:lnTo>
                <a:lnTo>
                  <a:pt x="63675" y="33204"/>
                </a:lnTo>
                <a:lnTo>
                  <a:pt x="56337" y="21830"/>
                </a:lnTo>
                <a:lnTo>
                  <a:pt x="42833" y="17249"/>
                </a:lnTo>
                <a:lnTo>
                  <a:pt x="67631" y="17249"/>
                </a:lnTo>
                <a:lnTo>
                  <a:pt x="68838" y="18973"/>
                </a:lnTo>
                <a:lnTo>
                  <a:pt x="82606" y="18973"/>
                </a:lnTo>
                <a:lnTo>
                  <a:pt x="82606" y="101769"/>
                </a:lnTo>
                <a:lnTo>
                  <a:pt x="81937" y="116673"/>
                </a:lnTo>
                <a:lnTo>
                  <a:pt x="77252" y="134326"/>
                </a:lnTo>
                <a:lnTo>
                  <a:pt x="71115" y="141441"/>
                </a:lnTo>
                <a:close/>
              </a:path>
              <a:path w="83185" h="155575">
                <a:moveTo>
                  <a:pt x="39773" y="155241"/>
                </a:moveTo>
                <a:lnTo>
                  <a:pt x="29304" y="154270"/>
                </a:lnTo>
                <a:lnTo>
                  <a:pt x="17974" y="150066"/>
                </a:lnTo>
                <a:lnTo>
                  <a:pt x="8365" y="140687"/>
                </a:lnTo>
                <a:lnTo>
                  <a:pt x="3059" y="124192"/>
                </a:lnTo>
                <a:lnTo>
                  <a:pt x="18357" y="124192"/>
                </a:lnTo>
                <a:lnTo>
                  <a:pt x="22563" y="134164"/>
                </a:lnTo>
                <a:lnTo>
                  <a:pt x="29065" y="139285"/>
                </a:lnTo>
                <a:lnTo>
                  <a:pt x="35566" y="141172"/>
                </a:lnTo>
                <a:lnTo>
                  <a:pt x="39773" y="141441"/>
                </a:lnTo>
                <a:lnTo>
                  <a:pt x="71115" y="141441"/>
                </a:lnTo>
                <a:lnTo>
                  <a:pt x="64536" y="149069"/>
                </a:lnTo>
                <a:lnTo>
                  <a:pt x="39773" y="15524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506101" y="2212903"/>
            <a:ext cx="0" cy="107314"/>
          </a:xfrm>
          <a:custGeom>
            <a:avLst/>
            <a:gdLst/>
            <a:ahLst/>
            <a:cxnLst/>
            <a:rect l="l" t="t" r="r" b="b"/>
            <a:pathLst>
              <a:path w="0" h="107314">
                <a:moveTo>
                  <a:pt x="0" y="0"/>
                </a:moveTo>
                <a:lnTo>
                  <a:pt x="0" y="106943"/>
                </a:lnTo>
              </a:path>
            </a:pathLst>
          </a:custGeom>
          <a:ln w="1529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498452" y="2183579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 h="0">
                <a:moveTo>
                  <a:pt x="0" y="0"/>
                </a:moveTo>
                <a:lnTo>
                  <a:pt x="15297" y="0"/>
                </a:lnTo>
              </a:path>
            </a:pathLst>
          </a:custGeom>
          <a:ln w="2069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532107" y="2209453"/>
            <a:ext cx="80010" cy="114300"/>
          </a:xfrm>
          <a:custGeom>
            <a:avLst/>
            <a:gdLst/>
            <a:ahLst/>
            <a:cxnLst/>
            <a:rect l="l" t="t" r="r" b="b"/>
            <a:pathLst>
              <a:path w="80009" h="114300">
                <a:moveTo>
                  <a:pt x="72606" y="98319"/>
                </a:moveTo>
                <a:lnTo>
                  <a:pt x="41303" y="98319"/>
                </a:lnTo>
                <a:lnTo>
                  <a:pt x="49167" y="97322"/>
                </a:lnTo>
                <a:lnTo>
                  <a:pt x="56027" y="94222"/>
                </a:lnTo>
                <a:lnTo>
                  <a:pt x="60879" y="88859"/>
                </a:lnTo>
                <a:lnTo>
                  <a:pt x="62719" y="81070"/>
                </a:lnTo>
                <a:lnTo>
                  <a:pt x="62719" y="72445"/>
                </a:lnTo>
                <a:lnTo>
                  <a:pt x="58130" y="68996"/>
                </a:lnTo>
                <a:lnTo>
                  <a:pt x="44362" y="65546"/>
                </a:lnTo>
                <a:lnTo>
                  <a:pt x="26005" y="60371"/>
                </a:lnTo>
                <a:lnTo>
                  <a:pt x="16612" y="57056"/>
                </a:lnTo>
                <a:lnTo>
                  <a:pt x="9369" y="51962"/>
                </a:lnTo>
                <a:lnTo>
                  <a:pt x="4708" y="44604"/>
                </a:lnTo>
                <a:lnTo>
                  <a:pt x="3059" y="34498"/>
                </a:lnTo>
                <a:lnTo>
                  <a:pt x="6214" y="18920"/>
                </a:lnTo>
                <a:lnTo>
                  <a:pt x="14532" y="8193"/>
                </a:lnTo>
                <a:lnTo>
                  <a:pt x="26292" y="1994"/>
                </a:lnTo>
                <a:lnTo>
                  <a:pt x="39773" y="0"/>
                </a:lnTo>
                <a:lnTo>
                  <a:pt x="59708" y="4662"/>
                </a:lnTo>
                <a:lnTo>
                  <a:pt x="70751" y="15308"/>
                </a:lnTo>
                <a:lnTo>
                  <a:pt x="70838" y="15524"/>
                </a:lnTo>
                <a:lnTo>
                  <a:pt x="33654" y="15524"/>
                </a:lnTo>
                <a:lnTo>
                  <a:pt x="18357" y="17249"/>
                </a:lnTo>
                <a:lnTo>
                  <a:pt x="18357" y="39672"/>
                </a:lnTo>
                <a:lnTo>
                  <a:pt x="36714" y="44847"/>
                </a:lnTo>
                <a:lnTo>
                  <a:pt x="52011" y="50022"/>
                </a:lnTo>
                <a:lnTo>
                  <a:pt x="64703" y="54576"/>
                </a:lnTo>
                <a:lnTo>
                  <a:pt x="73236" y="60587"/>
                </a:lnTo>
                <a:lnTo>
                  <a:pt x="78041" y="68214"/>
                </a:lnTo>
                <a:lnTo>
                  <a:pt x="79547" y="77620"/>
                </a:lnTo>
                <a:lnTo>
                  <a:pt x="76583" y="92740"/>
                </a:lnTo>
                <a:lnTo>
                  <a:pt x="72606" y="98319"/>
                </a:lnTo>
                <a:close/>
              </a:path>
              <a:path w="80009" h="114300">
                <a:moveTo>
                  <a:pt x="76487" y="34498"/>
                </a:moveTo>
                <a:lnTo>
                  <a:pt x="59660" y="34498"/>
                </a:lnTo>
                <a:lnTo>
                  <a:pt x="59110" y="28622"/>
                </a:lnTo>
                <a:lnTo>
                  <a:pt x="56409" y="22423"/>
                </a:lnTo>
                <a:lnTo>
                  <a:pt x="49979" y="17518"/>
                </a:lnTo>
                <a:lnTo>
                  <a:pt x="38243" y="15524"/>
                </a:lnTo>
                <a:lnTo>
                  <a:pt x="70838" y="15524"/>
                </a:lnTo>
                <a:lnTo>
                  <a:pt x="75483" y="26924"/>
                </a:lnTo>
                <a:lnTo>
                  <a:pt x="76487" y="34498"/>
                </a:lnTo>
                <a:close/>
              </a:path>
              <a:path w="80009" h="114300">
                <a:moveTo>
                  <a:pt x="41303" y="113843"/>
                </a:moveTo>
                <a:lnTo>
                  <a:pt x="18930" y="109854"/>
                </a:lnTo>
                <a:lnTo>
                  <a:pt x="6883" y="100044"/>
                </a:lnTo>
                <a:lnTo>
                  <a:pt x="1720" y="87646"/>
                </a:lnTo>
                <a:lnTo>
                  <a:pt x="0" y="75895"/>
                </a:lnTo>
                <a:lnTo>
                  <a:pt x="15297" y="75895"/>
                </a:lnTo>
                <a:lnTo>
                  <a:pt x="16779" y="83037"/>
                </a:lnTo>
                <a:lnTo>
                  <a:pt x="20269" y="90341"/>
                </a:lnTo>
                <a:lnTo>
                  <a:pt x="27774" y="96028"/>
                </a:lnTo>
                <a:lnTo>
                  <a:pt x="41303" y="98319"/>
                </a:lnTo>
                <a:lnTo>
                  <a:pt x="72606" y="98319"/>
                </a:lnTo>
                <a:lnTo>
                  <a:pt x="68456" y="104140"/>
                </a:lnTo>
                <a:lnTo>
                  <a:pt x="56314" y="111336"/>
                </a:lnTo>
                <a:lnTo>
                  <a:pt x="41303" y="11384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620833" y="2183579"/>
            <a:ext cx="44450" cy="138430"/>
          </a:xfrm>
          <a:custGeom>
            <a:avLst/>
            <a:gdLst/>
            <a:ahLst/>
            <a:cxnLst/>
            <a:rect l="l" t="t" r="r" b="b"/>
            <a:pathLst>
              <a:path w="44450" h="138430">
                <a:moveTo>
                  <a:pt x="29065" y="29323"/>
                </a:moveTo>
                <a:lnTo>
                  <a:pt x="13767" y="29323"/>
                </a:lnTo>
                <a:lnTo>
                  <a:pt x="13767" y="0"/>
                </a:lnTo>
                <a:lnTo>
                  <a:pt x="29065" y="0"/>
                </a:lnTo>
                <a:lnTo>
                  <a:pt x="29065" y="29323"/>
                </a:lnTo>
                <a:close/>
              </a:path>
              <a:path w="44450" h="138430">
                <a:moveTo>
                  <a:pt x="44362" y="44847"/>
                </a:moveTo>
                <a:lnTo>
                  <a:pt x="0" y="44847"/>
                </a:lnTo>
                <a:lnTo>
                  <a:pt x="0" y="29323"/>
                </a:lnTo>
                <a:lnTo>
                  <a:pt x="44362" y="29323"/>
                </a:lnTo>
                <a:lnTo>
                  <a:pt x="44362" y="44847"/>
                </a:lnTo>
                <a:close/>
              </a:path>
              <a:path w="44450" h="138430">
                <a:moveTo>
                  <a:pt x="38243" y="137992"/>
                </a:moveTo>
                <a:lnTo>
                  <a:pt x="32124" y="137992"/>
                </a:lnTo>
                <a:lnTo>
                  <a:pt x="22802" y="136186"/>
                </a:lnTo>
                <a:lnTo>
                  <a:pt x="17209" y="131308"/>
                </a:lnTo>
                <a:lnTo>
                  <a:pt x="14484" y="124165"/>
                </a:lnTo>
                <a:lnTo>
                  <a:pt x="13767" y="115568"/>
                </a:lnTo>
                <a:lnTo>
                  <a:pt x="13767" y="44847"/>
                </a:lnTo>
                <a:lnTo>
                  <a:pt x="29065" y="44847"/>
                </a:lnTo>
                <a:lnTo>
                  <a:pt x="29065" y="122467"/>
                </a:lnTo>
                <a:lnTo>
                  <a:pt x="44362" y="122467"/>
                </a:lnTo>
                <a:lnTo>
                  <a:pt x="44362" y="136267"/>
                </a:lnTo>
                <a:lnTo>
                  <a:pt x="38243" y="13799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677433" y="2209453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41303" y="113843"/>
                </a:moveTo>
                <a:lnTo>
                  <a:pt x="23878" y="109854"/>
                </a:lnTo>
                <a:lnTo>
                  <a:pt x="10899" y="98750"/>
                </a:lnTo>
                <a:lnTo>
                  <a:pt x="2796" y="81825"/>
                </a:lnTo>
                <a:lnTo>
                  <a:pt x="0" y="60371"/>
                </a:lnTo>
                <a:lnTo>
                  <a:pt x="2629" y="36384"/>
                </a:lnTo>
                <a:lnTo>
                  <a:pt x="10708" y="17249"/>
                </a:lnTo>
                <a:lnTo>
                  <a:pt x="24523" y="4581"/>
                </a:lnTo>
                <a:lnTo>
                  <a:pt x="44362" y="0"/>
                </a:lnTo>
                <a:lnTo>
                  <a:pt x="62433" y="4366"/>
                </a:lnTo>
                <a:lnTo>
                  <a:pt x="75340" y="16817"/>
                </a:lnTo>
                <a:lnTo>
                  <a:pt x="75511" y="17249"/>
                </a:lnTo>
                <a:lnTo>
                  <a:pt x="42833" y="17249"/>
                </a:lnTo>
                <a:lnTo>
                  <a:pt x="32316" y="19674"/>
                </a:lnTo>
                <a:lnTo>
                  <a:pt x="24093" y="26304"/>
                </a:lnTo>
                <a:lnTo>
                  <a:pt x="18739" y="36169"/>
                </a:lnTo>
                <a:lnTo>
                  <a:pt x="16827" y="48297"/>
                </a:lnTo>
                <a:lnTo>
                  <a:pt x="84280" y="48297"/>
                </a:lnTo>
                <a:lnTo>
                  <a:pt x="85666" y="62096"/>
                </a:lnTo>
                <a:lnTo>
                  <a:pt x="16827" y="62096"/>
                </a:lnTo>
                <a:lnTo>
                  <a:pt x="18548" y="77216"/>
                </a:lnTo>
                <a:lnTo>
                  <a:pt x="23711" y="88616"/>
                </a:lnTo>
                <a:lnTo>
                  <a:pt x="32316" y="95812"/>
                </a:lnTo>
                <a:lnTo>
                  <a:pt x="44362" y="98319"/>
                </a:lnTo>
                <a:lnTo>
                  <a:pt x="75352" y="98319"/>
                </a:lnTo>
                <a:lnTo>
                  <a:pt x="75101" y="98723"/>
                </a:lnTo>
                <a:lnTo>
                  <a:pt x="67309" y="106943"/>
                </a:lnTo>
                <a:lnTo>
                  <a:pt x="63460" y="109477"/>
                </a:lnTo>
                <a:lnTo>
                  <a:pt x="58321" y="111687"/>
                </a:lnTo>
                <a:lnTo>
                  <a:pt x="51175" y="113250"/>
                </a:lnTo>
                <a:lnTo>
                  <a:pt x="41303" y="113843"/>
                </a:lnTo>
                <a:close/>
              </a:path>
              <a:path w="85725" h="114300">
                <a:moveTo>
                  <a:pt x="84280" y="48297"/>
                </a:moveTo>
                <a:lnTo>
                  <a:pt x="68838" y="48297"/>
                </a:lnTo>
                <a:lnTo>
                  <a:pt x="67572" y="36169"/>
                </a:lnTo>
                <a:lnTo>
                  <a:pt x="63293" y="26304"/>
                </a:lnTo>
                <a:lnTo>
                  <a:pt x="55286" y="19674"/>
                </a:lnTo>
                <a:lnTo>
                  <a:pt x="42833" y="17249"/>
                </a:lnTo>
                <a:lnTo>
                  <a:pt x="75511" y="17249"/>
                </a:lnTo>
                <a:lnTo>
                  <a:pt x="83084" y="36384"/>
                </a:lnTo>
                <a:lnTo>
                  <a:pt x="84280" y="48297"/>
                </a:lnTo>
                <a:close/>
              </a:path>
              <a:path w="85725" h="114300">
                <a:moveTo>
                  <a:pt x="75352" y="98319"/>
                </a:moveTo>
                <a:lnTo>
                  <a:pt x="44362" y="98319"/>
                </a:lnTo>
                <a:lnTo>
                  <a:pt x="54640" y="96055"/>
                </a:lnTo>
                <a:lnTo>
                  <a:pt x="62337" y="90557"/>
                </a:lnTo>
                <a:lnTo>
                  <a:pt x="67165" y="83765"/>
                </a:lnTo>
                <a:lnTo>
                  <a:pt x="68838" y="77620"/>
                </a:lnTo>
                <a:lnTo>
                  <a:pt x="84136" y="77620"/>
                </a:lnTo>
                <a:lnTo>
                  <a:pt x="83228" y="82930"/>
                </a:lnTo>
                <a:lnTo>
                  <a:pt x="80312" y="90341"/>
                </a:lnTo>
                <a:lnTo>
                  <a:pt x="75352" y="983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786046" y="2209453"/>
            <a:ext cx="46355" cy="110489"/>
          </a:xfrm>
          <a:custGeom>
            <a:avLst/>
            <a:gdLst/>
            <a:ahLst/>
            <a:cxnLst/>
            <a:rect l="l" t="t" r="r" b="b"/>
            <a:pathLst>
              <a:path w="46354" h="110489">
                <a:moveTo>
                  <a:pt x="32382" y="20698"/>
                </a:moveTo>
                <a:lnTo>
                  <a:pt x="15297" y="20698"/>
                </a:lnTo>
                <a:lnTo>
                  <a:pt x="20221" y="12370"/>
                </a:lnTo>
                <a:lnTo>
                  <a:pt x="26005" y="5821"/>
                </a:lnTo>
                <a:lnTo>
                  <a:pt x="32937" y="1536"/>
                </a:lnTo>
                <a:lnTo>
                  <a:pt x="41303" y="0"/>
                </a:lnTo>
                <a:lnTo>
                  <a:pt x="45892" y="0"/>
                </a:lnTo>
                <a:lnTo>
                  <a:pt x="45892" y="18973"/>
                </a:lnTo>
                <a:lnTo>
                  <a:pt x="39773" y="18973"/>
                </a:lnTo>
                <a:lnTo>
                  <a:pt x="32382" y="20698"/>
                </a:lnTo>
                <a:close/>
              </a:path>
              <a:path w="46354" h="110489">
                <a:moveTo>
                  <a:pt x="15297" y="110393"/>
                </a:moveTo>
                <a:lnTo>
                  <a:pt x="0" y="110393"/>
                </a:lnTo>
                <a:lnTo>
                  <a:pt x="0" y="3449"/>
                </a:lnTo>
                <a:lnTo>
                  <a:pt x="15297" y="3449"/>
                </a:lnTo>
                <a:lnTo>
                  <a:pt x="15297" y="20698"/>
                </a:lnTo>
                <a:lnTo>
                  <a:pt x="32382" y="20698"/>
                </a:lnTo>
                <a:lnTo>
                  <a:pt x="29495" y="21372"/>
                </a:lnTo>
                <a:lnTo>
                  <a:pt x="21798" y="27814"/>
                </a:lnTo>
                <a:lnTo>
                  <a:pt x="16970" y="37166"/>
                </a:lnTo>
                <a:lnTo>
                  <a:pt x="15297" y="48297"/>
                </a:lnTo>
                <a:lnTo>
                  <a:pt x="15297" y="11039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838057" y="2209453"/>
            <a:ext cx="80010" cy="114300"/>
          </a:xfrm>
          <a:custGeom>
            <a:avLst/>
            <a:gdLst/>
            <a:ahLst/>
            <a:cxnLst/>
            <a:rect l="l" t="t" r="r" b="b"/>
            <a:pathLst>
              <a:path w="80009" h="114300">
                <a:moveTo>
                  <a:pt x="72606" y="98319"/>
                </a:moveTo>
                <a:lnTo>
                  <a:pt x="41303" y="98319"/>
                </a:lnTo>
                <a:lnTo>
                  <a:pt x="49167" y="97322"/>
                </a:lnTo>
                <a:lnTo>
                  <a:pt x="56027" y="94222"/>
                </a:lnTo>
                <a:lnTo>
                  <a:pt x="60879" y="88859"/>
                </a:lnTo>
                <a:lnTo>
                  <a:pt x="62719" y="81070"/>
                </a:lnTo>
                <a:lnTo>
                  <a:pt x="62719" y="72445"/>
                </a:lnTo>
                <a:lnTo>
                  <a:pt x="58130" y="68996"/>
                </a:lnTo>
                <a:lnTo>
                  <a:pt x="44362" y="65546"/>
                </a:lnTo>
                <a:lnTo>
                  <a:pt x="26005" y="60371"/>
                </a:lnTo>
                <a:lnTo>
                  <a:pt x="16612" y="57056"/>
                </a:lnTo>
                <a:lnTo>
                  <a:pt x="9369" y="51962"/>
                </a:lnTo>
                <a:lnTo>
                  <a:pt x="4708" y="44604"/>
                </a:lnTo>
                <a:lnTo>
                  <a:pt x="3059" y="34498"/>
                </a:lnTo>
                <a:lnTo>
                  <a:pt x="6214" y="18920"/>
                </a:lnTo>
                <a:lnTo>
                  <a:pt x="14532" y="8193"/>
                </a:lnTo>
                <a:lnTo>
                  <a:pt x="26292" y="1994"/>
                </a:lnTo>
                <a:lnTo>
                  <a:pt x="39773" y="0"/>
                </a:lnTo>
                <a:lnTo>
                  <a:pt x="59708" y="4662"/>
                </a:lnTo>
                <a:lnTo>
                  <a:pt x="70751" y="15308"/>
                </a:lnTo>
                <a:lnTo>
                  <a:pt x="70838" y="15524"/>
                </a:lnTo>
                <a:lnTo>
                  <a:pt x="33654" y="15524"/>
                </a:lnTo>
                <a:lnTo>
                  <a:pt x="18357" y="17249"/>
                </a:lnTo>
                <a:lnTo>
                  <a:pt x="18357" y="39672"/>
                </a:lnTo>
                <a:lnTo>
                  <a:pt x="36714" y="44847"/>
                </a:lnTo>
                <a:lnTo>
                  <a:pt x="52011" y="50022"/>
                </a:lnTo>
                <a:lnTo>
                  <a:pt x="64703" y="54576"/>
                </a:lnTo>
                <a:lnTo>
                  <a:pt x="73236" y="60587"/>
                </a:lnTo>
                <a:lnTo>
                  <a:pt x="78041" y="68214"/>
                </a:lnTo>
                <a:lnTo>
                  <a:pt x="79547" y="77620"/>
                </a:lnTo>
                <a:lnTo>
                  <a:pt x="76583" y="92740"/>
                </a:lnTo>
                <a:lnTo>
                  <a:pt x="72606" y="98319"/>
                </a:lnTo>
                <a:close/>
              </a:path>
              <a:path w="80009" h="114300">
                <a:moveTo>
                  <a:pt x="76487" y="34498"/>
                </a:moveTo>
                <a:lnTo>
                  <a:pt x="61190" y="34498"/>
                </a:lnTo>
                <a:lnTo>
                  <a:pt x="59755" y="28622"/>
                </a:lnTo>
                <a:lnTo>
                  <a:pt x="56600" y="22423"/>
                </a:lnTo>
                <a:lnTo>
                  <a:pt x="50003" y="17518"/>
                </a:lnTo>
                <a:lnTo>
                  <a:pt x="38243" y="15524"/>
                </a:lnTo>
                <a:lnTo>
                  <a:pt x="70838" y="15524"/>
                </a:lnTo>
                <a:lnTo>
                  <a:pt x="75483" y="26924"/>
                </a:lnTo>
                <a:lnTo>
                  <a:pt x="76487" y="34498"/>
                </a:lnTo>
                <a:close/>
              </a:path>
              <a:path w="80009" h="114300">
                <a:moveTo>
                  <a:pt x="41303" y="113843"/>
                </a:moveTo>
                <a:lnTo>
                  <a:pt x="18930" y="109854"/>
                </a:lnTo>
                <a:lnTo>
                  <a:pt x="6883" y="100044"/>
                </a:lnTo>
                <a:lnTo>
                  <a:pt x="1720" y="87646"/>
                </a:lnTo>
                <a:lnTo>
                  <a:pt x="0" y="75895"/>
                </a:lnTo>
                <a:lnTo>
                  <a:pt x="15297" y="75895"/>
                </a:lnTo>
                <a:lnTo>
                  <a:pt x="16779" y="83037"/>
                </a:lnTo>
                <a:lnTo>
                  <a:pt x="20269" y="90341"/>
                </a:lnTo>
                <a:lnTo>
                  <a:pt x="27774" y="96028"/>
                </a:lnTo>
                <a:lnTo>
                  <a:pt x="41303" y="98319"/>
                </a:lnTo>
                <a:lnTo>
                  <a:pt x="72606" y="98319"/>
                </a:lnTo>
                <a:lnTo>
                  <a:pt x="68456" y="104140"/>
                </a:lnTo>
                <a:lnTo>
                  <a:pt x="56314" y="111336"/>
                </a:lnTo>
                <a:lnTo>
                  <a:pt x="41303" y="11384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082818" y="2055933"/>
            <a:ext cx="809625" cy="424815"/>
          </a:xfrm>
          <a:custGeom>
            <a:avLst/>
            <a:gdLst/>
            <a:ahLst/>
            <a:cxnLst/>
            <a:rect l="l" t="t" r="r" b="b"/>
            <a:pathLst>
              <a:path w="809625" h="424814">
                <a:moveTo>
                  <a:pt x="0" y="424325"/>
                </a:moveTo>
                <a:lnTo>
                  <a:pt x="809239" y="424325"/>
                </a:lnTo>
                <a:lnTo>
                  <a:pt x="809239" y="0"/>
                </a:lnTo>
                <a:lnTo>
                  <a:pt x="0" y="0"/>
                </a:lnTo>
                <a:lnTo>
                  <a:pt x="0" y="4243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082818" y="2055932"/>
            <a:ext cx="809625" cy="424815"/>
          </a:xfrm>
          <a:custGeom>
            <a:avLst/>
            <a:gdLst/>
            <a:ahLst/>
            <a:cxnLst/>
            <a:rect l="l" t="t" r="r" b="b"/>
            <a:pathLst>
              <a:path w="809625" h="424814">
                <a:moveTo>
                  <a:pt x="809239" y="424325"/>
                </a:moveTo>
                <a:lnTo>
                  <a:pt x="0" y="424325"/>
                </a:lnTo>
                <a:lnTo>
                  <a:pt x="0" y="0"/>
                </a:lnTo>
                <a:lnTo>
                  <a:pt x="809239" y="0"/>
                </a:lnTo>
                <a:lnTo>
                  <a:pt x="809239" y="424325"/>
                </a:lnTo>
                <a:close/>
              </a:path>
            </a:pathLst>
          </a:custGeom>
          <a:ln w="1009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145538" y="2209448"/>
            <a:ext cx="46355" cy="110489"/>
          </a:xfrm>
          <a:custGeom>
            <a:avLst/>
            <a:gdLst/>
            <a:ahLst/>
            <a:cxnLst/>
            <a:rect l="l" t="t" r="r" b="b"/>
            <a:pathLst>
              <a:path w="46354" h="110489">
                <a:moveTo>
                  <a:pt x="33018" y="20698"/>
                </a:moveTo>
                <a:lnTo>
                  <a:pt x="15297" y="20698"/>
                </a:lnTo>
                <a:lnTo>
                  <a:pt x="20460" y="12370"/>
                </a:lnTo>
                <a:lnTo>
                  <a:pt x="26770" y="5821"/>
                </a:lnTo>
                <a:lnTo>
                  <a:pt x="34228" y="1536"/>
                </a:lnTo>
                <a:lnTo>
                  <a:pt x="42833" y="0"/>
                </a:lnTo>
                <a:lnTo>
                  <a:pt x="45892" y="0"/>
                </a:lnTo>
                <a:lnTo>
                  <a:pt x="45892" y="18973"/>
                </a:lnTo>
                <a:lnTo>
                  <a:pt x="39773" y="18973"/>
                </a:lnTo>
                <a:lnTo>
                  <a:pt x="33018" y="20698"/>
                </a:lnTo>
                <a:close/>
              </a:path>
              <a:path w="46354" h="110489">
                <a:moveTo>
                  <a:pt x="16827" y="110393"/>
                </a:moveTo>
                <a:lnTo>
                  <a:pt x="0" y="110393"/>
                </a:lnTo>
                <a:lnTo>
                  <a:pt x="0" y="3449"/>
                </a:lnTo>
                <a:lnTo>
                  <a:pt x="15297" y="3449"/>
                </a:lnTo>
                <a:lnTo>
                  <a:pt x="15297" y="20698"/>
                </a:lnTo>
                <a:lnTo>
                  <a:pt x="33018" y="20698"/>
                </a:lnTo>
                <a:lnTo>
                  <a:pt x="30379" y="21372"/>
                </a:lnTo>
                <a:lnTo>
                  <a:pt x="23137" y="27814"/>
                </a:lnTo>
                <a:lnTo>
                  <a:pt x="18476" y="37166"/>
                </a:lnTo>
                <a:lnTo>
                  <a:pt x="16827" y="48297"/>
                </a:lnTo>
                <a:lnTo>
                  <a:pt x="16827" y="11039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200609" y="2209448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41303" y="113843"/>
                </a:moveTo>
                <a:lnTo>
                  <a:pt x="23878" y="109854"/>
                </a:lnTo>
                <a:lnTo>
                  <a:pt x="10899" y="98750"/>
                </a:lnTo>
                <a:lnTo>
                  <a:pt x="2796" y="81825"/>
                </a:lnTo>
                <a:lnTo>
                  <a:pt x="0" y="60371"/>
                </a:lnTo>
                <a:lnTo>
                  <a:pt x="2629" y="36384"/>
                </a:lnTo>
                <a:lnTo>
                  <a:pt x="10708" y="17249"/>
                </a:lnTo>
                <a:lnTo>
                  <a:pt x="24523" y="4581"/>
                </a:lnTo>
                <a:lnTo>
                  <a:pt x="44362" y="0"/>
                </a:lnTo>
                <a:lnTo>
                  <a:pt x="62433" y="4366"/>
                </a:lnTo>
                <a:lnTo>
                  <a:pt x="75340" y="16817"/>
                </a:lnTo>
                <a:lnTo>
                  <a:pt x="75511" y="17249"/>
                </a:lnTo>
                <a:lnTo>
                  <a:pt x="42833" y="17249"/>
                </a:lnTo>
                <a:lnTo>
                  <a:pt x="32316" y="19674"/>
                </a:lnTo>
                <a:lnTo>
                  <a:pt x="24093" y="26304"/>
                </a:lnTo>
                <a:lnTo>
                  <a:pt x="18739" y="36169"/>
                </a:lnTo>
                <a:lnTo>
                  <a:pt x="16827" y="48297"/>
                </a:lnTo>
                <a:lnTo>
                  <a:pt x="84280" y="48297"/>
                </a:lnTo>
                <a:lnTo>
                  <a:pt x="85666" y="62096"/>
                </a:lnTo>
                <a:lnTo>
                  <a:pt x="16827" y="62096"/>
                </a:lnTo>
                <a:lnTo>
                  <a:pt x="18548" y="77216"/>
                </a:lnTo>
                <a:lnTo>
                  <a:pt x="23711" y="88616"/>
                </a:lnTo>
                <a:lnTo>
                  <a:pt x="32316" y="95812"/>
                </a:lnTo>
                <a:lnTo>
                  <a:pt x="44362" y="98319"/>
                </a:lnTo>
                <a:lnTo>
                  <a:pt x="75352" y="98319"/>
                </a:lnTo>
                <a:lnTo>
                  <a:pt x="75101" y="98723"/>
                </a:lnTo>
                <a:lnTo>
                  <a:pt x="67309" y="106943"/>
                </a:lnTo>
                <a:lnTo>
                  <a:pt x="63460" y="109477"/>
                </a:lnTo>
                <a:lnTo>
                  <a:pt x="58321" y="111687"/>
                </a:lnTo>
                <a:lnTo>
                  <a:pt x="51175" y="113250"/>
                </a:lnTo>
                <a:lnTo>
                  <a:pt x="41303" y="113843"/>
                </a:lnTo>
                <a:close/>
              </a:path>
              <a:path w="85725" h="114300">
                <a:moveTo>
                  <a:pt x="84280" y="48297"/>
                </a:moveTo>
                <a:lnTo>
                  <a:pt x="68838" y="48297"/>
                </a:lnTo>
                <a:lnTo>
                  <a:pt x="67572" y="36169"/>
                </a:lnTo>
                <a:lnTo>
                  <a:pt x="63293" y="26304"/>
                </a:lnTo>
                <a:lnTo>
                  <a:pt x="55286" y="19674"/>
                </a:lnTo>
                <a:lnTo>
                  <a:pt x="42833" y="17249"/>
                </a:lnTo>
                <a:lnTo>
                  <a:pt x="75511" y="17249"/>
                </a:lnTo>
                <a:lnTo>
                  <a:pt x="83084" y="36384"/>
                </a:lnTo>
                <a:lnTo>
                  <a:pt x="84280" y="48297"/>
                </a:lnTo>
                <a:close/>
              </a:path>
              <a:path w="85725" h="114300">
                <a:moveTo>
                  <a:pt x="75352" y="98319"/>
                </a:moveTo>
                <a:lnTo>
                  <a:pt x="44362" y="98319"/>
                </a:lnTo>
                <a:lnTo>
                  <a:pt x="54640" y="96055"/>
                </a:lnTo>
                <a:lnTo>
                  <a:pt x="62337" y="90557"/>
                </a:lnTo>
                <a:lnTo>
                  <a:pt x="67165" y="83765"/>
                </a:lnTo>
                <a:lnTo>
                  <a:pt x="68838" y="77620"/>
                </a:lnTo>
                <a:lnTo>
                  <a:pt x="84136" y="77620"/>
                </a:lnTo>
                <a:lnTo>
                  <a:pt x="83228" y="82930"/>
                </a:lnTo>
                <a:lnTo>
                  <a:pt x="80312" y="90341"/>
                </a:lnTo>
                <a:lnTo>
                  <a:pt x="75352" y="983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301572" y="2209448"/>
            <a:ext cx="84455" cy="155575"/>
          </a:xfrm>
          <a:custGeom>
            <a:avLst/>
            <a:gdLst/>
            <a:ahLst/>
            <a:cxnLst/>
            <a:rect l="l" t="t" r="r" b="b"/>
            <a:pathLst>
              <a:path w="84454" h="155575">
                <a:moveTo>
                  <a:pt x="42833" y="113843"/>
                </a:moveTo>
                <a:lnTo>
                  <a:pt x="22587" y="108048"/>
                </a:lnTo>
                <a:lnTo>
                  <a:pt x="9369" y="93360"/>
                </a:lnTo>
                <a:lnTo>
                  <a:pt x="2175" y="73820"/>
                </a:lnTo>
                <a:lnTo>
                  <a:pt x="0" y="53471"/>
                </a:lnTo>
                <a:lnTo>
                  <a:pt x="2772" y="32746"/>
                </a:lnTo>
                <a:lnTo>
                  <a:pt x="10708" y="15739"/>
                </a:lnTo>
                <a:lnTo>
                  <a:pt x="23233" y="4231"/>
                </a:lnTo>
                <a:lnTo>
                  <a:pt x="39773" y="0"/>
                </a:lnTo>
                <a:lnTo>
                  <a:pt x="51414" y="1994"/>
                </a:lnTo>
                <a:lnTo>
                  <a:pt x="59469" y="6899"/>
                </a:lnTo>
                <a:lnTo>
                  <a:pt x="64942" y="13098"/>
                </a:lnTo>
                <a:lnTo>
                  <a:pt x="67695" y="17249"/>
                </a:lnTo>
                <a:lnTo>
                  <a:pt x="42833" y="17249"/>
                </a:lnTo>
                <a:lnTo>
                  <a:pt x="28443" y="21507"/>
                </a:lnTo>
                <a:lnTo>
                  <a:pt x="20651" y="31910"/>
                </a:lnTo>
                <a:lnTo>
                  <a:pt x="17448" y="44901"/>
                </a:lnTo>
                <a:lnTo>
                  <a:pt x="16827" y="56921"/>
                </a:lnTo>
                <a:lnTo>
                  <a:pt x="18309" y="73577"/>
                </a:lnTo>
                <a:lnTo>
                  <a:pt x="22946" y="86676"/>
                </a:lnTo>
                <a:lnTo>
                  <a:pt x="31025" y="95246"/>
                </a:lnTo>
                <a:lnTo>
                  <a:pt x="42833" y="98319"/>
                </a:lnTo>
                <a:lnTo>
                  <a:pt x="67309" y="98319"/>
                </a:lnTo>
                <a:lnTo>
                  <a:pt x="63269" y="104383"/>
                </a:lnTo>
                <a:lnTo>
                  <a:pt x="57939" y="109315"/>
                </a:lnTo>
                <a:lnTo>
                  <a:pt x="51175" y="112630"/>
                </a:lnTo>
                <a:lnTo>
                  <a:pt x="42833" y="113843"/>
                </a:lnTo>
                <a:close/>
              </a:path>
              <a:path w="84454" h="155575">
                <a:moveTo>
                  <a:pt x="84136" y="18973"/>
                </a:moveTo>
                <a:lnTo>
                  <a:pt x="68838" y="18973"/>
                </a:lnTo>
                <a:lnTo>
                  <a:pt x="68838" y="3449"/>
                </a:lnTo>
                <a:lnTo>
                  <a:pt x="84136" y="3449"/>
                </a:lnTo>
                <a:lnTo>
                  <a:pt x="84136" y="18973"/>
                </a:lnTo>
                <a:close/>
              </a:path>
              <a:path w="84454" h="155575">
                <a:moveTo>
                  <a:pt x="72234" y="141441"/>
                </a:moveTo>
                <a:lnTo>
                  <a:pt x="41303" y="141441"/>
                </a:lnTo>
                <a:lnTo>
                  <a:pt x="56337" y="137480"/>
                </a:lnTo>
                <a:lnTo>
                  <a:pt x="64058" y="127858"/>
                </a:lnTo>
                <a:lnTo>
                  <a:pt x="66902" y="115972"/>
                </a:lnTo>
                <a:lnTo>
                  <a:pt x="67309" y="105218"/>
                </a:lnTo>
                <a:lnTo>
                  <a:pt x="67309" y="98319"/>
                </a:lnTo>
                <a:lnTo>
                  <a:pt x="42833" y="98319"/>
                </a:lnTo>
                <a:lnTo>
                  <a:pt x="51414" y="96783"/>
                </a:lnTo>
                <a:lnTo>
                  <a:pt x="59851" y="91204"/>
                </a:lnTo>
                <a:lnTo>
                  <a:pt x="66281" y="80127"/>
                </a:lnTo>
                <a:lnTo>
                  <a:pt x="68838" y="62096"/>
                </a:lnTo>
                <a:lnTo>
                  <a:pt x="68002" y="47812"/>
                </a:lnTo>
                <a:lnTo>
                  <a:pt x="64440" y="33204"/>
                </a:lnTo>
                <a:lnTo>
                  <a:pt x="56576" y="21830"/>
                </a:lnTo>
                <a:lnTo>
                  <a:pt x="42833" y="17249"/>
                </a:lnTo>
                <a:lnTo>
                  <a:pt x="67695" y="17249"/>
                </a:lnTo>
                <a:lnTo>
                  <a:pt x="68838" y="18973"/>
                </a:lnTo>
                <a:lnTo>
                  <a:pt x="84136" y="18973"/>
                </a:lnTo>
                <a:lnTo>
                  <a:pt x="84136" y="101769"/>
                </a:lnTo>
                <a:lnTo>
                  <a:pt x="83443" y="116673"/>
                </a:lnTo>
                <a:lnTo>
                  <a:pt x="78591" y="134326"/>
                </a:lnTo>
                <a:lnTo>
                  <a:pt x="72234" y="141441"/>
                </a:lnTo>
                <a:close/>
              </a:path>
              <a:path w="84454" h="155575">
                <a:moveTo>
                  <a:pt x="39773" y="155241"/>
                </a:moveTo>
                <a:lnTo>
                  <a:pt x="29949" y="154270"/>
                </a:lnTo>
                <a:lnTo>
                  <a:pt x="18548" y="150066"/>
                </a:lnTo>
                <a:lnTo>
                  <a:pt x="8580" y="140687"/>
                </a:lnTo>
                <a:lnTo>
                  <a:pt x="3059" y="124192"/>
                </a:lnTo>
                <a:lnTo>
                  <a:pt x="19886" y="124192"/>
                </a:lnTo>
                <a:lnTo>
                  <a:pt x="23878" y="134164"/>
                </a:lnTo>
                <a:lnTo>
                  <a:pt x="30021" y="139285"/>
                </a:lnTo>
                <a:lnTo>
                  <a:pt x="36451" y="141172"/>
                </a:lnTo>
                <a:lnTo>
                  <a:pt x="41303" y="141441"/>
                </a:lnTo>
                <a:lnTo>
                  <a:pt x="72234" y="141441"/>
                </a:lnTo>
                <a:lnTo>
                  <a:pt x="65420" y="149069"/>
                </a:lnTo>
                <a:lnTo>
                  <a:pt x="39773" y="15524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417068" y="2212898"/>
            <a:ext cx="0" cy="107314"/>
          </a:xfrm>
          <a:custGeom>
            <a:avLst/>
            <a:gdLst/>
            <a:ahLst/>
            <a:cxnLst/>
            <a:rect l="l" t="t" r="r" b="b"/>
            <a:pathLst>
              <a:path w="0" h="107314">
                <a:moveTo>
                  <a:pt x="0" y="0"/>
                </a:moveTo>
                <a:lnTo>
                  <a:pt x="0" y="106943"/>
                </a:lnTo>
              </a:path>
            </a:pathLst>
          </a:custGeom>
          <a:ln w="1682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408655" y="2183575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 h="0">
                <a:moveTo>
                  <a:pt x="0" y="0"/>
                </a:moveTo>
                <a:lnTo>
                  <a:pt x="16827" y="0"/>
                </a:lnTo>
              </a:path>
            </a:pathLst>
          </a:custGeom>
          <a:ln w="2069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443840" y="2209448"/>
            <a:ext cx="78105" cy="114300"/>
          </a:xfrm>
          <a:custGeom>
            <a:avLst/>
            <a:gdLst/>
            <a:ahLst/>
            <a:cxnLst/>
            <a:rect l="l" t="t" r="r" b="b"/>
            <a:pathLst>
              <a:path w="78104" h="114300">
                <a:moveTo>
                  <a:pt x="71467" y="98319"/>
                </a:moveTo>
                <a:lnTo>
                  <a:pt x="39773" y="98319"/>
                </a:lnTo>
                <a:lnTo>
                  <a:pt x="48521" y="97322"/>
                </a:lnTo>
                <a:lnTo>
                  <a:pt x="55835" y="94222"/>
                </a:lnTo>
                <a:lnTo>
                  <a:pt x="60855" y="88859"/>
                </a:lnTo>
                <a:lnTo>
                  <a:pt x="62719" y="81070"/>
                </a:lnTo>
                <a:lnTo>
                  <a:pt x="62719" y="72445"/>
                </a:lnTo>
                <a:lnTo>
                  <a:pt x="56600" y="68996"/>
                </a:lnTo>
                <a:lnTo>
                  <a:pt x="42833" y="65546"/>
                </a:lnTo>
                <a:lnTo>
                  <a:pt x="24476" y="60371"/>
                </a:lnTo>
                <a:lnTo>
                  <a:pt x="15321" y="57056"/>
                </a:lnTo>
                <a:lnTo>
                  <a:pt x="8604" y="51962"/>
                </a:lnTo>
                <a:lnTo>
                  <a:pt x="4469" y="44604"/>
                </a:lnTo>
                <a:lnTo>
                  <a:pt x="3059" y="34498"/>
                </a:lnTo>
                <a:lnTo>
                  <a:pt x="5975" y="18920"/>
                </a:lnTo>
                <a:lnTo>
                  <a:pt x="13767" y="8193"/>
                </a:lnTo>
                <a:lnTo>
                  <a:pt x="25001" y="1994"/>
                </a:lnTo>
                <a:lnTo>
                  <a:pt x="38243" y="0"/>
                </a:lnTo>
                <a:lnTo>
                  <a:pt x="58823" y="4662"/>
                </a:lnTo>
                <a:lnTo>
                  <a:pt x="69794" y="15308"/>
                </a:lnTo>
                <a:lnTo>
                  <a:pt x="69876" y="15524"/>
                </a:lnTo>
                <a:lnTo>
                  <a:pt x="32124" y="15524"/>
                </a:lnTo>
                <a:lnTo>
                  <a:pt x="18357" y="17249"/>
                </a:lnTo>
                <a:lnTo>
                  <a:pt x="18357" y="39672"/>
                </a:lnTo>
                <a:lnTo>
                  <a:pt x="22946" y="41397"/>
                </a:lnTo>
                <a:lnTo>
                  <a:pt x="35184" y="44847"/>
                </a:lnTo>
                <a:lnTo>
                  <a:pt x="52011" y="50022"/>
                </a:lnTo>
                <a:lnTo>
                  <a:pt x="64464" y="54576"/>
                </a:lnTo>
                <a:lnTo>
                  <a:pt x="72472" y="60587"/>
                </a:lnTo>
                <a:lnTo>
                  <a:pt x="76750" y="68214"/>
                </a:lnTo>
                <a:lnTo>
                  <a:pt x="78017" y="77620"/>
                </a:lnTo>
                <a:lnTo>
                  <a:pt x="75268" y="92740"/>
                </a:lnTo>
                <a:lnTo>
                  <a:pt x="71467" y="98319"/>
                </a:lnTo>
                <a:close/>
              </a:path>
              <a:path w="78104" h="114300">
                <a:moveTo>
                  <a:pt x="74957" y="34498"/>
                </a:moveTo>
                <a:lnTo>
                  <a:pt x="59660" y="34498"/>
                </a:lnTo>
                <a:lnTo>
                  <a:pt x="58871" y="28622"/>
                </a:lnTo>
                <a:lnTo>
                  <a:pt x="55644" y="22423"/>
                </a:lnTo>
                <a:lnTo>
                  <a:pt x="48689" y="17518"/>
                </a:lnTo>
                <a:lnTo>
                  <a:pt x="36714" y="15524"/>
                </a:lnTo>
                <a:lnTo>
                  <a:pt x="69876" y="15524"/>
                </a:lnTo>
                <a:lnTo>
                  <a:pt x="74169" y="26924"/>
                </a:lnTo>
                <a:lnTo>
                  <a:pt x="74957" y="34498"/>
                </a:lnTo>
                <a:close/>
              </a:path>
              <a:path w="78104" h="114300">
                <a:moveTo>
                  <a:pt x="39773" y="113843"/>
                </a:moveTo>
                <a:lnTo>
                  <a:pt x="18070" y="109854"/>
                </a:lnTo>
                <a:lnTo>
                  <a:pt x="6119" y="100044"/>
                </a:lnTo>
                <a:lnTo>
                  <a:pt x="1051" y="87646"/>
                </a:lnTo>
                <a:lnTo>
                  <a:pt x="0" y="75895"/>
                </a:lnTo>
                <a:lnTo>
                  <a:pt x="15297" y="75895"/>
                </a:lnTo>
                <a:lnTo>
                  <a:pt x="16110" y="83037"/>
                </a:lnTo>
                <a:lnTo>
                  <a:pt x="19504" y="90341"/>
                </a:lnTo>
                <a:lnTo>
                  <a:pt x="26914" y="96028"/>
                </a:lnTo>
                <a:lnTo>
                  <a:pt x="39773" y="98319"/>
                </a:lnTo>
                <a:lnTo>
                  <a:pt x="71467" y="98319"/>
                </a:lnTo>
                <a:lnTo>
                  <a:pt x="67500" y="104140"/>
                </a:lnTo>
                <a:lnTo>
                  <a:pt x="55429" y="111336"/>
                </a:lnTo>
                <a:lnTo>
                  <a:pt x="39773" y="11384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532565" y="2183575"/>
            <a:ext cx="43180" cy="138430"/>
          </a:xfrm>
          <a:custGeom>
            <a:avLst/>
            <a:gdLst/>
            <a:ahLst/>
            <a:cxnLst/>
            <a:rect l="l" t="t" r="r" b="b"/>
            <a:pathLst>
              <a:path w="43179" h="138430">
                <a:moveTo>
                  <a:pt x="29065" y="29323"/>
                </a:moveTo>
                <a:lnTo>
                  <a:pt x="12238" y="29323"/>
                </a:lnTo>
                <a:lnTo>
                  <a:pt x="12238" y="0"/>
                </a:lnTo>
                <a:lnTo>
                  <a:pt x="29065" y="0"/>
                </a:lnTo>
                <a:lnTo>
                  <a:pt x="29065" y="29323"/>
                </a:lnTo>
                <a:close/>
              </a:path>
              <a:path w="43179" h="138430">
                <a:moveTo>
                  <a:pt x="42833" y="44847"/>
                </a:moveTo>
                <a:lnTo>
                  <a:pt x="0" y="44847"/>
                </a:lnTo>
                <a:lnTo>
                  <a:pt x="0" y="29323"/>
                </a:lnTo>
                <a:lnTo>
                  <a:pt x="42833" y="29323"/>
                </a:lnTo>
                <a:lnTo>
                  <a:pt x="42833" y="44847"/>
                </a:lnTo>
                <a:close/>
              </a:path>
              <a:path w="43179" h="138430">
                <a:moveTo>
                  <a:pt x="38243" y="137992"/>
                </a:moveTo>
                <a:lnTo>
                  <a:pt x="32124" y="137992"/>
                </a:lnTo>
                <a:lnTo>
                  <a:pt x="21918" y="136186"/>
                </a:lnTo>
                <a:lnTo>
                  <a:pt x="15871" y="131308"/>
                </a:lnTo>
                <a:lnTo>
                  <a:pt x="12978" y="124165"/>
                </a:lnTo>
                <a:lnTo>
                  <a:pt x="12238" y="115568"/>
                </a:lnTo>
                <a:lnTo>
                  <a:pt x="12238" y="44847"/>
                </a:lnTo>
                <a:lnTo>
                  <a:pt x="29065" y="44847"/>
                </a:lnTo>
                <a:lnTo>
                  <a:pt x="29065" y="122467"/>
                </a:lnTo>
                <a:lnTo>
                  <a:pt x="42833" y="122467"/>
                </a:lnTo>
                <a:lnTo>
                  <a:pt x="42833" y="136267"/>
                </a:lnTo>
                <a:lnTo>
                  <a:pt x="38243" y="13799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587636" y="2209448"/>
            <a:ext cx="87630" cy="114300"/>
          </a:xfrm>
          <a:custGeom>
            <a:avLst/>
            <a:gdLst/>
            <a:ahLst/>
            <a:cxnLst/>
            <a:rect l="l" t="t" r="r" b="b"/>
            <a:pathLst>
              <a:path w="87629" h="114300">
                <a:moveTo>
                  <a:pt x="42833" y="113843"/>
                </a:moveTo>
                <a:lnTo>
                  <a:pt x="24523" y="109854"/>
                </a:lnTo>
                <a:lnTo>
                  <a:pt x="11090" y="98750"/>
                </a:lnTo>
                <a:lnTo>
                  <a:pt x="2820" y="81825"/>
                </a:lnTo>
                <a:lnTo>
                  <a:pt x="0" y="60371"/>
                </a:lnTo>
                <a:lnTo>
                  <a:pt x="2653" y="36384"/>
                </a:lnTo>
                <a:lnTo>
                  <a:pt x="10899" y="17249"/>
                </a:lnTo>
                <a:lnTo>
                  <a:pt x="25169" y="4581"/>
                </a:lnTo>
                <a:lnTo>
                  <a:pt x="45892" y="0"/>
                </a:lnTo>
                <a:lnTo>
                  <a:pt x="63962" y="4366"/>
                </a:lnTo>
                <a:lnTo>
                  <a:pt x="76870" y="16817"/>
                </a:lnTo>
                <a:lnTo>
                  <a:pt x="77040" y="17249"/>
                </a:lnTo>
                <a:lnTo>
                  <a:pt x="42833" y="17249"/>
                </a:lnTo>
                <a:lnTo>
                  <a:pt x="32961" y="19674"/>
                </a:lnTo>
                <a:lnTo>
                  <a:pt x="24667" y="26304"/>
                </a:lnTo>
                <a:lnTo>
                  <a:pt x="18954" y="36169"/>
                </a:lnTo>
                <a:lnTo>
                  <a:pt x="16827" y="48297"/>
                </a:lnTo>
                <a:lnTo>
                  <a:pt x="85810" y="48297"/>
                </a:lnTo>
                <a:lnTo>
                  <a:pt x="87195" y="62096"/>
                </a:lnTo>
                <a:lnTo>
                  <a:pt x="16827" y="62096"/>
                </a:lnTo>
                <a:lnTo>
                  <a:pt x="18548" y="77216"/>
                </a:lnTo>
                <a:lnTo>
                  <a:pt x="23711" y="88616"/>
                </a:lnTo>
                <a:lnTo>
                  <a:pt x="32316" y="95812"/>
                </a:lnTo>
                <a:lnTo>
                  <a:pt x="44362" y="98319"/>
                </a:lnTo>
                <a:lnTo>
                  <a:pt x="76649" y="98319"/>
                </a:lnTo>
                <a:lnTo>
                  <a:pt x="76415" y="98723"/>
                </a:lnTo>
                <a:lnTo>
                  <a:pt x="68838" y="106943"/>
                </a:lnTo>
                <a:lnTo>
                  <a:pt x="64990" y="109477"/>
                </a:lnTo>
                <a:lnTo>
                  <a:pt x="59851" y="111687"/>
                </a:lnTo>
                <a:lnTo>
                  <a:pt x="52704" y="113250"/>
                </a:lnTo>
                <a:lnTo>
                  <a:pt x="42833" y="113843"/>
                </a:lnTo>
                <a:close/>
              </a:path>
              <a:path w="87629" h="114300">
                <a:moveTo>
                  <a:pt x="85810" y="48297"/>
                </a:moveTo>
                <a:lnTo>
                  <a:pt x="70368" y="48297"/>
                </a:lnTo>
                <a:lnTo>
                  <a:pt x="68217" y="36169"/>
                </a:lnTo>
                <a:lnTo>
                  <a:pt x="63484" y="26304"/>
                </a:lnTo>
                <a:lnTo>
                  <a:pt x="55310" y="19674"/>
                </a:lnTo>
                <a:lnTo>
                  <a:pt x="42833" y="17249"/>
                </a:lnTo>
                <a:lnTo>
                  <a:pt x="77040" y="17249"/>
                </a:lnTo>
                <a:lnTo>
                  <a:pt x="84614" y="36384"/>
                </a:lnTo>
                <a:lnTo>
                  <a:pt x="85810" y="48297"/>
                </a:lnTo>
                <a:close/>
              </a:path>
              <a:path w="87629" h="114300">
                <a:moveTo>
                  <a:pt x="76649" y="98319"/>
                </a:moveTo>
                <a:lnTo>
                  <a:pt x="44362" y="98319"/>
                </a:lnTo>
                <a:lnTo>
                  <a:pt x="54640" y="96055"/>
                </a:lnTo>
                <a:lnTo>
                  <a:pt x="62337" y="90557"/>
                </a:lnTo>
                <a:lnTo>
                  <a:pt x="67165" y="83765"/>
                </a:lnTo>
                <a:lnTo>
                  <a:pt x="68838" y="77620"/>
                </a:lnTo>
                <a:lnTo>
                  <a:pt x="85666" y="77620"/>
                </a:lnTo>
                <a:lnTo>
                  <a:pt x="84112" y="82930"/>
                </a:lnTo>
                <a:lnTo>
                  <a:pt x="81268" y="90341"/>
                </a:lnTo>
                <a:lnTo>
                  <a:pt x="76649" y="983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696249" y="2209448"/>
            <a:ext cx="47625" cy="110489"/>
          </a:xfrm>
          <a:custGeom>
            <a:avLst/>
            <a:gdLst/>
            <a:ahLst/>
            <a:cxnLst/>
            <a:rect l="l" t="t" r="r" b="b"/>
            <a:pathLst>
              <a:path w="47625" h="110489">
                <a:moveTo>
                  <a:pt x="33912" y="20698"/>
                </a:moveTo>
                <a:lnTo>
                  <a:pt x="15297" y="20698"/>
                </a:lnTo>
                <a:lnTo>
                  <a:pt x="20460" y="12370"/>
                </a:lnTo>
                <a:lnTo>
                  <a:pt x="26770" y="5821"/>
                </a:lnTo>
                <a:lnTo>
                  <a:pt x="34228" y="1536"/>
                </a:lnTo>
                <a:lnTo>
                  <a:pt x="42833" y="0"/>
                </a:lnTo>
                <a:lnTo>
                  <a:pt x="47422" y="0"/>
                </a:lnTo>
                <a:lnTo>
                  <a:pt x="47422" y="18973"/>
                </a:lnTo>
                <a:lnTo>
                  <a:pt x="41303" y="18973"/>
                </a:lnTo>
                <a:lnTo>
                  <a:pt x="33912" y="20698"/>
                </a:lnTo>
                <a:close/>
              </a:path>
              <a:path w="47625" h="110489">
                <a:moveTo>
                  <a:pt x="16827" y="110393"/>
                </a:moveTo>
                <a:lnTo>
                  <a:pt x="0" y="110393"/>
                </a:lnTo>
                <a:lnTo>
                  <a:pt x="0" y="3449"/>
                </a:lnTo>
                <a:lnTo>
                  <a:pt x="15297" y="3449"/>
                </a:lnTo>
                <a:lnTo>
                  <a:pt x="15297" y="20698"/>
                </a:lnTo>
                <a:lnTo>
                  <a:pt x="33912" y="20698"/>
                </a:lnTo>
                <a:lnTo>
                  <a:pt x="31025" y="21372"/>
                </a:lnTo>
                <a:lnTo>
                  <a:pt x="23328" y="27814"/>
                </a:lnTo>
                <a:lnTo>
                  <a:pt x="18500" y="37166"/>
                </a:lnTo>
                <a:lnTo>
                  <a:pt x="16827" y="48297"/>
                </a:lnTo>
                <a:lnTo>
                  <a:pt x="16827" y="11039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749790" y="2209448"/>
            <a:ext cx="78105" cy="114300"/>
          </a:xfrm>
          <a:custGeom>
            <a:avLst/>
            <a:gdLst/>
            <a:ahLst/>
            <a:cxnLst/>
            <a:rect l="l" t="t" r="r" b="b"/>
            <a:pathLst>
              <a:path w="78104" h="114300">
                <a:moveTo>
                  <a:pt x="71572" y="98319"/>
                </a:moveTo>
                <a:lnTo>
                  <a:pt x="39773" y="98319"/>
                </a:lnTo>
                <a:lnTo>
                  <a:pt x="48521" y="97322"/>
                </a:lnTo>
                <a:lnTo>
                  <a:pt x="55835" y="94222"/>
                </a:lnTo>
                <a:lnTo>
                  <a:pt x="60855" y="88859"/>
                </a:lnTo>
                <a:lnTo>
                  <a:pt x="62719" y="81070"/>
                </a:lnTo>
                <a:lnTo>
                  <a:pt x="62719" y="72445"/>
                </a:lnTo>
                <a:lnTo>
                  <a:pt x="56600" y="68996"/>
                </a:lnTo>
                <a:lnTo>
                  <a:pt x="42833" y="65546"/>
                </a:lnTo>
                <a:lnTo>
                  <a:pt x="24476" y="60371"/>
                </a:lnTo>
                <a:lnTo>
                  <a:pt x="15966" y="57056"/>
                </a:lnTo>
                <a:lnTo>
                  <a:pt x="9178" y="51962"/>
                </a:lnTo>
                <a:lnTo>
                  <a:pt x="4684" y="44604"/>
                </a:lnTo>
                <a:lnTo>
                  <a:pt x="3059" y="34498"/>
                </a:lnTo>
                <a:lnTo>
                  <a:pt x="5975" y="18920"/>
                </a:lnTo>
                <a:lnTo>
                  <a:pt x="13767" y="8193"/>
                </a:lnTo>
                <a:lnTo>
                  <a:pt x="25001" y="1994"/>
                </a:lnTo>
                <a:lnTo>
                  <a:pt x="38243" y="0"/>
                </a:lnTo>
                <a:lnTo>
                  <a:pt x="58823" y="4662"/>
                </a:lnTo>
                <a:lnTo>
                  <a:pt x="69794" y="15308"/>
                </a:lnTo>
                <a:lnTo>
                  <a:pt x="69876" y="15524"/>
                </a:lnTo>
                <a:lnTo>
                  <a:pt x="32124" y="15524"/>
                </a:lnTo>
                <a:lnTo>
                  <a:pt x="18357" y="17249"/>
                </a:lnTo>
                <a:lnTo>
                  <a:pt x="18357" y="39672"/>
                </a:lnTo>
                <a:lnTo>
                  <a:pt x="22946" y="41397"/>
                </a:lnTo>
                <a:lnTo>
                  <a:pt x="35184" y="44847"/>
                </a:lnTo>
                <a:lnTo>
                  <a:pt x="52011" y="50022"/>
                </a:lnTo>
                <a:lnTo>
                  <a:pt x="64464" y="54576"/>
                </a:lnTo>
                <a:lnTo>
                  <a:pt x="72472" y="60587"/>
                </a:lnTo>
                <a:lnTo>
                  <a:pt x="76750" y="68214"/>
                </a:lnTo>
                <a:lnTo>
                  <a:pt x="78017" y="77620"/>
                </a:lnTo>
                <a:lnTo>
                  <a:pt x="75292" y="92740"/>
                </a:lnTo>
                <a:lnTo>
                  <a:pt x="71572" y="98319"/>
                </a:lnTo>
                <a:close/>
              </a:path>
              <a:path w="78104" h="114300">
                <a:moveTo>
                  <a:pt x="74957" y="34498"/>
                </a:moveTo>
                <a:lnTo>
                  <a:pt x="59660" y="34498"/>
                </a:lnTo>
                <a:lnTo>
                  <a:pt x="58871" y="28622"/>
                </a:lnTo>
                <a:lnTo>
                  <a:pt x="55644" y="22423"/>
                </a:lnTo>
                <a:lnTo>
                  <a:pt x="48689" y="17518"/>
                </a:lnTo>
                <a:lnTo>
                  <a:pt x="36714" y="15524"/>
                </a:lnTo>
                <a:lnTo>
                  <a:pt x="69876" y="15524"/>
                </a:lnTo>
                <a:lnTo>
                  <a:pt x="74169" y="26924"/>
                </a:lnTo>
                <a:lnTo>
                  <a:pt x="74957" y="34498"/>
                </a:lnTo>
                <a:close/>
              </a:path>
              <a:path w="78104" h="114300">
                <a:moveTo>
                  <a:pt x="41303" y="113843"/>
                </a:moveTo>
                <a:lnTo>
                  <a:pt x="18715" y="109854"/>
                </a:lnTo>
                <a:lnTo>
                  <a:pt x="6310" y="100044"/>
                </a:lnTo>
                <a:lnTo>
                  <a:pt x="1075" y="87646"/>
                </a:lnTo>
                <a:lnTo>
                  <a:pt x="0" y="75895"/>
                </a:lnTo>
                <a:lnTo>
                  <a:pt x="15297" y="75895"/>
                </a:lnTo>
                <a:lnTo>
                  <a:pt x="16110" y="83037"/>
                </a:lnTo>
                <a:lnTo>
                  <a:pt x="19504" y="90341"/>
                </a:lnTo>
                <a:lnTo>
                  <a:pt x="26914" y="96028"/>
                </a:lnTo>
                <a:lnTo>
                  <a:pt x="39773" y="98319"/>
                </a:lnTo>
                <a:lnTo>
                  <a:pt x="71572" y="98319"/>
                </a:lnTo>
                <a:lnTo>
                  <a:pt x="67691" y="104140"/>
                </a:lnTo>
                <a:lnTo>
                  <a:pt x="56075" y="111336"/>
                </a:lnTo>
                <a:lnTo>
                  <a:pt x="41303" y="11384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260882" y="1402191"/>
            <a:ext cx="809625" cy="424815"/>
          </a:xfrm>
          <a:custGeom>
            <a:avLst/>
            <a:gdLst/>
            <a:ahLst/>
            <a:cxnLst/>
            <a:rect l="l" t="t" r="r" b="b"/>
            <a:pathLst>
              <a:path w="809625" h="424814">
                <a:moveTo>
                  <a:pt x="0" y="424325"/>
                </a:moveTo>
                <a:lnTo>
                  <a:pt x="809239" y="424325"/>
                </a:lnTo>
                <a:lnTo>
                  <a:pt x="809239" y="0"/>
                </a:lnTo>
                <a:lnTo>
                  <a:pt x="0" y="0"/>
                </a:lnTo>
                <a:lnTo>
                  <a:pt x="0" y="4243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260882" y="1402190"/>
            <a:ext cx="809625" cy="424815"/>
          </a:xfrm>
          <a:custGeom>
            <a:avLst/>
            <a:gdLst/>
            <a:ahLst/>
            <a:cxnLst/>
            <a:rect l="l" t="t" r="r" b="b"/>
            <a:pathLst>
              <a:path w="809625" h="424814">
                <a:moveTo>
                  <a:pt x="809239" y="424325"/>
                </a:moveTo>
                <a:lnTo>
                  <a:pt x="0" y="424325"/>
                </a:lnTo>
                <a:lnTo>
                  <a:pt x="0" y="0"/>
                </a:lnTo>
                <a:lnTo>
                  <a:pt x="809239" y="0"/>
                </a:lnTo>
                <a:lnTo>
                  <a:pt x="809239" y="424325"/>
                </a:lnTo>
                <a:close/>
              </a:path>
            </a:pathLst>
          </a:custGeom>
          <a:ln w="1009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467398" y="1555707"/>
            <a:ext cx="83185" cy="114300"/>
          </a:xfrm>
          <a:custGeom>
            <a:avLst/>
            <a:gdLst/>
            <a:ahLst/>
            <a:cxnLst/>
            <a:rect l="l" t="t" r="r" b="b"/>
            <a:pathLst>
              <a:path w="83185" h="114300">
                <a:moveTo>
                  <a:pt x="42833" y="113843"/>
                </a:moveTo>
                <a:lnTo>
                  <a:pt x="25169" y="109585"/>
                </a:lnTo>
                <a:lnTo>
                  <a:pt x="11664" y="97888"/>
                </a:lnTo>
                <a:lnTo>
                  <a:pt x="3035" y="80369"/>
                </a:lnTo>
                <a:lnTo>
                  <a:pt x="0" y="58646"/>
                </a:lnTo>
                <a:lnTo>
                  <a:pt x="2868" y="35656"/>
                </a:lnTo>
                <a:lnTo>
                  <a:pt x="11473" y="17033"/>
                </a:lnTo>
                <a:lnTo>
                  <a:pt x="25814" y="4554"/>
                </a:lnTo>
                <a:lnTo>
                  <a:pt x="45892" y="0"/>
                </a:lnTo>
                <a:lnTo>
                  <a:pt x="62385" y="3503"/>
                </a:lnTo>
                <a:lnTo>
                  <a:pt x="73428" y="12505"/>
                </a:lnTo>
                <a:lnTo>
                  <a:pt x="75020" y="15524"/>
                </a:lnTo>
                <a:lnTo>
                  <a:pt x="44362" y="15524"/>
                </a:lnTo>
                <a:lnTo>
                  <a:pt x="31909" y="19324"/>
                </a:lnTo>
                <a:lnTo>
                  <a:pt x="23902" y="29107"/>
                </a:lnTo>
                <a:lnTo>
                  <a:pt x="19623" y="42448"/>
                </a:lnTo>
                <a:lnTo>
                  <a:pt x="18357" y="56921"/>
                </a:lnTo>
                <a:lnTo>
                  <a:pt x="19193" y="70667"/>
                </a:lnTo>
                <a:lnTo>
                  <a:pt x="22755" y="84088"/>
                </a:lnTo>
                <a:lnTo>
                  <a:pt x="30618" y="94276"/>
                </a:lnTo>
                <a:lnTo>
                  <a:pt x="44362" y="98319"/>
                </a:lnTo>
                <a:lnTo>
                  <a:pt x="72580" y="98319"/>
                </a:lnTo>
                <a:lnTo>
                  <a:pt x="71898" y="99613"/>
                </a:lnTo>
                <a:lnTo>
                  <a:pt x="60234" y="109800"/>
                </a:lnTo>
                <a:lnTo>
                  <a:pt x="42833" y="113843"/>
                </a:lnTo>
                <a:close/>
              </a:path>
              <a:path w="83185" h="114300">
                <a:moveTo>
                  <a:pt x="82606" y="37947"/>
                </a:moveTo>
                <a:lnTo>
                  <a:pt x="65779" y="37947"/>
                </a:lnTo>
                <a:lnTo>
                  <a:pt x="63723" y="28622"/>
                </a:lnTo>
                <a:lnTo>
                  <a:pt x="59660" y="21561"/>
                </a:lnTo>
                <a:lnTo>
                  <a:pt x="53302" y="17087"/>
                </a:lnTo>
                <a:lnTo>
                  <a:pt x="44362" y="15524"/>
                </a:lnTo>
                <a:lnTo>
                  <a:pt x="75020" y="15524"/>
                </a:lnTo>
                <a:lnTo>
                  <a:pt x="79881" y="24741"/>
                </a:lnTo>
                <a:lnTo>
                  <a:pt x="82606" y="37947"/>
                </a:lnTo>
                <a:close/>
              </a:path>
              <a:path w="83185" h="114300">
                <a:moveTo>
                  <a:pt x="72580" y="98319"/>
                </a:moveTo>
                <a:lnTo>
                  <a:pt x="44362" y="98319"/>
                </a:lnTo>
                <a:lnTo>
                  <a:pt x="52011" y="96459"/>
                </a:lnTo>
                <a:lnTo>
                  <a:pt x="58513" y="91204"/>
                </a:lnTo>
                <a:lnTo>
                  <a:pt x="63293" y="83037"/>
                </a:lnTo>
                <a:lnTo>
                  <a:pt x="65779" y="72445"/>
                </a:lnTo>
                <a:lnTo>
                  <a:pt x="82606" y="72445"/>
                </a:lnTo>
                <a:lnTo>
                  <a:pt x="78973" y="86191"/>
                </a:lnTo>
                <a:lnTo>
                  <a:pt x="72580" y="983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560714" y="1555707"/>
            <a:ext cx="88900" cy="112395"/>
          </a:xfrm>
          <a:custGeom>
            <a:avLst/>
            <a:gdLst/>
            <a:ahLst/>
            <a:cxnLst/>
            <a:rect l="l" t="t" r="r" b="b"/>
            <a:pathLst>
              <a:path w="88900" h="112394">
                <a:moveTo>
                  <a:pt x="44362" y="112118"/>
                </a:moveTo>
                <a:lnTo>
                  <a:pt x="24523" y="107375"/>
                </a:lnTo>
                <a:lnTo>
                  <a:pt x="10708" y="94869"/>
                </a:lnTo>
                <a:lnTo>
                  <a:pt x="2629" y="77189"/>
                </a:lnTo>
                <a:lnTo>
                  <a:pt x="0" y="56921"/>
                </a:lnTo>
                <a:lnTo>
                  <a:pt x="2629" y="36384"/>
                </a:lnTo>
                <a:lnTo>
                  <a:pt x="10708" y="18111"/>
                </a:lnTo>
                <a:lnTo>
                  <a:pt x="24523" y="5012"/>
                </a:lnTo>
                <a:lnTo>
                  <a:pt x="44362" y="0"/>
                </a:lnTo>
                <a:lnTo>
                  <a:pt x="64201" y="5012"/>
                </a:lnTo>
                <a:lnTo>
                  <a:pt x="75288" y="15524"/>
                </a:lnTo>
                <a:lnTo>
                  <a:pt x="44362" y="15524"/>
                </a:lnTo>
                <a:lnTo>
                  <a:pt x="30379" y="19809"/>
                </a:lnTo>
                <a:lnTo>
                  <a:pt x="21990" y="30401"/>
                </a:lnTo>
                <a:lnTo>
                  <a:pt x="17902" y="43904"/>
                </a:lnTo>
                <a:lnTo>
                  <a:pt x="16827" y="56921"/>
                </a:lnTo>
                <a:lnTo>
                  <a:pt x="17902" y="68942"/>
                </a:lnTo>
                <a:lnTo>
                  <a:pt x="21990" y="81932"/>
                </a:lnTo>
                <a:lnTo>
                  <a:pt x="30379" y="92336"/>
                </a:lnTo>
                <a:lnTo>
                  <a:pt x="44362" y="96594"/>
                </a:lnTo>
                <a:lnTo>
                  <a:pt x="76111" y="96594"/>
                </a:lnTo>
                <a:lnTo>
                  <a:pt x="64201" y="107375"/>
                </a:lnTo>
                <a:lnTo>
                  <a:pt x="44362" y="112118"/>
                </a:lnTo>
                <a:close/>
              </a:path>
              <a:path w="88900" h="112394">
                <a:moveTo>
                  <a:pt x="76111" y="96594"/>
                </a:moveTo>
                <a:lnTo>
                  <a:pt x="44362" y="96594"/>
                </a:lnTo>
                <a:lnTo>
                  <a:pt x="58345" y="92336"/>
                </a:lnTo>
                <a:lnTo>
                  <a:pt x="66735" y="81932"/>
                </a:lnTo>
                <a:lnTo>
                  <a:pt x="70822" y="68942"/>
                </a:lnTo>
                <a:lnTo>
                  <a:pt x="71898" y="56921"/>
                </a:lnTo>
                <a:lnTo>
                  <a:pt x="70822" y="43904"/>
                </a:lnTo>
                <a:lnTo>
                  <a:pt x="66735" y="30401"/>
                </a:lnTo>
                <a:lnTo>
                  <a:pt x="58345" y="19809"/>
                </a:lnTo>
                <a:lnTo>
                  <a:pt x="44362" y="15524"/>
                </a:lnTo>
                <a:lnTo>
                  <a:pt x="75288" y="15524"/>
                </a:lnTo>
                <a:lnTo>
                  <a:pt x="78017" y="18111"/>
                </a:lnTo>
                <a:lnTo>
                  <a:pt x="86096" y="36384"/>
                </a:lnTo>
                <a:lnTo>
                  <a:pt x="88725" y="56921"/>
                </a:lnTo>
                <a:lnTo>
                  <a:pt x="86096" y="77189"/>
                </a:lnTo>
                <a:lnTo>
                  <a:pt x="78017" y="94869"/>
                </a:lnTo>
                <a:lnTo>
                  <a:pt x="76111" y="9659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663207" y="1517759"/>
            <a:ext cx="84455" cy="152400"/>
          </a:xfrm>
          <a:custGeom>
            <a:avLst/>
            <a:gdLst/>
            <a:ahLst/>
            <a:cxnLst/>
            <a:rect l="l" t="t" r="r" b="b"/>
            <a:pathLst>
              <a:path w="84454" h="152400">
                <a:moveTo>
                  <a:pt x="84136" y="55196"/>
                </a:moveTo>
                <a:lnTo>
                  <a:pt x="67309" y="55196"/>
                </a:lnTo>
                <a:lnTo>
                  <a:pt x="67309" y="0"/>
                </a:lnTo>
                <a:lnTo>
                  <a:pt x="84136" y="0"/>
                </a:lnTo>
                <a:lnTo>
                  <a:pt x="84136" y="55196"/>
                </a:lnTo>
                <a:close/>
              </a:path>
              <a:path w="84454" h="152400">
                <a:moveTo>
                  <a:pt x="41303" y="151791"/>
                </a:moveTo>
                <a:lnTo>
                  <a:pt x="21297" y="145996"/>
                </a:lnTo>
                <a:lnTo>
                  <a:pt x="8604" y="131308"/>
                </a:lnTo>
                <a:lnTo>
                  <a:pt x="1936" y="111768"/>
                </a:lnTo>
                <a:lnTo>
                  <a:pt x="0" y="91419"/>
                </a:lnTo>
                <a:lnTo>
                  <a:pt x="2557" y="69966"/>
                </a:lnTo>
                <a:lnTo>
                  <a:pt x="10134" y="53040"/>
                </a:lnTo>
                <a:lnTo>
                  <a:pt x="22587" y="41936"/>
                </a:lnTo>
                <a:lnTo>
                  <a:pt x="39773" y="37947"/>
                </a:lnTo>
                <a:lnTo>
                  <a:pt x="50744" y="39915"/>
                </a:lnTo>
                <a:lnTo>
                  <a:pt x="58704" y="44631"/>
                </a:lnTo>
                <a:lnTo>
                  <a:pt x="64082" y="50318"/>
                </a:lnTo>
                <a:lnTo>
                  <a:pt x="66168" y="53471"/>
                </a:lnTo>
                <a:lnTo>
                  <a:pt x="42833" y="53471"/>
                </a:lnTo>
                <a:lnTo>
                  <a:pt x="27798" y="57972"/>
                </a:lnTo>
                <a:lnTo>
                  <a:pt x="20078" y="68780"/>
                </a:lnTo>
                <a:lnTo>
                  <a:pt x="17233" y="81851"/>
                </a:lnTo>
                <a:lnTo>
                  <a:pt x="16827" y="93144"/>
                </a:lnTo>
                <a:lnTo>
                  <a:pt x="18285" y="110070"/>
                </a:lnTo>
                <a:lnTo>
                  <a:pt x="22755" y="123761"/>
                </a:lnTo>
                <a:lnTo>
                  <a:pt x="30379" y="132925"/>
                </a:lnTo>
                <a:lnTo>
                  <a:pt x="41303" y="136267"/>
                </a:lnTo>
                <a:lnTo>
                  <a:pt x="66576" y="136267"/>
                </a:lnTo>
                <a:lnTo>
                  <a:pt x="62600" y="142331"/>
                </a:lnTo>
                <a:lnTo>
                  <a:pt x="55644" y="148125"/>
                </a:lnTo>
                <a:lnTo>
                  <a:pt x="48402" y="151009"/>
                </a:lnTo>
                <a:lnTo>
                  <a:pt x="41303" y="151791"/>
                </a:lnTo>
                <a:close/>
              </a:path>
              <a:path w="84454" h="152400">
                <a:moveTo>
                  <a:pt x="66576" y="136267"/>
                </a:moveTo>
                <a:lnTo>
                  <a:pt x="41303" y="136267"/>
                </a:lnTo>
                <a:lnTo>
                  <a:pt x="49884" y="134488"/>
                </a:lnTo>
                <a:lnTo>
                  <a:pt x="58321" y="128505"/>
                </a:lnTo>
                <a:lnTo>
                  <a:pt x="64751" y="117347"/>
                </a:lnTo>
                <a:lnTo>
                  <a:pt x="67309" y="100044"/>
                </a:lnTo>
                <a:lnTo>
                  <a:pt x="66711" y="84762"/>
                </a:lnTo>
                <a:lnTo>
                  <a:pt x="63675" y="69642"/>
                </a:lnTo>
                <a:lnTo>
                  <a:pt x="56337" y="58080"/>
                </a:lnTo>
                <a:lnTo>
                  <a:pt x="42833" y="53471"/>
                </a:lnTo>
                <a:lnTo>
                  <a:pt x="66168" y="53471"/>
                </a:lnTo>
                <a:lnTo>
                  <a:pt x="67309" y="55196"/>
                </a:lnTo>
                <a:lnTo>
                  <a:pt x="84136" y="55196"/>
                </a:lnTo>
                <a:lnTo>
                  <a:pt x="84136" y="132817"/>
                </a:lnTo>
                <a:lnTo>
                  <a:pt x="68838" y="132817"/>
                </a:lnTo>
                <a:lnTo>
                  <a:pt x="66576" y="136267"/>
                </a:lnTo>
                <a:close/>
              </a:path>
              <a:path w="84454" h="152400">
                <a:moveTo>
                  <a:pt x="84136" y="148341"/>
                </a:moveTo>
                <a:lnTo>
                  <a:pt x="68838" y="148341"/>
                </a:lnTo>
                <a:lnTo>
                  <a:pt x="68838" y="132817"/>
                </a:lnTo>
                <a:lnTo>
                  <a:pt x="84136" y="132817"/>
                </a:lnTo>
                <a:lnTo>
                  <a:pt x="84136" y="14834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765700" y="1555707"/>
            <a:ext cx="87630" cy="114300"/>
          </a:xfrm>
          <a:custGeom>
            <a:avLst/>
            <a:gdLst/>
            <a:ahLst/>
            <a:cxnLst/>
            <a:rect l="l" t="t" r="r" b="b"/>
            <a:pathLst>
              <a:path w="87629" h="114300">
                <a:moveTo>
                  <a:pt x="42833" y="113843"/>
                </a:moveTo>
                <a:lnTo>
                  <a:pt x="24523" y="109585"/>
                </a:lnTo>
                <a:lnTo>
                  <a:pt x="11090" y="97888"/>
                </a:lnTo>
                <a:lnTo>
                  <a:pt x="2820" y="80369"/>
                </a:lnTo>
                <a:lnTo>
                  <a:pt x="0" y="58646"/>
                </a:lnTo>
                <a:lnTo>
                  <a:pt x="2653" y="35656"/>
                </a:lnTo>
                <a:lnTo>
                  <a:pt x="10899" y="17033"/>
                </a:lnTo>
                <a:lnTo>
                  <a:pt x="25169" y="4554"/>
                </a:lnTo>
                <a:lnTo>
                  <a:pt x="45892" y="0"/>
                </a:lnTo>
                <a:lnTo>
                  <a:pt x="63962" y="4366"/>
                </a:lnTo>
                <a:lnTo>
                  <a:pt x="75529" y="15524"/>
                </a:lnTo>
                <a:lnTo>
                  <a:pt x="42833" y="15524"/>
                </a:lnTo>
                <a:lnTo>
                  <a:pt x="32961" y="18219"/>
                </a:lnTo>
                <a:lnTo>
                  <a:pt x="24667" y="25442"/>
                </a:lnTo>
                <a:lnTo>
                  <a:pt x="18954" y="35899"/>
                </a:lnTo>
                <a:lnTo>
                  <a:pt x="16827" y="48297"/>
                </a:lnTo>
                <a:lnTo>
                  <a:pt x="85810" y="48297"/>
                </a:lnTo>
                <a:lnTo>
                  <a:pt x="87195" y="62096"/>
                </a:lnTo>
                <a:lnTo>
                  <a:pt x="16827" y="62096"/>
                </a:lnTo>
                <a:lnTo>
                  <a:pt x="18548" y="77216"/>
                </a:lnTo>
                <a:lnTo>
                  <a:pt x="23711" y="88616"/>
                </a:lnTo>
                <a:lnTo>
                  <a:pt x="32316" y="95812"/>
                </a:lnTo>
                <a:lnTo>
                  <a:pt x="44362" y="98319"/>
                </a:lnTo>
                <a:lnTo>
                  <a:pt x="75816" y="98319"/>
                </a:lnTo>
                <a:lnTo>
                  <a:pt x="68838" y="105218"/>
                </a:lnTo>
                <a:lnTo>
                  <a:pt x="64990" y="108021"/>
                </a:lnTo>
                <a:lnTo>
                  <a:pt x="59851" y="110824"/>
                </a:lnTo>
                <a:lnTo>
                  <a:pt x="52704" y="112981"/>
                </a:lnTo>
                <a:lnTo>
                  <a:pt x="42833" y="113843"/>
                </a:lnTo>
                <a:close/>
              </a:path>
              <a:path w="87629" h="114300">
                <a:moveTo>
                  <a:pt x="85810" y="48297"/>
                </a:moveTo>
                <a:lnTo>
                  <a:pt x="70368" y="48297"/>
                </a:lnTo>
                <a:lnTo>
                  <a:pt x="68217" y="35899"/>
                </a:lnTo>
                <a:lnTo>
                  <a:pt x="63484" y="25442"/>
                </a:lnTo>
                <a:lnTo>
                  <a:pt x="55310" y="18219"/>
                </a:lnTo>
                <a:lnTo>
                  <a:pt x="42833" y="15524"/>
                </a:lnTo>
                <a:lnTo>
                  <a:pt x="75529" y="15524"/>
                </a:lnTo>
                <a:lnTo>
                  <a:pt x="76870" y="16817"/>
                </a:lnTo>
                <a:lnTo>
                  <a:pt x="84614" y="36384"/>
                </a:lnTo>
                <a:lnTo>
                  <a:pt x="85810" y="48297"/>
                </a:lnTo>
                <a:close/>
              </a:path>
              <a:path w="87629" h="114300">
                <a:moveTo>
                  <a:pt x="75816" y="98319"/>
                </a:moveTo>
                <a:lnTo>
                  <a:pt x="44362" y="98319"/>
                </a:lnTo>
                <a:lnTo>
                  <a:pt x="54640" y="96028"/>
                </a:lnTo>
                <a:lnTo>
                  <a:pt x="62337" y="90341"/>
                </a:lnTo>
                <a:lnTo>
                  <a:pt x="67165" y="83037"/>
                </a:lnTo>
                <a:lnTo>
                  <a:pt x="68838" y="75895"/>
                </a:lnTo>
                <a:lnTo>
                  <a:pt x="85666" y="75895"/>
                </a:lnTo>
                <a:lnTo>
                  <a:pt x="84112" y="81447"/>
                </a:lnTo>
                <a:lnTo>
                  <a:pt x="81268" y="89263"/>
                </a:lnTo>
                <a:lnTo>
                  <a:pt x="76415" y="97726"/>
                </a:lnTo>
                <a:lnTo>
                  <a:pt x="75816" y="983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172615" y="1402188"/>
            <a:ext cx="807720" cy="424815"/>
          </a:xfrm>
          <a:custGeom>
            <a:avLst/>
            <a:gdLst/>
            <a:ahLst/>
            <a:cxnLst/>
            <a:rect l="l" t="t" r="r" b="b"/>
            <a:pathLst>
              <a:path w="807720" h="424814">
                <a:moveTo>
                  <a:pt x="0" y="424325"/>
                </a:moveTo>
                <a:lnTo>
                  <a:pt x="807709" y="424325"/>
                </a:lnTo>
                <a:lnTo>
                  <a:pt x="807709" y="0"/>
                </a:lnTo>
                <a:lnTo>
                  <a:pt x="0" y="0"/>
                </a:lnTo>
                <a:lnTo>
                  <a:pt x="0" y="4243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172615" y="1402188"/>
            <a:ext cx="807720" cy="424815"/>
          </a:xfrm>
          <a:custGeom>
            <a:avLst/>
            <a:gdLst/>
            <a:ahLst/>
            <a:cxnLst/>
            <a:rect l="l" t="t" r="r" b="b"/>
            <a:pathLst>
              <a:path w="807720" h="424814">
                <a:moveTo>
                  <a:pt x="807709" y="424325"/>
                </a:moveTo>
                <a:lnTo>
                  <a:pt x="0" y="424325"/>
                </a:lnTo>
                <a:lnTo>
                  <a:pt x="0" y="0"/>
                </a:lnTo>
                <a:lnTo>
                  <a:pt x="807709" y="0"/>
                </a:lnTo>
                <a:lnTo>
                  <a:pt x="807709" y="424325"/>
                </a:lnTo>
                <a:close/>
              </a:path>
            </a:pathLst>
          </a:custGeom>
          <a:ln w="1009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400548" y="1517756"/>
            <a:ext cx="84455" cy="152400"/>
          </a:xfrm>
          <a:custGeom>
            <a:avLst/>
            <a:gdLst/>
            <a:ahLst/>
            <a:cxnLst/>
            <a:rect l="l" t="t" r="r" b="b"/>
            <a:pathLst>
              <a:path w="84454" h="152400">
                <a:moveTo>
                  <a:pt x="84136" y="55196"/>
                </a:moveTo>
                <a:lnTo>
                  <a:pt x="68838" y="55196"/>
                </a:lnTo>
                <a:lnTo>
                  <a:pt x="68838" y="0"/>
                </a:lnTo>
                <a:lnTo>
                  <a:pt x="84136" y="0"/>
                </a:lnTo>
                <a:lnTo>
                  <a:pt x="84136" y="55196"/>
                </a:lnTo>
                <a:close/>
              </a:path>
              <a:path w="84454" h="152400">
                <a:moveTo>
                  <a:pt x="41303" y="151791"/>
                </a:moveTo>
                <a:lnTo>
                  <a:pt x="21297" y="145996"/>
                </a:lnTo>
                <a:lnTo>
                  <a:pt x="8604" y="131308"/>
                </a:lnTo>
                <a:lnTo>
                  <a:pt x="1936" y="111768"/>
                </a:lnTo>
                <a:lnTo>
                  <a:pt x="0" y="91419"/>
                </a:lnTo>
                <a:lnTo>
                  <a:pt x="2557" y="69966"/>
                </a:lnTo>
                <a:lnTo>
                  <a:pt x="10134" y="53040"/>
                </a:lnTo>
                <a:lnTo>
                  <a:pt x="22587" y="41936"/>
                </a:lnTo>
                <a:lnTo>
                  <a:pt x="39773" y="37947"/>
                </a:lnTo>
                <a:lnTo>
                  <a:pt x="50744" y="39915"/>
                </a:lnTo>
                <a:lnTo>
                  <a:pt x="58704" y="44631"/>
                </a:lnTo>
                <a:lnTo>
                  <a:pt x="64082" y="50318"/>
                </a:lnTo>
                <a:lnTo>
                  <a:pt x="66168" y="53471"/>
                </a:lnTo>
                <a:lnTo>
                  <a:pt x="42833" y="53471"/>
                </a:lnTo>
                <a:lnTo>
                  <a:pt x="27798" y="57972"/>
                </a:lnTo>
                <a:lnTo>
                  <a:pt x="20078" y="68780"/>
                </a:lnTo>
                <a:lnTo>
                  <a:pt x="17233" y="81851"/>
                </a:lnTo>
                <a:lnTo>
                  <a:pt x="16827" y="93144"/>
                </a:lnTo>
                <a:lnTo>
                  <a:pt x="18285" y="110070"/>
                </a:lnTo>
                <a:lnTo>
                  <a:pt x="22755" y="123761"/>
                </a:lnTo>
                <a:lnTo>
                  <a:pt x="30379" y="132925"/>
                </a:lnTo>
                <a:lnTo>
                  <a:pt x="41303" y="136267"/>
                </a:lnTo>
                <a:lnTo>
                  <a:pt x="66576" y="136267"/>
                </a:lnTo>
                <a:lnTo>
                  <a:pt x="62600" y="142331"/>
                </a:lnTo>
                <a:lnTo>
                  <a:pt x="55644" y="148125"/>
                </a:lnTo>
                <a:lnTo>
                  <a:pt x="48402" y="151009"/>
                </a:lnTo>
                <a:lnTo>
                  <a:pt x="41303" y="151791"/>
                </a:lnTo>
                <a:close/>
              </a:path>
              <a:path w="84454" h="152400">
                <a:moveTo>
                  <a:pt x="66576" y="136267"/>
                </a:moveTo>
                <a:lnTo>
                  <a:pt x="41303" y="136267"/>
                </a:lnTo>
                <a:lnTo>
                  <a:pt x="49884" y="134488"/>
                </a:lnTo>
                <a:lnTo>
                  <a:pt x="58321" y="128505"/>
                </a:lnTo>
                <a:lnTo>
                  <a:pt x="64751" y="117347"/>
                </a:lnTo>
                <a:lnTo>
                  <a:pt x="67309" y="100044"/>
                </a:lnTo>
                <a:lnTo>
                  <a:pt x="66711" y="84762"/>
                </a:lnTo>
                <a:lnTo>
                  <a:pt x="63675" y="69642"/>
                </a:lnTo>
                <a:lnTo>
                  <a:pt x="56337" y="58080"/>
                </a:lnTo>
                <a:lnTo>
                  <a:pt x="42833" y="53471"/>
                </a:lnTo>
                <a:lnTo>
                  <a:pt x="66168" y="53471"/>
                </a:lnTo>
                <a:lnTo>
                  <a:pt x="67309" y="55196"/>
                </a:lnTo>
                <a:lnTo>
                  <a:pt x="84136" y="55196"/>
                </a:lnTo>
                <a:lnTo>
                  <a:pt x="84136" y="132817"/>
                </a:lnTo>
                <a:lnTo>
                  <a:pt x="68838" y="132817"/>
                </a:lnTo>
                <a:lnTo>
                  <a:pt x="66576" y="136267"/>
                </a:lnTo>
                <a:close/>
              </a:path>
              <a:path w="84454" h="152400">
                <a:moveTo>
                  <a:pt x="84136" y="148341"/>
                </a:moveTo>
                <a:lnTo>
                  <a:pt x="68838" y="148341"/>
                </a:lnTo>
                <a:lnTo>
                  <a:pt x="68838" y="132817"/>
                </a:lnTo>
                <a:lnTo>
                  <a:pt x="84136" y="132817"/>
                </a:lnTo>
                <a:lnTo>
                  <a:pt x="84136" y="14834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503041" y="1555704"/>
            <a:ext cx="88900" cy="114300"/>
          </a:xfrm>
          <a:custGeom>
            <a:avLst/>
            <a:gdLst/>
            <a:ahLst/>
            <a:cxnLst/>
            <a:rect l="l" t="t" r="r" b="b"/>
            <a:pathLst>
              <a:path w="88900" h="114300">
                <a:moveTo>
                  <a:pt x="18357" y="34498"/>
                </a:moveTo>
                <a:lnTo>
                  <a:pt x="4589" y="34498"/>
                </a:lnTo>
                <a:lnTo>
                  <a:pt x="7338" y="18920"/>
                </a:lnTo>
                <a:lnTo>
                  <a:pt x="15106" y="8193"/>
                </a:lnTo>
                <a:lnTo>
                  <a:pt x="27177" y="1994"/>
                </a:lnTo>
                <a:lnTo>
                  <a:pt x="42833" y="0"/>
                </a:lnTo>
                <a:lnTo>
                  <a:pt x="51796" y="700"/>
                </a:lnTo>
                <a:lnTo>
                  <a:pt x="64058" y="4312"/>
                </a:lnTo>
                <a:lnTo>
                  <a:pt x="74886" y="13098"/>
                </a:lnTo>
                <a:lnTo>
                  <a:pt x="75087" y="13799"/>
                </a:lnTo>
                <a:lnTo>
                  <a:pt x="41303" y="13799"/>
                </a:lnTo>
                <a:lnTo>
                  <a:pt x="30188" y="16063"/>
                </a:lnTo>
                <a:lnTo>
                  <a:pt x="23519" y="21561"/>
                </a:lnTo>
                <a:lnTo>
                  <a:pt x="20006" y="28353"/>
                </a:lnTo>
                <a:lnTo>
                  <a:pt x="18357" y="34498"/>
                </a:lnTo>
                <a:close/>
              </a:path>
              <a:path w="88900" h="114300">
                <a:moveTo>
                  <a:pt x="29065" y="113843"/>
                </a:moveTo>
                <a:lnTo>
                  <a:pt x="17424" y="111417"/>
                </a:lnTo>
                <a:lnTo>
                  <a:pt x="8222" y="104787"/>
                </a:lnTo>
                <a:lnTo>
                  <a:pt x="2175" y="94923"/>
                </a:lnTo>
                <a:lnTo>
                  <a:pt x="0" y="82795"/>
                </a:lnTo>
                <a:lnTo>
                  <a:pt x="669" y="73523"/>
                </a:lnTo>
                <a:lnTo>
                  <a:pt x="4206" y="62958"/>
                </a:lnTo>
                <a:lnTo>
                  <a:pt x="12907" y="53687"/>
                </a:lnTo>
                <a:lnTo>
                  <a:pt x="29065" y="48297"/>
                </a:lnTo>
                <a:lnTo>
                  <a:pt x="55071" y="44847"/>
                </a:lnTo>
                <a:lnTo>
                  <a:pt x="58130" y="44847"/>
                </a:lnTo>
                <a:lnTo>
                  <a:pt x="62719" y="43122"/>
                </a:lnTo>
                <a:lnTo>
                  <a:pt x="62719" y="32773"/>
                </a:lnTo>
                <a:lnTo>
                  <a:pt x="61524" y="24714"/>
                </a:lnTo>
                <a:lnTo>
                  <a:pt x="57748" y="18758"/>
                </a:lnTo>
                <a:lnTo>
                  <a:pt x="51103" y="15065"/>
                </a:lnTo>
                <a:lnTo>
                  <a:pt x="41303" y="13799"/>
                </a:lnTo>
                <a:lnTo>
                  <a:pt x="75087" y="13799"/>
                </a:lnTo>
                <a:lnTo>
                  <a:pt x="79547" y="29323"/>
                </a:lnTo>
                <a:lnTo>
                  <a:pt x="79547" y="55196"/>
                </a:lnTo>
                <a:lnTo>
                  <a:pt x="62719" y="55196"/>
                </a:lnTo>
                <a:lnTo>
                  <a:pt x="60162" y="56517"/>
                </a:lnTo>
                <a:lnTo>
                  <a:pt x="56027" y="57999"/>
                </a:lnTo>
                <a:lnTo>
                  <a:pt x="48736" y="59805"/>
                </a:lnTo>
                <a:lnTo>
                  <a:pt x="36714" y="62096"/>
                </a:lnTo>
                <a:lnTo>
                  <a:pt x="30140" y="63578"/>
                </a:lnTo>
                <a:lnTo>
                  <a:pt x="23137" y="66193"/>
                </a:lnTo>
                <a:lnTo>
                  <a:pt x="17568" y="71071"/>
                </a:lnTo>
                <a:lnTo>
                  <a:pt x="15297" y="79345"/>
                </a:lnTo>
                <a:lnTo>
                  <a:pt x="16444" y="87403"/>
                </a:lnTo>
                <a:lnTo>
                  <a:pt x="19886" y="93360"/>
                </a:lnTo>
                <a:lnTo>
                  <a:pt x="25623" y="97052"/>
                </a:lnTo>
                <a:lnTo>
                  <a:pt x="33654" y="98319"/>
                </a:lnTo>
                <a:lnTo>
                  <a:pt x="61377" y="98319"/>
                </a:lnTo>
                <a:lnTo>
                  <a:pt x="58752" y="101472"/>
                </a:lnTo>
                <a:lnTo>
                  <a:pt x="51246" y="107590"/>
                </a:lnTo>
                <a:lnTo>
                  <a:pt x="41446" y="112091"/>
                </a:lnTo>
                <a:lnTo>
                  <a:pt x="29065" y="113843"/>
                </a:lnTo>
                <a:close/>
              </a:path>
              <a:path w="88900" h="114300">
                <a:moveTo>
                  <a:pt x="61377" y="98319"/>
                </a:moveTo>
                <a:lnTo>
                  <a:pt x="33654" y="98319"/>
                </a:lnTo>
                <a:lnTo>
                  <a:pt x="44649" y="96459"/>
                </a:lnTo>
                <a:lnTo>
                  <a:pt x="53923" y="91204"/>
                </a:lnTo>
                <a:lnTo>
                  <a:pt x="60329" y="83037"/>
                </a:lnTo>
                <a:lnTo>
                  <a:pt x="62719" y="72445"/>
                </a:lnTo>
                <a:lnTo>
                  <a:pt x="62719" y="55196"/>
                </a:lnTo>
                <a:lnTo>
                  <a:pt x="79547" y="55196"/>
                </a:lnTo>
                <a:lnTo>
                  <a:pt x="79547" y="94869"/>
                </a:lnTo>
                <a:lnTo>
                  <a:pt x="64249" y="94869"/>
                </a:lnTo>
                <a:lnTo>
                  <a:pt x="61377" y="98319"/>
                </a:lnTo>
                <a:close/>
              </a:path>
              <a:path w="88900" h="114300">
                <a:moveTo>
                  <a:pt x="84136" y="112118"/>
                </a:moveTo>
                <a:lnTo>
                  <a:pt x="65779" y="112118"/>
                </a:lnTo>
                <a:lnTo>
                  <a:pt x="64249" y="103494"/>
                </a:lnTo>
                <a:lnTo>
                  <a:pt x="64249" y="94869"/>
                </a:lnTo>
                <a:lnTo>
                  <a:pt x="79547" y="94869"/>
                </a:lnTo>
                <a:lnTo>
                  <a:pt x="79547" y="96594"/>
                </a:lnTo>
                <a:lnTo>
                  <a:pt x="81076" y="98319"/>
                </a:lnTo>
                <a:lnTo>
                  <a:pt x="88725" y="98319"/>
                </a:lnTo>
                <a:lnTo>
                  <a:pt x="88725" y="110393"/>
                </a:lnTo>
                <a:lnTo>
                  <a:pt x="87195" y="110393"/>
                </a:lnTo>
                <a:lnTo>
                  <a:pt x="84136" y="112118"/>
                </a:lnTo>
                <a:close/>
              </a:path>
              <a:path w="88900" h="114300">
                <a:moveTo>
                  <a:pt x="88725" y="98319"/>
                </a:moveTo>
                <a:lnTo>
                  <a:pt x="85666" y="98319"/>
                </a:lnTo>
                <a:lnTo>
                  <a:pt x="87195" y="96594"/>
                </a:lnTo>
                <a:lnTo>
                  <a:pt x="88725" y="96594"/>
                </a:lnTo>
                <a:lnTo>
                  <a:pt x="88725" y="983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600945" y="1528106"/>
            <a:ext cx="44450" cy="140335"/>
          </a:xfrm>
          <a:custGeom>
            <a:avLst/>
            <a:gdLst/>
            <a:ahLst/>
            <a:cxnLst/>
            <a:rect l="l" t="t" r="r" b="b"/>
            <a:pathLst>
              <a:path w="44450" h="140335">
                <a:moveTo>
                  <a:pt x="29065" y="31048"/>
                </a:moveTo>
                <a:lnTo>
                  <a:pt x="12238" y="31048"/>
                </a:lnTo>
                <a:lnTo>
                  <a:pt x="12238" y="0"/>
                </a:lnTo>
                <a:lnTo>
                  <a:pt x="29065" y="0"/>
                </a:lnTo>
                <a:lnTo>
                  <a:pt x="29065" y="31048"/>
                </a:lnTo>
                <a:close/>
              </a:path>
              <a:path w="44450" h="140335">
                <a:moveTo>
                  <a:pt x="44362" y="44847"/>
                </a:moveTo>
                <a:lnTo>
                  <a:pt x="0" y="44847"/>
                </a:lnTo>
                <a:lnTo>
                  <a:pt x="0" y="31048"/>
                </a:lnTo>
                <a:lnTo>
                  <a:pt x="44362" y="31048"/>
                </a:lnTo>
                <a:lnTo>
                  <a:pt x="44362" y="44847"/>
                </a:lnTo>
                <a:close/>
              </a:path>
              <a:path w="44450" h="140335">
                <a:moveTo>
                  <a:pt x="33654" y="139717"/>
                </a:moveTo>
                <a:lnTo>
                  <a:pt x="32124" y="139717"/>
                </a:lnTo>
                <a:lnTo>
                  <a:pt x="21918" y="137884"/>
                </a:lnTo>
                <a:lnTo>
                  <a:pt x="15871" y="132817"/>
                </a:lnTo>
                <a:lnTo>
                  <a:pt x="12978" y="125163"/>
                </a:lnTo>
                <a:lnTo>
                  <a:pt x="12238" y="115568"/>
                </a:lnTo>
                <a:lnTo>
                  <a:pt x="12238" y="44847"/>
                </a:lnTo>
                <a:lnTo>
                  <a:pt x="29065" y="44847"/>
                </a:lnTo>
                <a:lnTo>
                  <a:pt x="29065" y="124192"/>
                </a:lnTo>
                <a:lnTo>
                  <a:pt x="44362" y="124192"/>
                </a:lnTo>
                <a:lnTo>
                  <a:pt x="44362" y="137992"/>
                </a:lnTo>
                <a:lnTo>
                  <a:pt x="38243" y="137992"/>
                </a:lnTo>
                <a:lnTo>
                  <a:pt x="33654" y="13971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656016" y="1555704"/>
            <a:ext cx="88900" cy="114300"/>
          </a:xfrm>
          <a:custGeom>
            <a:avLst/>
            <a:gdLst/>
            <a:ahLst/>
            <a:cxnLst/>
            <a:rect l="l" t="t" r="r" b="b"/>
            <a:pathLst>
              <a:path w="88900" h="114300">
                <a:moveTo>
                  <a:pt x="18357" y="34498"/>
                </a:moveTo>
                <a:lnTo>
                  <a:pt x="4589" y="34498"/>
                </a:lnTo>
                <a:lnTo>
                  <a:pt x="7361" y="18920"/>
                </a:lnTo>
                <a:lnTo>
                  <a:pt x="15297" y="8193"/>
                </a:lnTo>
                <a:lnTo>
                  <a:pt x="27822" y="1994"/>
                </a:lnTo>
                <a:lnTo>
                  <a:pt x="44362" y="0"/>
                </a:lnTo>
                <a:lnTo>
                  <a:pt x="53087" y="700"/>
                </a:lnTo>
                <a:lnTo>
                  <a:pt x="64823" y="4312"/>
                </a:lnTo>
                <a:lnTo>
                  <a:pt x="75125" y="13098"/>
                </a:lnTo>
                <a:lnTo>
                  <a:pt x="75316" y="13799"/>
                </a:lnTo>
                <a:lnTo>
                  <a:pt x="41303" y="13799"/>
                </a:lnTo>
                <a:lnTo>
                  <a:pt x="30188" y="16063"/>
                </a:lnTo>
                <a:lnTo>
                  <a:pt x="23519" y="21561"/>
                </a:lnTo>
                <a:lnTo>
                  <a:pt x="20006" y="28353"/>
                </a:lnTo>
                <a:lnTo>
                  <a:pt x="18357" y="34498"/>
                </a:lnTo>
                <a:close/>
              </a:path>
              <a:path w="88900" h="114300">
                <a:moveTo>
                  <a:pt x="29065" y="113843"/>
                </a:moveTo>
                <a:lnTo>
                  <a:pt x="17424" y="111417"/>
                </a:lnTo>
                <a:lnTo>
                  <a:pt x="8222" y="104787"/>
                </a:lnTo>
                <a:lnTo>
                  <a:pt x="2175" y="94923"/>
                </a:lnTo>
                <a:lnTo>
                  <a:pt x="0" y="82795"/>
                </a:lnTo>
                <a:lnTo>
                  <a:pt x="669" y="73523"/>
                </a:lnTo>
                <a:lnTo>
                  <a:pt x="4206" y="62958"/>
                </a:lnTo>
                <a:lnTo>
                  <a:pt x="12907" y="53687"/>
                </a:lnTo>
                <a:lnTo>
                  <a:pt x="29065" y="48297"/>
                </a:lnTo>
                <a:lnTo>
                  <a:pt x="55071" y="44847"/>
                </a:lnTo>
                <a:lnTo>
                  <a:pt x="58130" y="44847"/>
                </a:lnTo>
                <a:lnTo>
                  <a:pt x="62719" y="43122"/>
                </a:lnTo>
                <a:lnTo>
                  <a:pt x="62719" y="32773"/>
                </a:lnTo>
                <a:lnTo>
                  <a:pt x="61524" y="24714"/>
                </a:lnTo>
                <a:lnTo>
                  <a:pt x="57748" y="18758"/>
                </a:lnTo>
                <a:lnTo>
                  <a:pt x="51103" y="15065"/>
                </a:lnTo>
                <a:lnTo>
                  <a:pt x="41303" y="13799"/>
                </a:lnTo>
                <a:lnTo>
                  <a:pt x="75316" y="13799"/>
                </a:lnTo>
                <a:lnTo>
                  <a:pt x="79547" y="29323"/>
                </a:lnTo>
                <a:lnTo>
                  <a:pt x="79547" y="55196"/>
                </a:lnTo>
                <a:lnTo>
                  <a:pt x="62719" y="55196"/>
                </a:lnTo>
                <a:lnTo>
                  <a:pt x="60162" y="56517"/>
                </a:lnTo>
                <a:lnTo>
                  <a:pt x="56027" y="57999"/>
                </a:lnTo>
                <a:lnTo>
                  <a:pt x="48736" y="59805"/>
                </a:lnTo>
                <a:lnTo>
                  <a:pt x="36714" y="62096"/>
                </a:lnTo>
                <a:lnTo>
                  <a:pt x="30379" y="63578"/>
                </a:lnTo>
                <a:lnTo>
                  <a:pt x="23902" y="66193"/>
                </a:lnTo>
                <a:lnTo>
                  <a:pt x="18858" y="71071"/>
                </a:lnTo>
                <a:lnTo>
                  <a:pt x="16827" y="79345"/>
                </a:lnTo>
                <a:lnTo>
                  <a:pt x="16827" y="91419"/>
                </a:lnTo>
                <a:lnTo>
                  <a:pt x="21416" y="98319"/>
                </a:lnTo>
                <a:lnTo>
                  <a:pt x="61377" y="98319"/>
                </a:lnTo>
                <a:lnTo>
                  <a:pt x="58752" y="101472"/>
                </a:lnTo>
                <a:lnTo>
                  <a:pt x="51246" y="107590"/>
                </a:lnTo>
                <a:lnTo>
                  <a:pt x="41446" y="112091"/>
                </a:lnTo>
                <a:lnTo>
                  <a:pt x="29065" y="113843"/>
                </a:lnTo>
                <a:close/>
              </a:path>
              <a:path w="88900" h="114300">
                <a:moveTo>
                  <a:pt x="61377" y="98319"/>
                </a:moveTo>
                <a:lnTo>
                  <a:pt x="33654" y="98319"/>
                </a:lnTo>
                <a:lnTo>
                  <a:pt x="44649" y="96459"/>
                </a:lnTo>
                <a:lnTo>
                  <a:pt x="53923" y="91204"/>
                </a:lnTo>
                <a:lnTo>
                  <a:pt x="60329" y="83037"/>
                </a:lnTo>
                <a:lnTo>
                  <a:pt x="62719" y="72445"/>
                </a:lnTo>
                <a:lnTo>
                  <a:pt x="62719" y="55196"/>
                </a:lnTo>
                <a:lnTo>
                  <a:pt x="79547" y="55196"/>
                </a:lnTo>
                <a:lnTo>
                  <a:pt x="79547" y="94869"/>
                </a:lnTo>
                <a:lnTo>
                  <a:pt x="64249" y="94869"/>
                </a:lnTo>
                <a:lnTo>
                  <a:pt x="61377" y="98319"/>
                </a:lnTo>
                <a:close/>
              </a:path>
              <a:path w="88900" h="114300">
                <a:moveTo>
                  <a:pt x="84136" y="112118"/>
                </a:moveTo>
                <a:lnTo>
                  <a:pt x="67309" y="112118"/>
                </a:lnTo>
                <a:lnTo>
                  <a:pt x="64249" y="103494"/>
                </a:lnTo>
                <a:lnTo>
                  <a:pt x="64249" y="94869"/>
                </a:lnTo>
                <a:lnTo>
                  <a:pt x="79547" y="94869"/>
                </a:lnTo>
                <a:lnTo>
                  <a:pt x="79547" y="96594"/>
                </a:lnTo>
                <a:lnTo>
                  <a:pt x="81076" y="98319"/>
                </a:lnTo>
                <a:lnTo>
                  <a:pt x="88725" y="98319"/>
                </a:lnTo>
                <a:lnTo>
                  <a:pt x="88725" y="110393"/>
                </a:lnTo>
                <a:lnTo>
                  <a:pt x="87195" y="110393"/>
                </a:lnTo>
                <a:lnTo>
                  <a:pt x="84136" y="112118"/>
                </a:lnTo>
                <a:close/>
              </a:path>
              <a:path w="88900" h="114300">
                <a:moveTo>
                  <a:pt x="88725" y="98319"/>
                </a:moveTo>
                <a:lnTo>
                  <a:pt x="85666" y="98319"/>
                </a:lnTo>
                <a:lnTo>
                  <a:pt x="87195" y="96594"/>
                </a:lnTo>
                <a:lnTo>
                  <a:pt x="88725" y="96594"/>
                </a:lnTo>
                <a:lnTo>
                  <a:pt x="88725" y="983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082818" y="1402186"/>
            <a:ext cx="809625" cy="424815"/>
          </a:xfrm>
          <a:custGeom>
            <a:avLst/>
            <a:gdLst/>
            <a:ahLst/>
            <a:cxnLst/>
            <a:rect l="l" t="t" r="r" b="b"/>
            <a:pathLst>
              <a:path w="809625" h="424814">
                <a:moveTo>
                  <a:pt x="0" y="424325"/>
                </a:moveTo>
                <a:lnTo>
                  <a:pt x="809239" y="424325"/>
                </a:lnTo>
                <a:lnTo>
                  <a:pt x="809239" y="0"/>
                </a:lnTo>
                <a:lnTo>
                  <a:pt x="0" y="0"/>
                </a:lnTo>
                <a:lnTo>
                  <a:pt x="0" y="4243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082818" y="1402186"/>
            <a:ext cx="809625" cy="424815"/>
          </a:xfrm>
          <a:custGeom>
            <a:avLst/>
            <a:gdLst/>
            <a:ahLst/>
            <a:cxnLst/>
            <a:rect l="l" t="t" r="r" b="b"/>
            <a:pathLst>
              <a:path w="809625" h="424814">
                <a:moveTo>
                  <a:pt x="809239" y="424325"/>
                </a:moveTo>
                <a:lnTo>
                  <a:pt x="0" y="424325"/>
                </a:lnTo>
                <a:lnTo>
                  <a:pt x="0" y="0"/>
                </a:lnTo>
                <a:lnTo>
                  <a:pt x="809239" y="0"/>
                </a:lnTo>
                <a:lnTo>
                  <a:pt x="809239" y="424325"/>
                </a:lnTo>
                <a:close/>
              </a:path>
            </a:pathLst>
          </a:custGeom>
          <a:ln w="1009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322989" y="1516029"/>
            <a:ext cx="44450" cy="150495"/>
          </a:xfrm>
          <a:custGeom>
            <a:avLst/>
            <a:gdLst/>
            <a:ahLst/>
            <a:cxnLst/>
            <a:rect l="l" t="t" r="r" b="b"/>
            <a:pathLst>
              <a:path w="44450" h="150494">
                <a:moveTo>
                  <a:pt x="29065" y="43122"/>
                </a:moveTo>
                <a:lnTo>
                  <a:pt x="12238" y="43122"/>
                </a:lnTo>
                <a:lnTo>
                  <a:pt x="12238" y="24148"/>
                </a:lnTo>
                <a:lnTo>
                  <a:pt x="13935" y="13098"/>
                </a:lnTo>
                <a:lnTo>
                  <a:pt x="18930" y="5605"/>
                </a:lnTo>
                <a:lnTo>
                  <a:pt x="27081" y="1347"/>
                </a:lnTo>
                <a:lnTo>
                  <a:pt x="38243" y="0"/>
                </a:lnTo>
                <a:lnTo>
                  <a:pt x="44362" y="0"/>
                </a:lnTo>
                <a:lnTo>
                  <a:pt x="44362" y="17249"/>
                </a:lnTo>
                <a:lnTo>
                  <a:pt x="32124" y="17249"/>
                </a:lnTo>
                <a:lnTo>
                  <a:pt x="29065" y="20698"/>
                </a:lnTo>
                <a:lnTo>
                  <a:pt x="29065" y="43122"/>
                </a:lnTo>
                <a:close/>
              </a:path>
              <a:path w="44450" h="150494">
                <a:moveTo>
                  <a:pt x="44362" y="56921"/>
                </a:moveTo>
                <a:lnTo>
                  <a:pt x="0" y="56921"/>
                </a:lnTo>
                <a:lnTo>
                  <a:pt x="0" y="43122"/>
                </a:lnTo>
                <a:lnTo>
                  <a:pt x="44362" y="43122"/>
                </a:lnTo>
                <a:lnTo>
                  <a:pt x="44362" y="56921"/>
                </a:lnTo>
                <a:close/>
              </a:path>
              <a:path w="44450" h="150494">
                <a:moveTo>
                  <a:pt x="29065" y="150066"/>
                </a:moveTo>
                <a:lnTo>
                  <a:pt x="12238" y="150066"/>
                </a:lnTo>
                <a:lnTo>
                  <a:pt x="12238" y="56921"/>
                </a:lnTo>
                <a:lnTo>
                  <a:pt x="29065" y="56921"/>
                </a:lnTo>
                <a:lnTo>
                  <a:pt x="29065" y="15006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7391828" y="1559152"/>
            <a:ext cx="0" cy="107314"/>
          </a:xfrm>
          <a:custGeom>
            <a:avLst/>
            <a:gdLst/>
            <a:ahLst/>
            <a:cxnLst/>
            <a:rect l="l" t="t" r="r" b="b"/>
            <a:pathLst>
              <a:path w="0" h="107314">
                <a:moveTo>
                  <a:pt x="0" y="0"/>
                </a:moveTo>
                <a:lnTo>
                  <a:pt x="0" y="106943"/>
                </a:lnTo>
              </a:path>
            </a:pathLst>
          </a:custGeom>
          <a:ln w="1529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384179" y="1528104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 h="0">
                <a:moveTo>
                  <a:pt x="0" y="0"/>
                </a:moveTo>
                <a:lnTo>
                  <a:pt x="15297" y="0"/>
                </a:lnTo>
              </a:path>
            </a:pathLst>
          </a:custGeom>
          <a:ln w="2069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432366" y="1517754"/>
            <a:ext cx="0" cy="148590"/>
          </a:xfrm>
          <a:custGeom>
            <a:avLst/>
            <a:gdLst/>
            <a:ahLst/>
            <a:cxnLst/>
            <a:rect l="l" t="t" r="r" b="b"/>
            <a:pathLst>
              <a:path w="0" h="148589">
                <a:moveTo>
                  <a:pt x="0" y="0"/>
                </a:moveTo>
                <a:lnTo>
                  <a:pt x="0" y="148341"/>
                </a:lnTo>
              </a:path>
            </a:pathLst>
          </a:custGeom>
          <a:ln w="1682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7460667" y="1555702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41303" y="113843"/>
                </a:moveTo>
                <a:lnTo>
                  <a:pt x="23878" y="109585"/>
                </a:lnTo>
                <a:lnTo>
                  <a:pt x="10899" y="97888"/>
                </a:lnTo>
                <a:lnTo>
                  <a:pt x="2796" y="80369"/>
                </a:lnTo>
                <a:lnTo>
                  <a:pt x="0" y="58646"/>
                </a:lnTo>
                <a:lnTo>
                  <a:pt x="2629" y="35656"/>
                </a:lnTo>
                <a:lnTo>
                  <a:pt x="10708" y="17033"/>
                </a:lnTo>
                <a:lnTo>
                  <a:pt x="24523" y="4554"/>
                </a:lnTo>
                <a:lnTo>
                  <a:pt x="44362" y="0"/>
                </a:lnTo>
                <a:lnTo>
                  <a:pt x="62433" y="4366"/>
                </a:lnTo>
                <a:lnTo>
                  <a:pt x="73999" y="15524"/>
                </a:lnTo>
                <a:lnTo>
                  <a:pt x="42833" y="15524"/>
                </a:lnTo>
                <a:lnTo>
                  <a:pt x="32316" y="18219"/>
                </a:lnTo>
                <a:lnTo>
                  <a:pt x="24093" y="25442"/>
                </a:lnTo>
                <a:lnTo>
                  <a:pt x="18739" y="35899"/>
                </a:lnTo>
                <a:lnTo>
                  <a:pt x="16827" y="48297"/>
                </a:lnTo>
                <a:lnTo>
                  <a:pt x="84280" y="48297"/>
                </a:lnTo>
                <a:lnTo>
                  <a:pt x="85666" y="62096"/>
                </a:lnTo>
                <a:lnTo>
                  <a:pt x="16827" y="62096"/>
                </a:lnTo>
                <a:lnTo>
                  <a:pt x="18548" y="77216"/>
                </a:lnTo>
                <a:lnTo>
                  <a:pt x="23711" y="88616"/>
                </a:lnTo>
                <a:lnTo>
                  <a:pt x="32316" y="95812"/>
                </a:lnTo>
                <a:lnTo>
                  <a:pt x="44362" y="98319"/>
                </a:lnTo>
                <a:lnTo>
                  <a:pt x="74484" y="98319"/>
                </a:lnTo>
                <a:lnTo>
                  <a:pt x="67309" y="105218"/>
                </a:lnTo>
                <a:lnTo>
                  <a:pt x="64106" y="108021"/>
                </a:lnTo>
                <a:lnTo>
                  <a:pt x="58895" y="110824"/>
                </a:lnTo>
                <a:lnTo>
                  <a:pt x="51390" y="112981"/>
                </a:lnTo>
                <a:lnTo>
                  <a:pt x="41303" y="113843"/>
                </a:lnTo>
                <a:close/>
              </a:path>
              <a:path w="85725" h="114300">
                <a:moveTo>
                  <a:pt x="84280" y="48297"/>
                </a:moveTo>
                <a:lnTo>
                  <a:pt x="68838" y="48297"/>
                </a:lnTo>
                <a:lnTo>
                  <a:pt x="67572" y="35899"/>
                </a:lnTo>
                <a:lnTo>
                  <a:pt x="63293" y="25442"/>
                </a:lnTo>
                <a:lnTo>
                  <a:pt x="55286" y="18219"/>
                </a:lnTo>
                <a:lnTo>
                  <a:pt x="42833" y="15524"/>
                </a:lnTo>
                <a:lnTo>
                  <a:pt x="73999" y="15524"/>
                </a:lnTo>
                <a:lnTo>
                  <a:pt x="75340" y="16817"/>
                </a:lnTo>
                <a:lnTo>
                  <a:pt x="83084" y="36384"/>
                </a:lnTo>
                <a:lnTo>
                  <a:pt x="84280" y="48297"/>
                </a:lnTo>
                <a:close/>
              </a:path>
              <a:path w="85725" h="114300">
                <a:moveTo>
                  <a:pt x="74484" y="98319"/>
                </a:moveTo>
                <a:lnTo>
                  <a:pt x="44362" y="98319"/>
                </a:lnTo>
                <a:lnTo>
                  <a:pt x="54640" y="96028"/>
                </a:lnTo>
                <a:lnTo>
                  <a:pt x="62337" y="90341"/>
                </a:lnTo>
                <a:lnTo>
                  <a:pt x="67165" y="83037"/>
                </a:lnTo>
                <a:lnTo>
                  <a:pt x="68838" y="75895"/>
                </a:lnTo>
                <a:lnTo>
                  <a:pt x="84136" y="75895"/>
                </a:lnTo>
                <a:lnTo>
                  <a:pt x="83228" y="81447"/>
                </a:lnTo>
                <a:lnTo>
                  <a:pt x="80312" y="89263"/>
                </a:lnTo>
                <a:lnTo>
                  <a:pt x="75101" y="97726"/>
                </a:lnTo>
                <a:lnTo>
                  <a:pt x="74484" y="983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7560101" y="1555702"/>
            <a:ext cx="80010" cy="114300"/>
          </a:xfrm>
          <a:custGeom>
            <a:avLst/>
            <a:gdLst/>
            <a:ahLst/>
            <a:cxnLst/>
            <a:rect l="l" t="t" r="r" b="b"/>
            <a:pathLst>
              <a:path w="80009" h="114300">
                <a:moveTo>
                  <a:pt x="72606" y="98319"/>
                </a:moveTo>
                <a:lnTo>
                  <a:pt x="41303" y="98319"/>
                </a:lnTo>
                <a:lnTo>
                  <a:pt x="49812" y="97322"/>
                </a:lnTo>
                <a:lnTo>
                  <a:pt x="56600" y="94222"/>
                </a:lnTo>
                <a:lnTo>
                  <a:pt x="61094" y="88859"/>
                </a:lnTo>
                <a:lnTo>
                  <a:pt x="62719" y="81070"/>
                </a:lnTo>
                <a:lnTo>
                  <a:pt x="62719" y="72445"/>
                </a:lnTo>
                <a:lnTo>
                  <a:pt x="58130" y="68996"/>
                </a:lnTo>
                <a:lnTo>
                  <a:pt x="44362" y="65546"/>
                </a:lnTo>
                <a:lnTo>
                  <a:pt x="26005" y="60371"/>
                </a:lnTo>
                <a:lnTo>
                  <a:pt x="16612" y="56813"/>
                </a:lnTo>
                <a:lnTo>
                  <a:pt x="9369" y="51315"/>
                </a:lnTo>
                <a:lnTo>
                  <a:pt x="4708" y="43877"/>
                </a:lnTo>
                <a:lnTo>
                  <a:pt x="3059" y="34498"/>
                </a:lnTo>
                <a:lnTo>
                  <a:pt x="6214" y="18920"/>
                </a:lnTo>
                <a:lnTo>
                  <a:pt x="14532" y="8193"/>
                </a:lnTo>
                <a:lnTo>
                  <a:pt x="26292" y="1994"/>
                </a:lnTo>
                <a:lnTo>
                  <a:pt x="39773" y="0"/>
                </a:lnTo>
                <a:lnTo>
                  <a:pt x="59708" y="4393"/>
                </a:lnTo>
                <a:lnTo>
                  <a:pt x="70751" y="14446"/>
                </a:lnTo>
                <a:lnTo>
                  <a:pt x="71213" y="15524"/>
                </a:lnTo>
                <a:lnTo>
                  <a:pt x="33654" y="15524"/>
                </a:lnTo>
                <a:lnTo>
                  <a:pt x="19886" y="17249"/>
                </a:lnTo>
                <a:lnTo>
                  <a:pt x="19886" y="39672"/>
                </a:lnTo>
                <a:lnTo>
                  <a:pt x="24476" y="41397"/>
                </a:lnTo>
                <a:lnTo>
                  <a:pt x="36714" y="44847"/>
                </a:lnTo>
                <a:lnTo>
                  <a:pt x="52011" y="50022"/>
                </a:lnTo>
                <a:lnTo>
                  <a:pt x="64703" y="54576"/>
                </a:lnTo>
                <a:lnTo>
                  <a:pt x="73236" y="60587"/>
                </a:lnTo>
                <a:lnTo>
                  <a:pt x="78041" y="68214"/>
                </a:lnTo>
                <a:lnTo>
                  <a:pt x="79547" y="77620"/>
                </a:lnTo>
                <a:lnTo>
                  <a:pt x="76583" y="92740"/>
                </a:lnTo>
                <a:lnTo>
                  <a:pt x="72606" y="98319"/>
                </a:lnTo>
                <a:close/>
              </a:path>
              <a:path w="80009" h="114300">
                <a:moveTo>
                  <a:pt x="76487" y="32773"/>
                </a:moveTo>
                <a:lnTo>
                  <a:pt x="61190" y="32773"/>
                </a:lnTo>
                <a:lnTo>
                  <a:pt x="60401" y="27167"/>
                </a:lnTo>
                <a:lnTo>
                  <a:pt x="57174" y="21561"/>
                </a:lnTo>
                <a:lnTo>
                  <a:pt x="50218" y="17249"/>
                </a:lnTo>
                <a:lnTo>
                  <a:pt x="38243" y="15524"/>
                </a:lnTo>
                <a:lnTo>
                  <a:pt x="71213" y="15524"/>
                </a:lnTo>
                <a:lnTo>
                  <a:pt x="75483" y="25469"/>
                </a:lnTo>
                <a:lnTo>
                  <a:pt x="76487" y="32773"/>
                </a:lnTo>
                <a:close/>
              </a:path>
              <a:path w="80009" h="114300">
                <a:moveTo>
                  <a:pt x="41303" y="113843"/>
                </a:moveTo>
                <a:lnTo>
                  <a:pt x="19576" y="109612"/>
                </a:lnTo>
                <a:lnTo>
                  <a:pt x="7457" y="99397"/>
                </a:lnTo>
                <a:lnTo>
                  <a:pt x="1936" y="86918"/>
                </a:lnTo>
                <a:lnTo>
                  <a:pt x="0" y="75895"/>
                </a:lnTo>
                <a:lnTo>
                  <a:pt x="16827" y="75895"/>
                </a:lnTo>
                <a:lnTo>
                  <a:pt x="17424" y="83037"/>
                </a:lnTo>
                <a:lnTo>
                  <a:pt x="20460" y="90341"/>
                </a:lnTo>
                <a:lnTo>
                  <a:pt x="27798" y="96028"/>
                </a:lnTo>
                <a:lnTo>
                  <a:pt x="41303" y="98319"/>
                </a:lnTo>
                <a:lnTo>
                  <a:pt x="72606" y="98319"/>
                </a:lnTo>
                <a:lnTo>
                  <a:pt x="68456" y="104140"/>
                </a:lnTo>
                <a:lnTo>
                  <a:pt x="56314" y="111336"/>
                </a:lnTo>
                <a:lnTo>
                  <a:pt x="41303" y="11384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7082818" y="2595815"/>
            <a:ext cx="809625" cy="424815"/>
          </a:xfrm>
          <a:custGeom>
            <a:avLst/>
            <a:gdLst/>
            <a:ahLst/>
            <a:cxnLst/>
            <a:rect l="l" t="t" r="r" b="b"/>
            <a:pathLst>
              <a:path w="809625" h="424814">
                <a:moveTo>
                  <a:pt x="0" y="424325"/>
                </a:moveTo>
                <a:lnTo>
                  <a:pt x="809239" y="424325"/>
                </a:lnTo>
                <a:lnTo>
                  <a:pt x="809239" y="0"/>
                </a:lnTo>
                <a:lnTo>
                  <a:pt x="0" y="0"/>
                </a:lnTo>
                <a:lnTo>
                  <a:pt x="0" y="4243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7082818" y="2595815"/>
            <a:ext cx="809625" cy="424815"/>
          </a:xfrm>
          <a:custGeom>
            <a:avLst/>
            <a:gdLst/>
            <a:ahLst/>
            <a:cxnLst/>
            <a:rect l="l" t="t" r="r" b="b"/>
            <a:pathLst>
              <a:path w="809625" h="424814">
                <a:moveTo>
                  <a:pt x="809239" y="424325"/>
                </a:moveTo>
                <a:lnTo>
                  <a:pt x="0" y="424325"/>
                </a:lnTo>
                <a:lnTo>
                  <a:pt x="0" y="0"/>
                </a:lnTo>
                <a:lnTo>
                  <a:pt x="809239" y="0"/>
                </a:lnTo>
                <a:lnTo>
                  <a:pt x="809239" y="424325"/>
                </a:lnTo>
                <a:close/>
              </a:path>
            </a:pathLst>
          </a:custGeom>
          <a:ln w="1009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7275566" y="2749331"/>
            <a:ext cx="78105" cy="114300"/>
          </a:xfrm>
          <a:custGeom>
            <a:avLst/>
            <a:gdLst/>
            <a:ahLst/>
            <a:cxnLst/>
            <a:rect l="l" t="t" r="r" b="b"/>
            <a:pathLst>
              <a:path w="78104" h="114300">
                <a:moveTo>
                  <a:pt x="71076" y="98319"/>
                </a:moveTo>
                <a:lnTo>
                  <a:pt x="39773" y="98319"/>
                </a:lnTo>
                <a:lnTo>
                  <a:pt x="48521" y="97322"/>
                </a:lnTo>
                <a:lnTo>
                  <a:pt x="55835" y="94222"/>
                </a:lnTo>
                <a:lnTo>
                  <a:pt x="60855" y="88859"/>
                </a:lnTo>
                <a:lnTo>
                  <a:pt x="62719" y="81070"/>
                </a:lnTo>
                <a:lnTo>
                  <a:pt x="62719" y="72445"/>
                </a:lnTo>
                <a:lnTo>
                  <a:pt x="56600" y="68996"/>
                </a:lnTo>
                <a:lnTo>
                  <a:pt x="42833" y="65546"/>
                </a:lnTo>
                <a:lnTo>
                  <a:pt x="24476" y="60371"/>
                </a:lnTo>
                <a:lnTo>
                  <a:pt x="15321" y="56813"/>
                </a:lnTo>
                <a:lnTo>
                  <a:pt x="8604" y="51315"/>
                </a:lnTo>
                <a:lnTo>
                  <a:pt x="4469" y="43877"/>
                </a:lnTo>
                <a:lnTo>
                  <a:pt x="3059" y="34498"/>
                </a:lnTo>
                <a:lnTo>
                  <a:pt x="5975" y="18920"/>
                </a:lnTo>
                <a:lnTo>
                  <a:pt x="13767" y="8193"/>
                </a:lnTo>
                <a:lnTo>
                  <a:pt x="25001" y="1994"/>
                </a:lnTo>
                <a:lnTo>
                  <a:pt x="38243" y="0"/>
                </a:lnTo>
                <a:lnTo>
                  <a:pt x="58823" y="4393"/>
                </a:lnTo>
                <a:lnTo>
                  <a:pt x="69794" y="14446"/>
                </a:lnTo>
                <a:lnTo>
                  <a:pt x="70222" y="15524"/>
                </a:lnTo>
                <a:lnTo>
                  <a:pt x="32124" y="15524"/>
                </a:lnTo>
                <a:lnTo>
                  <a:pt x="18357" y="17249"/>
                </a:lnTo>
                <a:lnTo>
                  <a:pt x="18357" y="39672"/>
                </a:lnTo>
                <a:lnTo>
                  <a:pt x="22946" y="41397"/>
                </a:lnTo>
                <a:lnTo>
                  <a:pt x="35184" y="44847"/>
                </a:lnTo>
                <a:lnTo>
                  <a:pt x="52011" y="50022"/>
                </a:lnTo>
                <a:lnTo>
                  <a:pt x="64464" y="54576"/>
                </a:lnTo>
                <a:lnTo>
                  <a:pt x="72472" y="60587"/>
                </a:lnTo>
                <a:lnTo>
                  <a:pt x="76750" y="68214"/>
                </a:lnTo>
                <a:lnTo>
                  <a:pt x="78017" y="77620"/>
                </a:lnTo>
                <a:lnTo>
                  <a:pt x="75053" y="92740"/>
                </a:lnTo>
                <a:lnTo>
                  <a:pt x="71076" y="98319"/>
                </a:lnTo>
                <a:close/>
              </a:path>
              <a:path w="78104" h="114300">
                <a:moveTo>
                  <a:pt x="74957" y="32773"/>
                </a:moveTo>
                <a:lnTo>
                  <a:pt x="59660" y="32773"/>
                </a:lnTo>
                <a:lnTo>
                  <a:pt x="58871" y="27167"/>
                </a:lnTo>
                <a:lnTo>
                  <a:pt x="55644" y="21561"/>
                </a:lnTo>
                <a:lnTo>
                  <a:pt x="48689" y="17249"/>
                </a:lnTo>
                <a:lnTo>
                  <a:pt x="36714" y="15524"/>
                </a:lnTo>
                <a:lnTo>
                  <a:pt x="70222" y="15524"/>
                </a:lnTo>
                <a:lnTo>
                  <a:pt x="74169" y="25469"/>
                </a:lnTo>
                <a:lnTo>
                  <a:pt x="74957" y="32773"/>
                </a:lnTo>
                <a:close/>
              </a:path>
              <a:path w="78104" h="114300">
                <a:moveTo>
                  <a:pt x="39773" y="113843"/>
                </a:moveTo>
                <a:lnTo>
                  <a:pt x="18070" y="109612"/>
                </a:lnTo>
                <a:lnTo>
                  <a:pt x="6119" y="99397"/>
                </a:lnTo>
                <a:lnTo>
                  <a:pt x="1051" y="86918"/>
                </a:lnTo>
                <a:lnTo>
                  <a:pt x="0" y="75895"/>
                </a:lnTo>
                <a:lnTo>
                  <a:pt x="15297" y="75895"/>
                </a:lnTo>
                <a:lnTo>
                  <a:pt x="16110" y="83037"/>
                </a:lnTo>
                <a:lnTo>
                  <a:pt x="19504" y="90341"/>
                </a:lnTo>
                <a:lnTo>
                  <a:pt x="26914" y="96028"/>
                </a:lnTo>
                <a:lnTo>
                  <a:pt x="39773" y="98319"/>
                </a:lnTo>
                <a:lnTo>
                  <a:pt x="71076" y="98319"/>
                </a:lnTo>
                <a:lnTo>
                  <a:pt x="66926" y="104140"/>
                </a:lnTo>
                <a:lnTo>
                  <a:pt x="54784" y="111336"/>
                </a:lnTo>
                <a:lnTo>
                  <a:pt x="39773" y="11384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7364293" y="2721733"/>
            <a:ext cx="43180" cy="140335"/>
          </a:xfrm>
          <a:custGeom>
            <a:avLst/>
            <a:gdLst/>
            <a:ahLst/>
            <a:cxnLst/>
            <a:rect l="l" t="t" r="r" b="b"/>
            <a:pathLst>
              <a:path w="43179" h="140335">
                <a:moveTo>
                  <a:pt x="27535" y="31048"/>
                </a:moveTo>
                <a:lnTo>
                  <a:pt x="12238" y="31048"/>
                </a:lnTo>
                <a:lnTo>
                  <a:pt x="12238" y="0"/>
                </a:lnTo>
                <a:lnTo>
                  <a:pt x="27535" y="0"/>
                </a:lnTo>
                <a:lnTo>
                  <a:pt x="27535" y="31048"/>
                </a:lnTo>
                <a:close/>
              </a:path>
              <a:path w="43179" h="140335">
                <a:moveTo>
                  <a:pt x="42833" y="44847"/>
                </a:moveTo>
                <a:lnTo>
                  <a:pt x="0" y="44847"/>
                </a:lnTo>
                <a:lnTo>
                  <a:pt x="0" y="31048"/>
                </a:lnTo>
                <a:lnTo>
                  <a:pt x="42833" y="31048"/>
                </a:lnTo>
                <a:lnTo>
                  <a:pt x="42833" y="44847"/>
                </a:lnTo>
                <a:close/>
              </a:path>
              <a:path w="43179" h="140335">
                <a:moveTo>
                  <a:pt x="33654" y="139717"/>
                </a:moveTo>
                <a:lnTo>
                  <a:pt x="32124" y="139717"/>
                </a:lnTo>
                <a:lnTo>
                  <a:pt x="21918" y="137884"/>
                </a:lnTo>
                <a:lnTo>
                  <a:pt x="15871" y="132817"/>
                </a:lnTo>
                <a:lnTo>
                  <a:pt x="12978" y="125163"/>
                </a:lnTo>
                <a:lnTo>
                  <a:pt x="12238" y="115568"/>
                </a:lnTo>
                <a:lnTo>
                  <a:pt x="12238" y="44847"/>
                </a:lnTo>
                <a:lnTo>
                  <a:pt x="27535" y="44847"/>
                </a:lnTo>
                <a:lnTo>
                  <a:pt x="27535" y="124192"/>
                </a:lnTo>
                <a:lnTo>
                  <a:pt x="42833" y="124192"/>
                </a:lnTo>
                <a:lnTo>
                  <a:pt x="42833" y="137992"/>
                </a:lnTo>
                <a:lnTo>
                  <a:pt x="38243" y="137992"/>
                </a:lnTo>
                <a:lnTo>
                  <a:pt x="33654" y="13971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7419364" y="2749331"/>
            <a:ext cx="88900" cy="114300"/>
          </a:xfrm>
          <a:custGeom>
            <a:avLst/>
            <a:gdLst/>
            <a:ahLst/>
            <a:cxnLst/>
            <a:rect l="l" t="t" r="r" b="b"/>
            <a:pathLst>
              <a:path w="88900" h="114300">
                <a:moveTo>
                  <a:pt x="18357" y="36222"/>
                </a:moveTo>
                <a:lnTo>
                  <a:pt x="4589" y="36222"/>
                </a:lnTo>
                <a:lnTo>
                  <a:pt x="7338" y="19647"/>
                </a:lnTo>
                <a:lnTo>
                  <a:pt x="15106" y="8408"/>
                </a:lnTo>
                <a:lnTo>
                  <a:pt x="27177" y="2021"/>
                </a:lnTo>
                <a:lnTo>
                  <a:pt x="42833" y="0"/>
                </a:lnTo>
                <a:lnTo>
                  <a:pt x="51557" y="700"/>
                </a:lnTo>
                <a:lnTo>
                  <a:pt x="63293" y="4312"/>
                </a:lnTo>
                <a:lnTo>
                  <a:pt x="73595" y="13098"/>
                </a:lnTo>
                <a:lnTo>
                  <a:pt x="74256" y="15524"/>
                </a:lnTo>
                <a:lnTo>
                  <a:pt x="41303" y="15524"/>
                </a:lnTo>
                <a:lnTo>
                  <a:pt x="30188" y="17545"/>
                </a:lnTo>
                <a:lnTo>
                  <a:pt x="23519" y="22639"/>
                </a:lnTo>
                <a:lnTo>
                  <a:pt x="20006" y="29350"/>
                </a:lnTo>
                <a:lnTo>
                  <a:pt x="18357" y="36222"/>
                </a:lnTo>
                <a:close/>
              </a:path>
              <a:path w="88900" h="114300">
                <a:moveTo>
                  <a:pt x="29065" y="113843"/>
                </a:moveTo>
                <a:lnTo>
                  <a:pt x="17424" y="111417"/>
                </a:lnTo>
                <a:lnTo>
                  <a:pt x="8222" y="104787"/>
                </a:lnTo>
                <a:lnTo>
                  <a:pt x="2175" y="94923"/>
                </a:lnTo>
                <a:lnTo>
                  <a:pt x="0" y="82795"/>
                </a:lnTo>
                <a:lnTo>
                  <a:pt x="645" y="73523"/>
                </a:lnTo>
                <a:lnTo>
                  <a:pt x="4015" y="62958"/>
                </a:lnTo>
                <a:lnTo>
                  <a:pt x="12261" y="53687"/>
                </a:lnTo>
                <a:lnTo>
                  <a:pt x="27535" y="48297"/>
                </a:lnTo>
                <a:lnTo>
                  <a:pt x="55071" y="44847"/>
                </a:lnTo>
                <a:lnTo>
                  <a:pt x="58130" y="44847"/>
                </a:lnTo>
                <a:lnTo>
                  <a:pt x="62719" y="43122"/>
                </a:lnTo>
                <a:lnTo>
                  <a:pt x="62719" y="32773"/>
                </a:lnTo>
                <a:lnTo>
                  <a:pt x="61309" y="24984"/>
                </a:lnTo>
                <a:lnTo>
                  <a:pt x="57174" y="19620"/>
                </a:lnTo>
                <a:lnTo>
                  <a:pt x="50457" y="16521"/>
                </a:lnTo>
                <a:lnTo>
                  <a:pt x="41303" y="15524"/>
                </a:lnTo>
                <a:lnTo>
                  <a:pt x="74256" y="15524"/>
                </a:lnTo>
                <a:lnTo>
                  <a:pt x="78017" y="29323"/>
                </a:lnTo>
                <a:lnTo>
                  <a:pt x="78017" y="55196"/>
                </a:lnTo>
                <a:lnTo>
                  <a:pt x="62719" y="55196"/>
                </a:lnTo>
                <a:lnTo>
                  <a:pt x="60162" y="56517"/>
                </a:lnTo>
                <a:lnTo>
                  <a:pt x="56027" y="57999"/>
                </a:lnTo>
                <a:lnTo>
                  <a:pt x="48736" y="59805"/>
                </a:lnTo>
                <a:lnTo>
                  <a:pt x="36714" y="62096"/>
                </a:lnTo>
                <a:lnTo>
                  <a:pt x="30140" y="63578"/>
                </a:lnTo>
                <a:lnTo>
                  <a:pt x="23137" y="66193"/>
                </a:lnTo>
                <a:lnTo>
                  <a:pt x="17568" y="71071"/>
                </a:lnTo>
                <a:lnTo>
                  <a:pt x="15297" y="79345"/>
                </a:lnTo>
                <a:lnTo>
                  <a:pt x="16444" y="87403"/>
                </a:lnTo>
                <a:lnTo>
                  <a:pt x="19886" y="93360"/>
                </a:lnTo>
                <a:lnTo>
                  <a:pt x="25623" y="97052"/>
                </a:lnTo>
                <a:lnTo>
                  <a:pt x="33654" y="98319"/>
                </a:lnTo>
                <a:lnTo>
                  <a:pt x="62359" y="98319"/>
                </a:lnTo>
                <a:lnTo>
                  <a:pt x="58106" y="102200"/>
                </a:lnTo>
                <a:lnTo>
                  <a:pt x="50673" y="107806"/>
                </a:lnTo>
                <a:lnTo>
                  <a:pt x="41231" y="112118"/>
                </a:lnTo>
                <a:lnTo>
                  <a:pt x="29065" y="113843"/>
                </a:lnTo>
                <a:close/>
              </a:path>
              <a:path w="88900" h="114300">
                <a:moveTo>
                  <a:pt x="62359" y="98319"/>
                </a:moveTo>
                <a:lnTo>
                  <a:pt x="33654" y="98319"/>
                </a:lnTo>
                <a:lnTo>
                  <a:pt x="44004" y="96459"/>
                </a:lnTo>
                <a:lnTo>
                  <a:pt x="53350" y="91204"/>
                </a:lnTo>
                <a:lnTo>
                  <a:pt x="60114" y="83037"/>
                </a:lnTo>
                <a:lnTo>
                  <a:pt x="62719" y="72445"/>
                </a:lnTo>
                <a:lnTo>
                  <a:pt x="62719" y="55196"/>
                </a:lnTo>
                <a:lnTo>
                  <a:pt x="78017" y="55196"/>
                </a:lnTo>
                <a:lnTo>
                  <a:pt x="78017" y="96594"/>
                </a:lnTo>
                <a:lnTo>
                  <a:pt x="64249" y="96594"/>
                </a:lnTo>
                <a:lnTo>
                  <a:pt x="62359" y="98319"/>
                </a:lnTo>
                <a:close/>
              </a:path>
              <a:path w="88900" h="114300">
                <a:moveTo>
                  <a:pt x="84136" y="112118"/>
                </a:moveTo>
                <a:lnTo>
                  <a:pt x="65779" y="112118"/>
                </a:lnTo>
                <a:lnTo>
                  <a:pt x="64249" y="103494"/>
                </a:lnTo>
                <a:lnTo>
                  <a:pt x="64249" y="96594"/>
                </a:lnTo>
                <a:lnTo>
                  <a:pt x="78017" y="96594"/>
                </a:lnTo>
                <a:lnTo>
                  <a:pt x="81076" y="98319"/>
                </a:lnTo>
                <a:lnTo>
                  <a:pt x="88725" y="98319"/>
                </a:lnTo>
                <a:lnTo>
                  <a:pt x="88725" y="110393"/>
                </a:lnTo>
                <a:lnTo>
                  <a:pt x="87195" y="110393"/>
                </a:lnTo>
                <a:lnTo>
                  <a:pt x="84136" y="112118"/>
                </a:lnTo>
                <a:close/>
              </a:path>
              <a:path w="88900" h="114300">
                <a:moveTo>
                  <a:pt x="88725" y="98319"/>
                </a:moveTo>
                <a:lnTo>
                  <a:pt x="87195" y="98319"/>
                </a:lnTo>
                <a:lnTo>
                  <a:pt x="88725" y="96594"/>
                </a:lnTo>
                <a:lnTo>
                  <a:pt x="88725" y="983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7520327" y="2749331"/>
            <a:ext cx="81280" cy="114300"/>
          </a:xfrm>
          <a:custGeom>
            <a:avLst/>
            <a:gdLst/>
            <a:ahLst/>
            <a:cxnLst/>
            <a:rect l="l" t="t" r="r" b="b"/>
            <a:pathLst>
              <a:path w="81279" h="114300">
                <a:moveTo>
                  <a:pt x="41303" y="113843"/>
                </a:moveTo>
                <a:lnTo>
                  <a:pt x="23878" y="109585"/>
                </a:lnTo>
                <a:lnTo>
                  <a:pt x="10899" y="97888"/>
                </a:lnTo>
                <a:lnTo>
                  <a:pt x="2796" y="80369"/>
                </a:lnTo>
                <a:lnTo>
                  <a:pt x="0" y="58646"/>
                </a:lnTo>
                <a:lnTo>
                  <a:pt x="2629" y="35656"/>
                </a:lnTo>
                <a:lnTo>
                  <a:pt x="10708" y="17033"/>
                </a:lnTo>
                <a:lnTo>
                  <a:pt x="24523" y="4554"/>
                </a:lnTo>
                <a:lnTo>
                  <a:pt x="44362" y="0"/>
                </a:lnTo>
                <a:lnTo>
                  <a:pt x="60855" y="3530"/>
                </a:lnTo>
                <a:lnTo>
                  <a:pt x="71898" y="12721"/>
                </a:lnTo>
                <a:lnTo>
                  <a:pt x="73317" y="15524"/>
                </a:lnTo>
                <a:lnTo>
                  <a:pt x="42833" y="15524"/>
                </a:lnTo>
                <a:lnTo>
                  <a:pt x="30379" y="19324"/>
                </a:lnTo>
                <a:lnTo>
                  <a:pt x="22372" y="29107"/>
                </a:lnTo>
                <a:lnTo>
                  <a:pt x="18094" y="42448"/>
                </a:lnTo>
                <a:lnTo>
                  <a:pt x="16827" y="56921"/>
                </a:lnTo>
                <a:lnTo>
                  <a:pt x="17663" y="70667"/>
                </a:lnTo>
                <a:lnTo>
                  <a:pt x="21225" y="84088"/>
                </a:lnTo>
                <a:lnTo>
                  <a:pt x="29089" y="94276"/>
                </a:lnTo>
                <a:lnTo>
                  <a:pt x="42833" y="98319"/>
                </a:lnTo>
                <a:lnTo>
                  <a:pt x="72170" y="98319"/>
                </a:lnTo>
                <a:lnTo>
                  <a:pt x="71515" y="99613"/>
                </a:lnTo>
                <a:lnTo>
                  <a:pt x="59564" y="109800"/>
                </a:lnTo>
                <a:lnTo>
                  <a:pt x="41303" y="113843"/>
                </a:lnTo>
                <a:close/>
              </a:path>
              <a:path w="81279" h="114300">
                <a:moveTo>
                  <a:pt x="81076" y="39672"/>
                </a:moveTo>
                <a:lnTo>
                  <a:pt x="65779" y="39672"/>
                </a:lnTo>
                <a:lnTo>
                  <a:pt x="62839" y="29350"/>
                </a:lnTo>
                <a:lnTo>
                  <a:pt x="58321" y="21776"/>
                </a:lnTo>
                <a:lnTo>
                  <a:pt x="51796" y="17114"/>
                </a:lnTo>
                <a:lnTo>
                  <a:pt x="42833" y="15524"/>
                </a:lnTo>
                <a:lnTo>
                  <a:pt x="73317" y="15524"/>
                </a:lnTo>
                <a:lnTo>
                  <a:pt x="78352" y="25469"/>
                </a:lnTo>
                <a:lnTo>
                  <a:pt x="81076" y="39672"/>
                </a:lnTo>
                <a:close/>
              </a:path>
              <a:path w="81279" h="114300">
                <a:moveTo>
                  <a:pt x="72170" y="98319"/>
                </a:moveTo>
                <a:lnTo>
                  <a:pt x="42833" y="98319"/>
                </a:lnTo>
                <a:lnTo>
                  <a:pt x="50505" y="96459"/>
                </a:lnTo>
                <a:lnTo>
                  <a:pt x="57174" y="91204"/>
                </a:lnTo>
                <a:lnTo>
                  <a:pt x="62409" y="83037"/>
                </a:lnTo>
                <a:lnTo>
                  <a:pt x="65779" y="72445"/>
                </a:lnTo>
                <a:lnTo>
                  <a:pt x="81076" y="72445"/>
                </a:lnTo>
                <a:lnTo>
                  <a:pt x="78304" y="86191"/>
                </a:lnTo>
                <a:lnTo>
                  <a:pt x="72170" y="983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7618231" y="2711383"/>
            <a:ext cx="80010" cy="148590"/>
          </a:xfrm>
          <a:custGeom>
            <a:avLst/>
            <a:gdLst/>
            <a:ahLst/>
            <a:cxnLst/>
            <a:rect l="l" t="t" r="r" b="b"/>
            <a:pathLst>
              <a:path w="80009" h="148589">
                <a:moveTo>
                  <a:pt x="15297" y="148341"/>
                </a:moveTo>
                <a:lnTo>
                  <a:pt x="0" y="148341"/>
                </a:lnTo>
                <a:lnTo>
                  <a:pt x="0" y="0"/>
                </a:lnTo>
                <a:lnTo>
                  <a:pt x="15297" y="0"/>
                </a:lnTo>
                <a:lnTo>
                  <a:pt x="15297" y="86245"/>
                </a:lnTo>
                <a:lnTo>
                  <a:pt x="42833" y="86245"/>
                </a:lnTo>
                <a:lnTo>
                  <a:pt x="46912" y="93144"/>
                </a:lnTo>
                <a:lnTo>
                  <a:pt x="29065" y="93144"/>
                </a:lnTo>
                <a:lnTo>
                  <a:pt x="15297" y="106943"/>
                </a:lnTo>
                <a:lnTo>
                  <a:pt x="15297" y="148341"/>
                </a:lnTo>
                <a:close/>
              </a:path>
              <a:path w="80009" h="148589">
                <a:moveTo>
                  <a:pt x="42833" y="86245"/>
                </a:moveTo>
                <a:lnTo>
                  <a:pt x="15297" y="86245"/>
                </a:lnTo>
                <a:lnTo>
                  <a:pt x="56600" y="41397"/>
                </a:lnTo>
                <a:lnTo>
                  <a:pt x="76487" y="41397"/>
                </a:lnTo>
                <a:lnTo>
                  <a:pt x="39773" y="81070"/>
                </a:lnTo>
                <a:lnTo>
                  <a:pt x="42833" y="86245"/>
                </a:lnTo>
                <a:close/>
              </a:path>
              <a:path w="80009" h="148589">
                <a:moveTo>
                  <a:pt x="79547" y="148341"/>
                </a:moveTo>
                <a:lnTo>
                  <a:pt x="58130" y="148341"/>
                </a:lnTo>
                <a:lnTo>
                  <a:pt x="29065" y="93144"/>
                </a:lnTo>
                <a:lnTo>
                  <a:pt x="46912" y="93144"/>
                </a:lnTo>
                <a:lnTo>
                  <a:pt x="79547" y="14834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172615" y="2595812"/>
            <a:ext cx="807720" cy="424815"/>
          </a:xfrm>
          <a:custGeom>
            <a:avLst/>
            <a:gdLst/>
            <a:ahLst/>
            <a:cxnLst/>
            <a:rect l="l" t="t" r="r" b="b"/>
            <a:pathLst>
              <a:path w="807720" h="424814">
                <a:moveTo>
                  <a:pt x="0" y="424325"/>
                </a:moveTo>
                <a:lnTo>
                  <a:pt x="807709" y="424325"/>
                </a:lnTo>
                <a:lnTo>
                  <a:pt x="807709" y="0"/>
                </a:lnTo>
                <a:lnTo>
                  <a:pt x="0" y="0"/>
                </a:lnTo>
                <a:lnTo>
                  <a:pt x="0" y="4243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172615" y="2595812"/>
            <a:ext cx="807720" cy="424815"/>
          </a:xfrm>
          <a:custGeom>
            <a:avLst/>
            <a:gdLst/>
            <a:ahLst/>
            <a:cxnLst/>
            <a:rect l="l" t="t" r="r" b="b"/>
            <a:pathLst>
              <a:path w="807720" h="424814">
                <a:moveTo>
                  <a:pt x="807709" y="424325"/>
                </a:moveTo>
                <a:lnTo>
                  <a:pt x="0" y="424325"/>
                </a:lnTo>
                <a:lnTo>
                  <a:pt x="0" y="0"/>
                </a:lnTo>
                <a:lnTo>
                  <a:pt x="807709" y="0"/>
                </a:lnTo>
                <a:lnTo>
                  <a:pt x="807709" y="424325"/>
                </a:lnTo>
                <a:close/>
              </a:path>
            </a:pathLst>
          </a:custGeom>
          <a:ln w="1009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363834" y="2749328"/>
            <a:ext cx="80010" cy="114300"/>
          </a:xfrm>
          <a:custGeom>
            <a:avLst/>
            <a:gdLst/>
            <a:ahLst/>
            <a:cxnLst/>
            <a:rect l="l" t="t" r="r" b="b"/>
            <a:pathLst>
              <a:path w="80010" h="114300">
                <a:moveTo>
                  <a:pt x="72606" y="98319"/>
                </a:moveTo>
                <a:lnTo>
                  <a:pt x="41303" y="98319"/>
                </a:lnTo>
                <a:lnTo>
                  <a:pt x="49167" y="97322"/>
                </a:lnTo>
                <a:lnTo>
                  <a:pt x="56027" y="94222"/>
                </a:lnTo>
                <a:lnTo>
                  <a:pt x="60879" y="88859"/>
                </a:lnTo>
                <a:lnTo>
                  <a:pt x="62719" y="81070"/>
                </a:lnTo>
                <a:lnTo>
                  <a:pt x="62719" y="72445"/>
                </a:lnTo>
                <a:lnTo>
                  <a:pt x="58130" y="68996"/>
                </a:lnTo>
                <a:lnTo>
                  <a:pt x="44362" y="65546"/>
                </a:lnTo>
                <a:lnTo>
                  <a:pt x="26005" y="60371"/>
                </a:lnTo>
                <a:lnTo>
                  <a:pt x="16612" y="56813"/>
                </a:lnTo>
                <a:lnTo>
                  <a:pt x="9369" y="51315"/>
                </a:lnTo>
                <a:lnTo>
                  <a:pt x="4708" y="43877"/>
                </a:lnTo>
                <a:lnTo>
                  <a:pt x="3059" y="34498"/>
                </a:lnTo>
                <a:lnTo>
                  <a:pt x="6214" y="18920"/>
                </a:lnTo>
                <a:lnTo>
                  <a:pt x="14532" y="8193"/>
                </a:lnTo>
                <a:lnTo>
                  <a:pt x="26292" y="1994"/>
                </a:lnTo>
                <a:lnTo>
                  <a:pt x="39773" y="0"/>
                </a:lnTo>
                <a:lnTo>
                  <a:pt x="59708" y="4393"/>
                </a:lnTo>
                <a:lnTo>
                  <a:pt x="70751" y="14446"/>
                </a:lnTo>
                <a:lnTo>
                  <a:pt x="71213" y="15524"/>
                </a:lnTo>
                <a:lnTo>
                  <a:pt x="32124" y="15524"/>
                </a:lnTo>
                <a:lnTo>
                  <a:pt x="18357" y="17249"/>
                </a:lnTo>
                <a:lnTo>
                  <a:pt x="18357" y="39672"/>
                </a:lnTo>
                <a:lnTo>
                  <a:pt x="36714" y="44847"/>
                </a:lnTo>
                <a:lnTo>
                  <a:pt x="52011" y="50022"/>
                </a:lnTo>
                <a:lnTo>
                  <a:pt x="64703" y="54576"/>
                </a:lnTo>
                <a:lnTo>
                  <a:pt x="73236" y="60587"/>
                </a:lnTo>
                <a:lnTo>
                  <a:pt x="78041" y="68214"/>
                </a:lnTo>
                <a:lnTo>
                  <a:pt x="79547" y="77620"/>
                </a:lnTo>
                <a:lnTo>
                  <a:pt x="76583" y="92740"/>
                </a:lnTo>
                <a:lnTo>
                  <a:pt x="72606" y="98319"/>
                </a:lnTo>
                <a:close/>
              </a:path>
              <a:path w="80010" h="114300">
                <a:moveTo>
                  <a:pt x="76487" y="32773"/>
                </a:moveTo>
                <a:lnTo>
                  <a:pt x="59660" y="32773"/>
                </a:lnTo>
                <a:lnTo>
                  <a:pt x="59110" y="27167"/>
                </a:lnTo>
                <a:lnTo>
                  <a:pt x="56409" y="21561"/>
                </a:lnTo>
                <a:lnTo>
                  <a:pt x="49979" y="17249"/>
                </a:lnTo>
                <a:lnTo>
                  <a:pt x="38243" y="15524"/>
                </a:lnTo>
                <a:lnTo>
                  <a:pt x="71213" y="15524"/>
                </a:lnTo>
                <a:lnTo>
                  <a:pt x="75483" y="25469"/>
                </a:lnTo>
                <a:lnTo>
                  <a:pt x="76487" y="32773"/>
                </a:lnTo>
                <a:close/>
              </a:path>
              <a:path w="80010" h="114300">
                <a:moveTo>
                  <a:pt x="41303" y="113843"/>
                </a:moveTo>
                <a:lnTo>
                  <a:pt x="18930" y="109612"/>
                </a:lnTo>
                <a:lnTo>
                  <a:pt x="6883" y="99397"/>
                </a:lnTo>
                <a:lnTo>
                  <a:pt x="1720" y="86918"/>
                </a:lnTo>
                <a:lnTo>
                  <a:pt x="0" y="75895"/>
                </a:lnTo>
                <a:lnTo>
                  <a:pt x="15297" y="75895"/>
                </a:lnTo>
                <a:lnTo>
                  <a:pt x="16779" y="83037"/>
                </a:lnTo>
                <a:lnTo>
                  <a:pt x="20269" y="90341"/>
                </a:lnTo>
                <a:lnTo>
                  <a:pt x="27774" y="96028"/>
                </a:lnTo>
                <a:lnTo>
                  <a:pt x="41303" y="98319"/>
                </a:lnTo>
                <a:lnTo>
                  <a:pt x="72606" y="98319"/>
                </a:lnTo>
                <a:lnTo>
                  <a:pt x="68456" y="104140"/>
                </a:lnTo>
                <a:lnTo>
                  <a:pt x="56314" y="111336"/>
                </a:lnTo>
                <a:lnTo>
                  <a:pt x="41303" y="11384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452560" y="2721730"/>
            <a:ext cx="44450" cy="140335"/>
          </a:xfrm>
          <a:custGeom>
            <a:avLst/>
            <a:gdLst/>
            <a:ahLst/>
            <a:cxnLst/>
            <a:rect l="l" t="t" r="r" b="b"/>
            <a:pathLst>
              <a:path w="44450" h="140335">
                <a:moveTo>
                  <a:pt x="29065" y="31048"/>
                </a:moveTo>
                <a:lnTo>
                  <a:pt x="12238" y="31048"/>
                </a:lnTo>
                <a:lnTo>
                  <a:pt x="12238" y="0"/>
                </a:lnTo>
                <a:lnTo>
                  <a:pt x="29065" y="0"/>
                </a:lnTo>
                <a:lnTo>
                  <a:pt x="29065" y="31048"/>
                </a:lnTo>
                <a:close/>
              </a:path>
              <a:path w="44450" h="140335">
                <a:moveTo>
                  <a:pt x="44362" y="44847"/>
                </a:moveTo>
                <a:lnTo>
                  <a:pt x="0" y="44847"/>
                </a:lnTo>
                <a:lnTo>
                  <a:pt x="0" y="31048"/>
                </a:lnTo>
                <a:lnTo>
                  <a:pt x="44362" y="31048"/>
                </a:lnTo>
                <a:lnTo>
                  <a:pt x="44362" y="44847"/>
                </a:lnTo>
                <a:close/>
              </a:path>
              <a:path w="44450" h="140335">
                <a:moveTo>
                  <a:pt x="33654" y="139717"/>
                </a:moveTo>
                <a:lnTo>
                  <a:pt x="32124" y="139717"/>
                </a:lnTo>
                <a:lnTo>
                  <a:pt x="22563" y="137884"/>
                </a:lnTo>
                <a:lnTo>
                  <a:pt x="16444" y="132817"/>
                </a:lnTo>
                <a:lnTo>
                  <a:pt x="13194" y="125163"/>
                </a:lnTo>
                <a:lnTo>
                  <a:pt x="12238" y="115568"/>
                </a:lnTo>
                <a:lnTo>
                  <a:pt x="12238" y="44847"/>
                </a:lnTo>
                <a:lnTo>
                  <a:pt x="29065" y="44847"/>
                </a:lnTo>
                <a:lnTo>
                  <a:pt x="29065" y="124192"/>
                </a:lnTo>
                <a:lnTo>
                  <a:pt x="44362" y="124192"/>
                </a:lnTo>
                <a:lnTo>
                  <a:pt x="44362" y="137992"/>
                </a:lnTo>
                <a:lnTo>
                  <a:pt x="38243" y="137992"/>
                </a:lnTo>
                <a:lnTo>
                  <a:pt x="33654" y="13971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507630" y="2749328"/>
            <a:ext cx="90805" cy="114300"/>
          </a:xfrm>
          <a:custGeom>
            <a:avLst/>
            <a:gdLst/>
            <a:ahLst/>
            <a:cxnLst/>
            <a:rect l="l" t="t" r="r" b="b"/>
            <a:pathLst>
              <a:path w="90804" h="114300">
                <a:moveTo>
                  <a:pt x="19886" y="36222"/>
                </a:moveTo>
                <a:lnTo>
                  <a:pt x="4589" y="36222"/>
                </a:lnTo>
                <a:lnTo>
                  <a:pt x="8007" y="19647"/>
                </a:lnTo>
                <a:lnTo>
                  <a:pt x="15871" y="8408"/>
                </a:lnTo>
                <a:lnTo>
                  <a:pt x="28037" y="2021"/>
                </a:lnTo>
                <a:lnTo>
                  <a:pt x="44362" y="0"/>
                </a:lnTo>
                <a:lnTo>
                  <a:pt x="53087" y="700"/>
                </a:lnTo>
                <a:lnTo>
                  <a:pt x="64823" y="4312"/>
                </a:lnTo>
                <a:lnTo>
                  <a:pt x="75125" y="13098"/>
                </a:lnTo>
                <a:lnTo>
                  <a:pt x="75786" y="15524"/>
                </a:lnTo>
                <a:lnTo>
                  <a:pt x="41303" y="15524"/>
                </a:lnTo>
                <a:lnTo>
                  <a:pt x="30212" y="17545"/>
                </a:lnTo>
                <a:lnTo>
                  <a:pt x="23711" y="22639"/>
                </a:lnTo>
                <a:lnTo>
                  <a:pt x="20651" y="29350"/>
                </a:lnTo>
                <a:lnTo>
                  <a:pt x="19886" y="36222"/>
                </a:lnTo>
                <a:close/>
              </a:path>
              <a:path w="90804" h="114300">
                <a:moveTo>
                  <a:pt x="30595" y="113843"/>
                </a:moveTo>
                <a:lnTo>
                  <a:pt x="18070" y="111417"/>
                </a:lnTo>
                <a:lnTo>
                  <a:pt x="8413" y="104787"/>
                </a:lnTo>
                <a:lnTo>
                  <a:pt x="2199" y="94923"/>
                </a:lnTo>
                <a:lnTo>
                  <a:pt x="0" y="82795"/>
                </a:lnTo>
                <a:lnTo>
                  <a:pt x="884" y="73523"/>
                </a:lnTo>
                <a:lnTo>
                  <a:pt x="4780" y="62958"/>
                </a:lnTo>
                <a:lnTo>
                  <a:pt x="13552" y="53687"/>
                </a:lnTo>
                <a:lnTo>
                  <a:pt x="29065" y="48297"/>
                </a:lnTo>
                <a:lnTo>
                  <a:pt x="55071" y="44847"/>
                </a:lnTo>
                <a:lnTo>
                  <a:pt x="59660" y="44847"/>
                </a:lnTo>
                <a:lnTo>
                  <a:pt x="64249" y="43122"/>
                </a:lnTo>
                <a:lnTo>
                  <a:pt x="64249" y="32773"/>
                </a:lnTo>
                <a:lnTo>
                  <a:pt x="62815" y="24984"/>
                </a:lnTo>
                <a:lnTo>
                  <a:pt x="58513" y="19620"/>
                </a:lnTo>
                <a:lnTo>
                  <a:pt x="51342" y="16521"/>
                </a:lnTo>
                <a:lnTo>
                  <a:pt x="41303" y="15524"/>
                </a:lnTo>
                <a:lnTo>
                  <a:pt x="75786" y="15524"/>
                </a:lnTo>
                <a:lnTo>
                  <a:pt x="79547" y="29323"/>
                </a:lnTo>
                <a:lnTo>
                  <a:pt x="79547" y="55196"/>
                </a:lnTo>
                <a:lnTo>
                  <a:pt x="62719" y="55196"/>
                </a:lnTo>
                <a:lnTo>
                  <a:pt x="60807" y="56517"/>
                </a:lnTo>
                <a:lnTo>
                  <a:pt x="56600" y="57999"/>
                </a:lnTo>
                <a:lnTo>
                  <a:pt x="48952" y="59805"/>
                </a:lnTo>
                <a:lnTo>
                  <a:pt x="36714" y="62096"/>
                </a:lnTo>
                <a:lnTo>
                  <a:pt x="30379" y="63578"/>
                </a:lnTo>
                <a:lnTo>
                  <a:pt x="23902" y="66193"/>
                </a:lnTo>
                <a:lnTo>
                  <a:pt x="18858" y="71071"/>
                </a:lnTo>
                <a:lnTo>
                  <a:pt x="16827" y="79345"/>
                </a:lnTo>
                <a:lnTo>
                  <a:pt x="16827" y="91419"/>
                </a:lnTo>
                <a:lnTo>
                  <a:pt x="21416" y="98319"/>
                </a:lnTo>
                <a:lnTo>
                  <a:pt x="62631" y="98319"/>
                </a:lnTo>
                <a:lnTo>
                  <a:pt x="58991" y="102200"/>
                </a:lnTo>
                <a:lnTo>
                  <a:pt x="52011" y="107806"/>
                </a:lnTo>
                <a:lnTo>
                  <a:pt x="42737" y="112118"/>
                </a:lnTo>
                <a:lnTo>
                  <a:pt x="30595" y="113843"/>
                </a:lnTo>
                <a:close/>
              </a:path>
              <a:path w="90804" h="114300">
                <a:moveTo>
                  <a:pt x="62631" y="98319"/>
                </a:moveTo>
                <a:lnTo>
                  <a:pt x="33654" y="98319"/>
                </a:lnTo>
                <a:lnTo>
                  <a:pt x="44649" y="96459"/>
                </a:lnTo>
                <a:lnTo>
                  <a:pt x="53923" y="91204"/>
                </a:lnTo>
                <a:lnTo>
                  <a:pt x="60329" y="83037"/>
                </a:lnTo>
                <a:lnTo>
                  <a:pt x="62719" y="72445"/>
                </a:lnTo>
                <a:lnTo>
                  <a:pt x="62719" y="55196"/>
                </a:lnTo>
                <a:lnTo>
                  <a:pt x="79547" y="55196"/>
                </a:lnTo>
                <a:lnTo>
                  <a:pt x="79547" y="96594"/>
                </a:lnTo>
                <a:lnTo>
                  <a:pt x="64249" y="96594"/>
                </a:lnTo>
                <a:lnTo>
                  <a:pt x="62631" y="98319"/>
                </a:lnTo>
                <a:close/>
              </a:path>
              <a:path w="90804" h="114300">
                <a:moveTo>
                  <a:pt x="84136" y="112118"/>
                </a:moveTo>
                <a:lnTo>
                  <a:pt x="67309" y="112118"/>
                </a:lnTo>
                <a:lnTo>
                  <a:pt x="64249" y="103494"/>
                </a:lnTo>
                <a:lnTo>
                  <a:pt x="64249" y="96594"/>
                </a:lnTo>
                <a:lnTo>
                  <a:pt x="79547" y="96594"/>
                </a:lnTo>
                <a:lnTo>
                  <a:pt x="81076" y="98319"/>
                </a:lnTo>
                <a:lnTo>
                  <a:pt x="90255" y="98319"/>
                </a:lnTo>
                <a:lnTo>
                  <a:pt x="90255" y="110393"/>
                </a:lnTo>
                <a:lnTo>
                  <a:pt x="87195" y="110393"/>
                </a:lnTo>
                <a:lnTo>
                  <a:pt x="84136" y="112118"/>
                </a:lnTo>
                <a:close/>
              </a:path>
              <a:path w="90804" h="114300">
                <a:moveTo>
                  <a:pt x="90255" y="98319"/>
                </a:moveTo>
                <a:lnTo>
                  <a:pt x="88725" y="98319"/>
                </a:lnTo>
                <a:lnTo>
                  <a:pt x="90255" y="96594"/>
                </a:lnTo>
                <a:lnTo>
                  <a:pt x="90255" y="983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608595" y="2749328"/>
            <a:ext cx="81280" cy="114300"/>
          </a:xfrm>
          <a:custGeom>
            <a:avLst/>
            <a:gdLst/>
            <a:ahLst/>
            <a:cxnLst/>
            <a:rect l="l" t="t" r="r" b="b"/>
            <a:pathLst>
              <a:path w="81279" h="114300">
                <a:moveTo>
                  <a:pt x="42833" y="113843"/>
                </a:moveTo>
                <a:lnTo>
                  <a:pt x="24523" y="109585"/>
                </a:lnTo>
                <a:lnTo>
                  <a:pt x="11090" y="97888"/>
                </a:lnTo>
                <a:lnTo>
                  <a:pt x="2820" y="80369"/>
                </a:lnTo>
                <a:lnTo>
                  <a:pt x="0" y="58646"/>
                </a:lnTo>
                <a:lnTo>
                  <a:pt x="2653" y="35656"/>
                </a:lnTo>
                <a:lnTo>
                  <a:pt x="10899" y="17033"/>
                </a:lnTo>
                <a:lnTo>
                  <a:pt x="25169" y="4554"/>
                </a:lnTo>
                <a:lnTo>
                  <a:pt x="45892" y="0"/>
                </a:lnTo>
                <a:lnTo>
                  <a:pt x="61500" y="3530"/>
                </a:lnTo>
                <a:lnTo>
                  <a:pt x="72089" y="12721"/>
                </a:lnTo>
                <a:lnTo>
                  <a:pt x="73471" y="15524"/>
                </a:lnTo>
                <a:lnTo>
                  <a:pt x="42833" y="15524"/>
                </a:lnTo>
                <a:lnTo>
                  <a:pt x="30379" y="19324"/>
                </a:lnTo>
                <a:lnTo>
                  <a:pt x="22372" y="29107"/>
                </a:lnTo>
                <a:lnTo>
                  <a:pt x="18094" y="42448"/>
                </a:lnTo>
                <a:lnTo>
                  <a:pt x="16827" y="56921"/>
                </a:lnTo>
                <a:lnTo>
                  <a:pt x="17878" y="70667"/>
                </a:lnTo>
                <a:lnTo>
                  <a:pt x="21798" y="84088"/>
                </a:lnTo>
                <a:lnTo>
                  <a:pt x="29734" y="94276"/>
                </a:lnTo>
                <a:lnTo>
                  <a:pt x="42833" y="98319"/>
                </a:lnTo>
                <a:lnTo>
                  <a:pt x="72345" y="98319"/>
                </a:lnTo>
                <a:lnTo>
                  <a:pt x="71707" y="99613"/>
                </a:lnTo>
                <a:lnTo>
                  <a:pt x="60210" y="109800"/>
                </a:lnTo>
                <a:lnTo>
                  <a:pt x="42833" y="113843"/>
                </a:lnTo>
                <a:close/>
              </a:path>
              <a:path w="81279" h="114300">
                <a:moveTo>
                  <a:pt x="81076" y="39672"/>
                </a:moveTo>
                <a:lnTo>
                  <a:pt x="65779" y="39672"/>
                </a:lnTo>
                <a:lnTo>
                  <a:pt x="63484" y="29350"/>
                </a:lnTo>
                <a:lnTo>
                  <a:pt x="58895" y="21776"/>
                </a:lnTo>
                <a:lnTo>
                  <a:pt x="52011" y="17114"/>
                </a:lnTo>
                <a:lnTo>
                  <a:pt x="42833" y="15524"/>
                </a:lnTo>
                <a:lnTo>
                  <a:pt x="73471" y="15524"/>
                </a:lnTo>
                <a:lnTo>
                  <a:pt x="78375" y="25469"/>
                </a:lnTo>
                <a:lnTo>
                  <a:pt x="81076" y="39672"/>
                </a:lnTo>
                <a:close/>
              </a:path>
              <a:path w="81279" h="114300">
                <a:moveTo>
                  <a:pt x="72345" y="98319"/>
                </a:moveTo>
                <a:lnTo>
                  <a:pt x="42833" y="98319"/>
                </a:lnTo>
                <a:lnTo>
                  <a:pt x="50505" y="96459"/>
                </a:lnTo>
                <a:lnTo>
                  <a:pt x="57174" y="91204"/>
                </a:lnTo>
                <a:lnTo>
                  <a:pt x="62409" y="83037"/>
                </a:lnTo>
                <a:lnTo>
                  <a:pt x="65779" y="72445"/>
                </a:lnTo>
                <a:lnTo>
                  <a:pt x="81076" y="72445"/>
                </a:lnTo>
                <a:lnTo>
                  <a:pt x="78328" y="86191"/>
                </a:lnTo>
                <a:lnTo>
                  <a:pt x="72345" y="983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706499" y="2711380"/>
            <a:ext cx="80010" cy="148590"/>
          </a:xfrm>
          <a:custGeom>
            <a:avLst/>
            <a:gdLst/>
            <a:ahLst/>
            <a:cxnLst/>
            <a:rect l="l" t="t" r="r" b="b"/>
            <a:pathLst>
              <a:path w="80009" h="148589">
                <a:moveTo>
                  <a:pt x="16827" y="148341"/>
                </a:moveTo>
                <a:lnTo>
                  <a:pt x="0" y="148341"/>
                </a:lnTo>
                <a:lnTo>
                  <a:pt x="0" y="0"/>
                </a:lnTo>
                <a:lnTo>
                  <a:pt x="16827" y="0"/>
                </a:lnTo>
                <a:lnTo>
                  <a:pt x="16827" y="86245"/>
                </a:lnTo>
                <a:lnTo>
                  <a:pt x="44245" y="86245"/>
                </a:lnTo>
                <a:lnTo>
                  <a:pt x="48167" y="93144"/>
                </a:lnTo>
                <a:lnTo>
                  <a:pt x="29065" y="93144"/>
                </a:lnTo>
                <a:lnTo>
                  <a:pt x="16827" y="106943"/>
                </a:lnTo>
                <a:lnTo>
                  <a:pt x="16827" y="148341"/>
                </a:lnTo>
                <a:close/>
              </a:path>
              <a:path w="80009" h="148589">
                <a:moveTo>
                  <a:pt x="44245" y="86245"/>
                </a:moveTo>
                <a:lnTo>
                  <a:pt x="16827" y="86245"/>
                </a:lnTo>
                <a:lnTo>
                  <a:pt x="56600" y="41397"/>
                </a:lnTo>
                <a:lnTo>
                  <a:pt x="78017" y="41397"/>
                </a:lnTo>
                <a:lnTo>
                  <a:pt x="41303" y="81070"/>
                </a:lnTo>
                <a:lnTo>
                  <a:pt x="44245" y="86245"/>
                </a:lnTo>
                <a:close/>
              </a:path>
              <a:path w="80009" h="148589">
                <a:moveTo>
                  <a:pt x="79547" y="148341"/>
                </a:moveTo>
                <a:lnTo>
                  <a:pt x="59660" y="148341"/>
                </a:lnTo>
                <a:lnTo>
                  <a:pt x="29065" y="93144"/>
                </a:lnTo>
                <a:lnTo>
                  <a:pt x="48167" y="93144"/>
                </a:lnTo>
                <a:lnTo>
                  <a:pt x="79547" y="14834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5260882" y="2595810"/>
            <a:ext cx="809625" cy="424815"/>
          </a:xfrm>
          <a:custGeom>
            <a:avLst/>
            <a:gdLst/>
            <a:ahLst/>
            <a:cxnLst/>
            <a:rect l="l" t="t" r="r" b="b"/>
            <a:pathLst>
              <a:path w="809625" h="424814">
                <a:moveTo>
                  <a:pt x="0" y="424325"/>
                </a:moveTo>
                <a:lnTo>
                  <a:pt x="809239" y="424325"/>
                </a:lnTo>
                <a:lnTo>
                  <a:pt x="809239" y="0"/>
                </a:lnTo>
                <a:lnTo>
                  <a:pt x="0" y="0"/>
                </a:lnTo>
                <a:lnTo>
                  <a:pt x="0" y="4243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5260882" y="2595809"/>
            <a:ext cx="809625" cy="424815"/>
          </a:xfrm>
          <a:custGeom>
            <a:avLst/>
            <a:gdLst/>
            <a:ahLst/>
            <a:cxnLst/>
            <a:rect l="l" t="t" r="r" b="b"/>
            <a:pathLst>
              <a:path w="809625" h="424814">
                <a:moveTo>
                  <a:pt x="809239" y="424325"/>
                </a:moveTo>
                <a:lnTo>
                  <a:pt x="0" y="424325"/>
                </a:lnTo>
                <a:lnTo>
                  <a:pt x="0" y="0"/>
                </a:lnTo>
                <a:lnTo>
                  <a:pt x="809239" y="0"/>
                </a:lnTo>
                <a:lnTo>
                  <a:pt x="809239" y="424325"/>
                </a:lnTo>
                <a:close/>
              </a:path>
            </a:pathLst>
          </a:custGeom>
          <a:ln w="1009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5453631" y="2749325"/>
            <a:ext cx="78105" cy="114300"/>
          </a:xfrm>
          <a:custGeom>
            <a:avLst/>
            <a:gdLst/>
            <a:ahLst/>
            <a:cxnLst/>
            <a:rect l="l" t="t" r="r" b="b"/>
            <a:pathLst>
              <a:path w="78104" h="114300">
                <a:moveTo>
                  <a:pt x="71076" y="98319"/>
                </a:moveTo>
                <a:lnTo>
                  <a:pt x="39773" y="98319"/>
                </a:lnTo>
                <a:lnTo>
                  <a:pt x="48521" y="97322"/>
                </a:lnTo>
                <a:lnTo>
                  <a:pt x="55835" y="94222"/>
                </a:lnTo>
                <a:lnTo>
                  <a:pt x="60855" y="88859"/>
                </a:lnTo>
                <a:lnTo>
                  <a:pt x="62719" y="81070"/>
                </a:lnTo>
                <a:lnTo>
                  <a:pt x="62719" y="72445"/>
                </a:lnTo>
                <a:lnTo>
                  <a:pt x="56600" y="68996"/>
                </a:lnTo>
                <a:lnTo>
                  <a:pt x="42833" y="65546"/>
                </a:lnTo>
                <a:lnTo>
                  <a:pt x="24476" y="60371"/>
                </a:lnTo>
                <a:lnTo>
                  <a:pt x="15321" y="56813"/>
                </a:lnTo>
                <a:lnTo>
                  <a:pt x="8604" y="51315"/>
                </a:lnTo>
                <a:lnTo>
                  <a:pt x="4469" y="43877"/>
                </a:lnTo>
                <a:lnTo>
                  <a:pt x="3059" y="34498"/>
                </a:lnTo>
                <a:lnTo>
                  <a:pt x="5975" y="18920"/>
                </a:lnTo>
                <a:lnTo>
                  <a:pt x="13767" y="8193"/>
                </a:lnTo>
                <a:lnTo>
                  <a:pt x="25001" y="1994"/>
                </a:lnTo>
                <a:lnTo>
                  <a:pt x="38243" y="0"/>
                </a:lnTo>
                <a:lnTo>
                  <a:pt x="58178" y="4393"/>
                </a:lnTo>
                <a:lnTo>
                  <a:pt x="69221" y="14446"/>
                </a:lnTo>
                <a:lnTo>
                  <a:pt x="69684" y="15524"/>
                </a:lnTo>
                <a:lnTo>
                  <a:pt x="32124" y="15524"/>
                </a:lnTo>
                <a:lnTo>
                  <a:pt x="18357" y="17249"/>
                </a:lnTo>
                <a:lnTo>
                  <a:pt x="18357" y="39672"/>
                </a:lnTo>
                <a:lnTo>
                  <a:pt x="22946" y="41397"/>
                </a:lnTo>
                <a:lnTo>
                  <a:pt x="35184" y="44847"/>
                </a:lnTo>
                <a:lnTo>
                  <a:pt x="52011" y="50022"/>
                </a:lnTo>
                <a:lnTo>
                  <a:pt x="64464" y="54576"/>
                </a:lnTo>
                <a:lnTo>
                  <a:pt x="72472" y="60587"/>
                </a:lnTo>
                <a:lnTo>
                  <a:pt x="76750" y="68214"/>
                </a:lnTo>
                <a:lnTo>
                  <a:pt x="78017" y="77620"/>
                </a:lnTo>
                <a:lnTo>
                  <a:pt x="75053" y="92740"/>
                </a:lnTo>
                <a:lnTo>
                  <a:pt x="71076" y="98319"/>
                </a:lnTo>
                <a:close/>
              </a:path>
              <a:path w="78104" h="114300">
                <a:moveTo>
                  <a:pt x="74957" y="32773"/>
                </a:moveTo>
                <a:lnTo>
                  <a:pt x="59660" y="32773"/>
                </a:lnTo>
                <a:lnTo>
                  <a:pt x="58871" y="27167"/>
                </a:lnTo>
                <a:lnTo>
                  <a:pt x="55644" y="21561"/>
                </a:lnTo>
                <a:lnTo>
                  <a:pt x="48689" y="17249"/>
                </a:lnTo>
                <a:lnTo>
                  <a:pt x="36714" y="15524"/>
                </a:lnTo>
                <a:lnTo>
                  <a:pt x="69684" y="15524"/>
                </a:lnTo>
                <a:lnTo>
                  <a:pt x="73954" y="25469"/>
                </a:lnTo>
                <a:lnTo>
                  <a:pt x="74957" y="32773"/>
                </a:lnTo>
                <a:close/>
              </a:path>
              <a:path w="78104" h="114300">
                <a:moveTo>
                  <a:pt x="39773" y="113843"/>
                </a:moveTo>
                <a:lnTo>
                  <a:pt x="18070" y="109612"/>
                </a:lnTo>
                <a:lnTo>
                  <a:pt x="6119" y="99397"/>
                </a:lnTo>
                <a:lnTo>
                  <a:pt x="1051" y="86918"/>
                </a:lnTo>
                <a:lnTo>
                  <a:pt x="0" y="75895"/>
                </a:lnTo>
                <a:lnTo>
                  <a:pt x="15297" y="75895"/>
                </a:lnTo>
                <a:lnTo>
                  <a:pt x="16110" y="83037"/>
                </a:lnTo>
                <a:lnTo>
                  <a:pt x="19504" y="90341"/>
                </a:lnTo>
                <a:lnTo>
                  <a:pt x="26914" y="96028"/>
                </a:lnTo>
                <a:lnTo>
                  <a:pt x="39773" y="98319"/>
                </a:lnTo>
                <a:lnTo>
                  <a:pt x="71076" y="98319"/>
                </a:lnTo>
                <a:lnTo>
                  <a:pt x="66926" y="104140"/>
                </a:lnTo>
                <a:lnTo>
                  <a:pt x="54784" y="111336"/>
                </a:lnTo>
                <a:lnTo>
                  <a:pt x="39773" y="11384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5542357" y="2721727"/>
            <a:ext cx="43180" cy="140335"/>
          </a:xfrm>
          <a:custGeom>
            <a:avLst/>
            <a:gdLst/>
            <a:ahLst/>
            <a:cxnLst/>
            <a:rect l="l" t="t" r="r" b="b"/>
            <a:pathLst>
              <a:path w="43179" h="140335">
                <a:moveTo>
                  <a:pt x="27535" y="31048"/>
                </a:moveTo>
                <a:lnTo>
                  <a:pt x="12238" y="31048"/>
                </a:lnTo>
                <a:lnTo>
                  <a:pt x="12238" y="0"/>
                </a:lnTo>
                <a:lnTo>
                  <a:pt x="27535" y="0"/>
                </a:lnTo>
                <a:lnTo>
                  <a:pt x="27535" y="31048"/>
                </a:lnTo>
                <a:close/>
              </a:path>
              <a:path w="43179" h="140335">
                <a:moveTo>
                  <a:pt x="42833" y="44847"/>
                </a:moveTo>
                <a:lnTo>
                  <a:pt x="0" y="44847"/>
                </a:lnTo>
                <a:lnTo>
                  <a:pt x="0" y="31048"/>
                </a:lnTo>
                <a:lnTo>
                  <a:pt x="42833" y="31048"/>
                </a:lnTo>
                <a:lnTo>
                  <a:pt x="42833" y="44847"/>
                </a:lnTo>
                <a:close/>
              </a:path>
              <a:path w="43179" h="140335">
                <a:moveTo>
                  <a:pt x="33654" y="139717"/>
                </a:moveTo>
                <a:lnTo>
                  <a:pt x="32124" y="139717"/>
                </a:lnTo>
                <a:lnTo>
                  <a:pt x="21918" y="137884"/>
                </a:lnTo>
                <a:lnTo>
                  <a:pt x="15871" y="132817"/>
                </a:lnTo>
                <a:lnTo>
                  <a:pt x="12978" y="125163"/>
                </a:lnTo>
                <a:lnTo>
                  <a:pt x="12238" y="115568"/>
                </a:lnTo>
                <a:lnTo>
                  <a:pt x="12238" y="44847"/>
                </a:lnTo>
                <a:lnTo>
                  <a:pt x="27535" y="44847"/>
                </a:lnTo>
                <a:lnTo>
                  <a:pt x="27535" y="124192"/>
                </a:lnTo>
                <a:lnTo>
                  <a:pt x="42833" y="124192"/>
                </a:lnTo>
                <a:lnTo>
                  <a:pt x="42833" y="137992"/>
                </a:lnTo>
                <a:lnTo>
                  <a:pt x="38243" y="137992"/>
                </a:lnTo>
                <a:lnTo>
                  <a:pt x="33654" y="13971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5595898" y="2749325"/>
            <a:ext cx="90805" cy="114300"/>
          </a:xfrm>
          <a:custGeom>
            <a:avLst/>
            <a:gdLst/>
            <a:ahLst/>
            <a:cxnLst/>
            <a:rect l="l" t="t" r="r" b="b"/>
            <a:pathLst>
              <a:path w="90804" h="114300">
                <a:moveTo>
                  <a:pt x="19886" y="36222"/>
                </a:moveTo>
                <a:lnTo>
                  <a:pt x="6119" y="36222"/>
                </a:lnTo>
                <a:lnTo>
                  <a:pt x="8867" y="19647"/>
                </a:lnTo>
                <a:lnTo>
                  <a:pt x="16636" y="8408"/>
                </a:lnTo>
                <a:lnTo>
                  <a:pt x="28706" y="2021"/>
                </a:lnTo>
                <a:lnTo>
                  <a:pt x="44362" y="0"/>
                </a:lnTo>
                <a:lnTo>
                  <a:pt x="53087" y="700"/>
                </a:lnTo>
                <a:lnTo>
                  <a:pt x="64823" y="4312"/>
                </a:lnTo>
                <a:lnTo>
                  <a:pt x="75125" y="13098"/>
                </a:lnTo>
                <a:lnTo>
                  <a:pt x="75786" y="15524"/>
                </a:lnTo>
                <a:lnTo>
                  <a:pt x="42833" y="15524"/>
                </a:lnTo>
                <a:lnTo>
                  <a:pt x="31718" y="17545"/>
                </a:lnTo>
                <a:lnTo>
                  <a:pt x="25049" y="22639"/>
                </a:lnTo>
                <a:lnTo>
                  <a:pt x="21536" y="29350"/>
                </a:lnTo>
                <a:lnTo>
                  <a:pt x="19886" y="36222"/>
                </a:lnTo>
                <a:close/>
              </a:path>
              <a:path w="90804" h="114300">
                <a:moveTo>
                  <a:pt x="30595" y="113843"/>
                </a:moveTo>
                <a:lnTo>
                  <a:pt x="18715" y="111417"/>
                </a:lnTo>
                <a:lnTo>
                  <a:pt x="8987" y="104787"/>
                </a:lnTo>
                <a:lnTo>
                  <a:pt x="2414" y="94923"/>
                </a:lnTo>
                <a:lnTo>
                  <a:pt x="0" y="82795"/>
                </a:lnTo>
                <a:lnTo>
                  <a:pt x="884" y="73523"/>
                </a:lnTo>
                <a:lnTo>
                  <a:pt x="4780" y="62958"/>
                </a:lnTo>
                <a:lnTo>
                  <a:pt x="13552" y="53687"/>
                </a:lnTo>
                <a:lnTo>
                  <a:pt x="29065" y="48297"/>
                </a:lnTo>
                <a:lnTo>
                  <a:pt x="56600" y="44847"/>
                </a:lnTo>
                <a:lnTo>
                  <a:pt x="59660" y="44847"/>
                </a:lnTo>
                <a:lnTo>
                  <a:pt x="64249" y="43122"/>
                </a:lnTo>
                <a:lnTo>
                  <a:pt x="64249" y="32773"/>
                </a:lnTo>
                <a:lnTo>
                  <a:pt x="62839" y="24984"/>
                </a:lnTo>
                <a:lnTo>
                  <a:pt x="58704" y="19620"/>
                </a:lnTo>
                <a:lnTo>
                  <a:pt x="51987" y="16521"/>
                </a:lnTo>
                <a:lnTo>
                  <a:pt x="42833" y="15524"/>
                </a:lnTo>
                <a:lnTo>
                  <a:pt x="75786" y="15524"/>
                </a:lnTo>
                <a:lnTo>
                  <a:pt x="79547" y="29323"/>
                </a:lnTo>
                <a:lnTo>
                  <a:pt x="79547" y="55196"/>
                </a:lnTo>
                <a:lnTo>
                  <a:pt x="64249" y="55196"/>
                </a:lnTo>
                <a:lnTo>
                  <a:pt x="61692" y="56517"/>
                </a:lnTo>
                <a:lnTo>
                  <a:pt x="57556" y="57999"/>
                </a:lnTo>
                <a:lnTo>
                  <a:pt x="50266" y="59805"/>
                </a:lnTo>
                <a:lnTo>
                  <a:pt x="38243" y="62096"/>
                </a:lnTo>
                <a:lnTo>
                  <a:pt x="31670" y="63578"/>
                </a:lnTo>
                <a:lnTo>
                  <a:pt x="24667" y="66193"/>
                </a:lnTo>
                <a:lnTo>
                  <a:pt x="19098" y="71071"/>
                </a:lnTo>
                <a:lnTo>
                  <a:pt x="16827" y="79345"/>
                </a:lnTo>
                <a:lnTo>
                  <a:pt x="17974" y="87403"/>
                </a:lnTo>
                <a:lnTo>
                  <a:pt x="21416" y="93360"/>
                </a:lnTo>
                <a:lnTo>
                  <a:pt x="27153" y="97052"/>
                </a:lnTo>
                <a:lnTo>
                  <a:pt x="35184" y="98319"/>
                </a:lnTo>
                <a:lnTo>
                  <a:pt x="63889" y="98319"/>
                </a:lnTo>
                <a:lnTo>
                  <a:pt x="59636" y="102200"/>
                </a:lnTo>
                <a:lnTo>
                  <a:pt x="52202" y="107806"/>
                </a:lnTo>
                <a:lnTo>
                  <a:pt x="42761" y="112118"/>
                </a:lnTo>
                <a:lnTo>
                  <a:pt x="30595" y="113843"/>
                </a:lnTo>
                <a:close/>
              </a:path>
              <a:path w="90804" h="114300">
                <a:moveTo>
                  <a:pt x="63889" y="98319"/>
                </a:moveTo>
                <a:lnTo>
                  <a:pt x="35184" y="98319"/>
                </a:lnTo>
                <a:lnTo>
                  <a:pt x="45534" y="96459"/>
                </a:lnTo>
                <a:lnTo>
                  <a:pt x="54879" y="91204"/>
                </a:lnTo>
                <a:lnTo>
                  <a:pt x="61644" y="83037"/>
                </a:lnTo>
                <a:lnTo>
                  <a:pt x="64249" y="72445"/>
                </a:lnTo>
                <a:lnTo>
                  <a:pt x="64249" y="55196"/>
                </a:lnTo>
                <a:lnTo>
                  <a:pt x="79547" y="55196"/>
                </a:lnTo>
                <a:lnTo>
                  <a:pt x="79547" y="96594"/>
                </a:lnTo>
                <a:lnTo>
                  <a:pt x="65779" y="96594"/>
                </a:lnTo>
                <a:lnTo>
                  <a:pt x="63889" y="98319"/>
                </a:lnTo>
                <a:close/>
              </a:path>
              <a:path w="90804" h="114300">
                <a:moveTo>
                  <a:pt x="85666" y="112118"/>
                </a:moveTo>
                <a:lnTo>
                  <a:pt x="67309" y="112118"/>
                </a:lnTo>
                <a:lnTo>
                  <a:pt x="65779" y="103494"/>
                </a:lnTo>
                <a:lnTo>
                  <a:pt x="65779" y="96594"/>
                </a:lnTo>
                <a:lnTo>
                  <a:pt x="79547" y="96594"/>
                </a:lnTo>
                <a:lnTo>
                  <a:pt x="82606" y="98319"/>
                </a:lnTo>
                <a:lnTo>
                  <a:pt x="90255" y="98319"/>
                </a:lnTo>
                <a:lnTo>
                  <a:pt x="90255" y="110393"/>
                </a:lnTo>
                <a:lnTo>
                  <a:pt x="87195" y="110393"/>
                </a:lnTo>
                <a:lnTo>
                  <a:pt x="85666" y="112118"/>
                </a:lnTo>
                <a:close/>
              </a:path>
              <a:path w="90804" h="114300">
                <a:moveTo>
                  <a:pt x="90255" y="98319"/>
                </a:moveTo>
                <a:lnTo>
                  <a:pt x="88725" y="98319"/>
                </a:lnTo>
                <a:lnTo>
                  <a:pt x="90255" y="96594"/>
                </a:lnTo>
                <a:lnTo>
                  <a:pt x="90255" y="983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5696861" y="2749325"/>
            <a:ext cx="83185" cy="114300"/>
          </a:xfrm>
          <a:custGeom>
            <a:avLst/>
            <a:gdLst/>
            <a:ahLst/>
            <a:cxnLst/>
            <a:rect l="l" t="t" r="r" b="b"/>
            <a:pathLst>
              <a:path w="83185" h="114300">
                <a:moveTo>
                  <a:pt x="42833" y="113843"/>
                </a:moveTo>
                <a:lnTo>
                  <a:pt x="25169" y="109585"/>
                </a:lnTo>
                <a:lnTo>
                  <a:pt x="11664" y="97888"/>
                </a:lnTo>
                <a:lnTo>
                  <a:pt x="3035" y="80369"/>
                </a:lnTo>
                <a:lnTo>
                  <a:pt x="0" y="58646"/>
                </a:lnTo>
                <a:lnTo>
                  <a:pt x="2868" y="35656"/>
                </a:lnTo>
                <a:lnTo>
                  <a:pt x="11473" y="17033"/>
                </a:lnTo>
                <a:lnTo>
                  <a:pt x="25814" y="4554"/>
                </a:lnTo>
                <a:lnTo>
                  <a:pt x="45892" y="0"/>
                </a:lnTo>
                <a:lnTo>
                  <a:pt x="62385" y="3530"/>
                </a:lnTo>
                <a:lnTo>
                  <a:pt x="73428" y="12721"/>
                </a:lnTo>
                <a:lnTo>
                  <a:pt x="74847" y="15524"/>
                </a:lnTo>
                <a:lnTo>
                  <a:pt x="44362" y="15524"/>
                </a:lnTo>
                <a:lnTo>
                  <a:pt x="31909" y="19324"/>
                </a:lnTo>
                <a:lnTo>
                  <a:pt x="23902" y="29107"/>
                </a:lnTo>
                <a:lnTo>
                  <a:pt x="19623" y="42448"/>
                </a:lnTo>
                <a:lnTo>
                  <a:pt x="18357" y="56921"/>
                </a:lnTo>
                <a:lnTo>
                  <a:pt x="19193" y="70667"/>
                </a:lnTo>
                <a:lnTo>
                  <a:pt x="22755" y="84088"/>
                </a:lnTo>
                <a:lnTo>
                  <a:pt x="30618" y="94276"/>
                </a:lnTo>
                <a:lnTo>
                  <a:pt x="44362" y="98319"/>
                </a:lnTo>
                <a:lnTo>
                  <a:pt x="73700" y="98319"/>
                </a:lnTo>
                <a:lnTo>
                  <a:pt x="73045" y="99613"/>
                </a:lnTo>
                <a:lnTo>
                  <a:pt x="61094" y="109800"/>
                </a:lnTo>
                <a:lnTo>
                  <a:pt x="42833" y="113843"/>
                </a:lnTo>
                <a:close/>
              </a:path>
              <a:path w="83185" h="114300">
                <a:moveTo>
                  <a:pt x="82606" y="39672"/>
                </a:moveTo>
                <a:lnTo>
                  <a:pt x="67309" y="39672"/>
                </a:lnTo>
                <a:lnTo>
                  <a:pt x="64369" y="29350"/>
                </a:lnTo>
                <a:lnTo>
                  <a:pt x="59851" y="21776"/>
                </a:lnTo>
                <a:lnTo>
                  <a:pt x="53326" y="17114"/>
                </a:lnTo>
                <a:lnTo>
                  <a:pt x="44362" y="15524"/>
                </a:lnTo>
                <a:lnTo>
                  <a:pt x="74847" y="15524"/>
                </a:lnTo>
                <a:lnTo>
                  <a:pt x="79881" y="25469"/>
                </a:lnTo>
                <a:lnTo>
                  <a:pt x="82606" y="39672"/>
                </a:lnTo>
                <a:close/>
              </a:path>
              <a:path w="83185" h="114300">
                <a:moveTo>
                  <a:pt x="73700" y="98319"/>
                </a:moveTo>
                <a:lnTo>
                  <a:pt x="44362" y="98319"/>
                </a:lnTo>
                <a:lnTo>
                  <a:pt x="52035" y="96459"/>
                </a:lnTo>
                <a:lnTo>
                  <a:pt x="58704" y="91204"/>
                </a:lnTo>
                <a:lnTo>
                  <a:pt x="63938" y="83037"/>
                </a:lnTo>
                <a:lnTo>
                  <a:pt x="67309" y="72445"/>
                </a:lnTo>
                <a:lnTo>
                  <a:pt x="82606" y="72445"/>
                </a:lnTo>
                <a:lnTo>
                  <a:pt x="79833" y="86191"/>
                </a:lnTo>
                <a:lnTo>
                  <a:pt x="73700" y="983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5796295" y="2711378"/>
            <a:ext cx="80010" cy="148590"/>
          </a:xfrm>
          <a:custGeom>
            <a:avLst/>
            <a:gdLst/>
            <a:ahLst/>
            <a:cxnLst/>
            <a:rect l="l" t="t" r="r" b="b"/>
            <a:pathLst>
              <a:path w="80010" h="148589">
                <a:moveTo>
                  <a:pt x="15297" y="148341"/>
                </a:moveTo>
                <a:lnTo>
                  <a:pt x="0" y="148341"/>
                </a:lnTo>
                <a:lnTo>
                  <a:pt x="0" y="0"/>
                </a:lnTo>
                <a:lnTo>
                  <a:pt x="15297" y="0"/>
                </a:lnTo>
                <a:lnTo>
                  <a:pt x="15297" y="86245"/>
                </a:lnTo>
                <a:lnTo>
                  <a:pt x="42833" y="86245"/>
                </a:lnTo>
                <a:lnTo>
                  <a:pt x="46912" y="93144"/>
                </a:lnTo>
                <a:lnTo>
                  <a:pt x="29065" y="93144"/>
                </a:lnTo>
                <a:lnTo>
                  <a:pt x="15297" y="106943"/>
                </a:lnTo>
                <a:lnTo>
                  <a:pt x="15297" y="148341"/>
                </a:lnTo>
                <a:close/>
              </a:path>
              <a:path w="80010" h="148589">
                <a:moveTo>
                  <a:pt x="42833" y="86245"/>
                </a:moveTo>
                <a:lnTo>
                  <a:pt x="15297" y="86245"/>
                </a:lnTo>
                <a:lnTo>
                  <a:pt x="56600" y="41397"/>
                </a:lnTo>
                <a:lnTo>
                  <a:pt x="76487" y="41397"/>
                </a:lnTo>
                <a:lnTo>
                  <a:pt x="39773" y="81070"/>
                </a:lnTo>
                <a:lnTo>
                  <a:pt x="42833" y="86245"/>
                </a:lnTo>
                <a:close/>
              </a:path>
              <a:path w="80010" h="148589">
                <a:moveTo>
                  <a:pt x="79547" y="148341"/>
                </a:moveTo>
                <a:lnTo>
                  <a:pt x="58130" y="148341"/>
                </a:lnTo>
                <a:lnTo>
                  <a:pt x="29065" y="93144"/>
                </a:lnTo>
                <a:lnTo>
                  <a:pt x="46912" y="93144"/>
                </a:lnTo>
                <a:lnTo>
                  <a:pt x="79547" y="14834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5158389" y="1942069"/>
            <a:ext cx="2836545" cy="0"/>
          </a:xfrm>
          <a:custGeom>
            <a:avLst/>
            <a:gdLst/>
            <a:ahLst/>
            <a:cxnLst/>
            <a:rect l="l" t="t" r="r" b="b"/>
            <a:pathLst>
              <a:path w="2836545" h="0">
                <a:moveTo>
                  <a:pt x="0" y="0"/>
                </a:moveTo>
                <a:lnTo>
                  <a:pt x="0" y="0"/>
                </a:lnTo>
                <a:lnTo>
                  <a:pt x="2836162" y="0"/>
                </a:lnTo>
              </a:path>
            </a:pathLst>
          </a:custGeom>
          <a:ln w="1034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477036" y="3465157"/>
            <a:ext cx="99695" cy="176530"/>
          </a:xfrm>
          <a:custGeom>
            <a:avLst/>
            <a:gdLst/>
            <a:ahLst/>
            <a:cxnLst/>
            <a:rect l="l" t="t" r="r" b="b"/>
            <a:pathLst>
              <a:path w="99695" h="176529">
                <a:moveTo>
                  <a:pt x="99433" y="0"/>
                </a:moveTo>
                <a:lnTo>
                  <a:pt x="41948" y="18839"/>
                </a:lnTo>
                <a:lnTo>
                  <a:pt x="12429" y="34282"/>
                </a:lnTo>
                <a:lnTo>
                  <a:pt x="1553" y="54576"/>
                </a:lnTo>
                <a:lnTo>
                  <a:pt x="0" y="87969"/>
                </a:lnTo>
                <a:lnTo>
                  <a:pt x="15536" y="125729"/>
                </a:lnTo>
                <a:lnTo>
                  <a:pt x="49716" y="153300"/>
                </a:lnTo>
                <a:lnTo>
                  <a:pt x="83897" y="170199"/>
                </a:lnTo>
                <a:lnTo>
                  <a:pt x="99433" y="175939"/>
                </a:lnTo>
              </a:path>
            </a:pathLst>
          </a:custGeom>
          <a:ln w="31539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576469" y="3641096"/>
            <a:ext cx="99695" cy="176530"/>
          </a:xfrm>
          <a:custGeom>
            <a:avLst/>
            <a:gdLst/>
            <a:ahLst/>
            <a:cxnLst/>
            <a:rect l="l" t="t" r="r" b="b"/>
            <a:pathLst>
              <a:path w="99695" h="176529">
                <a:moveTo>
                  <a:pt x="0" y="175939"/>
                </a:moveTo>
                <a:lnTo>
                  <a:pt x="57485" y="157100"/>
                </a:lnTo>
                <a:lnTo>
                  <a:pt x="87004" y="141657"/>
                </a:lnTo>
                <a:lnTo>
                  <a:pt x="97880" y="121362"/>
                </a:lnTo>
                <a:lnTo>
                  <a:pt x="99433" y="87969"/>
                </a:lnTo>
                <a:lnTo>
                  <a:pt x="83897" y="50210"/>
                </a:lnTo>
                <a:lnTo>
                  <a:pt x="49716" y="22639"/>
                </a:lnTo>
                <a:lnTo>
                  <a:pt x="15536" y="5740"/>
                </a:lnTo>
                <a:lnTo>
                  <a:pt x="0" y="0"/>
                </a:lnTo>
              </a:path>
            </a:pathLst>
          </a:custGeom>
          <a:ln w="31539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477036" y="3817036"/>
            <a:ext cx="99695" cy="176530"/>
          </a:xfrm>
          <a:custGeom>
            <a:avLst/>
            <a:gdLst/>
            <a:ahLst/>
            <a:cxnLst/>
            <a:rect l="l" t="t" r="r" b="b"/>
            <a:pathLst>
              <a:path w="99695" h="176529">
                <a:moveTo>
                  <a:pt x="99433" y="0"/>
                </a:moveTo>
                <a:lnTo>
                  <a:pt x="41948" y="18839"/>
                </a:lnTo>
                <a:lnTo>
                  <a:pt x="12429" y="34282"/>
                </a:lnTo>
                <a:lnTo>
                  <a:pt x="1553" y="54576"/>
                </a:lnTo>
                <a:lnTo>
                  <a:pt x="0" y="87969"/>
                </a:lnTo>
                <a:lnTo>
                  <a:pt x="15536" y="125729"/>
                </a:lnTo>
                <a:lnTo>
                  <a:pt x="49716" y="153300"/>
                </a:lnTo>
                <a:lnTo>
                  <a:pt x="83897" y="170199"/>
                </a:lnTo>
                <a:lnTo>
                  <a:pt x="99433" y="175939"/>
                </a:lnTo>
              </a:path>
            </a:pathLst>
          </a:custGeom>
          <a:ln w="31539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576469" y="3992976"/>
            <a:ext cx="99695" cy="176530"/>
          </a:xfrm>
          <a:custGeom>
            <a:avLst/>
            <a:gdLst/>
            <a:ahLst/>
            <a:cxnLst/>
            <a:rect l="l" t="t" r="r" b="b"/>
            <a:pathLst>
              <a:path w="99695" h="176529">
                <a:moveTo>
                  <a:pt x="0" y="175939"/>
                </a:moveTo>
                <a:lnTo>
                  <a:pt x="57485" y="157100"/>
                </a:lnTo>
                <a:lnTo>
                  <a:pt x="87004" y="141657"/>
                </a:lnTo>
                <a:lnTo>
                  <a:pt x="97880" y="121362"/>
                </a:lnTo>
                <a:lnTo>
                  <a:pt x="99433" y="87969"/>
                </a:lnTo>
                <a:lnTo>
                  <a:pt x="83897" y="50210"/>
                </a:lnTo>
                <a:lnTo>
                  <a:pt x="49716" y="22639"/>
                </a:lnTo>
                <a:lnTo>
                  <a:pt x="15536" y="5740"/>
                </a:lnTo>
                <a:lnTo>
                  <a:pt x="0" y="0"/>
                </a:lnTo>
              </a:path>
            </a:pathLst>
          </a:custGeom>
          <a:ln w="31539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477036" y="4168915"/>
            <a:ext cx="99695" cy="176530"/>
          </a:xfrm>
          <a:custGeom>
            <a:avLst/>
            <a:gdLst/>
            <a:ahLst/>
            <a:cxnLst/>
            <a:rect l="l" t="t" r="r" b="b"/>
            <a:pathLst>
              <a:path w="99695" h="176529">
                <a:moveTo>
                  <a:pt x="99433" y="0"/>
                </a:moveTo>
                <a:lnTo>
                  <a:pt x="41948" y="17868"/>
                </a:lnTo>
                <a:lnTo>
                  <a:pt x="12429" y="32988"/>
                </a:lnTo>
                <a:lnTo>
                  <a:pt x="1553" y="53606"/>
                </a:lnTo>
                <a:lnTo>
                  <a:pt x="0" y="87969"/>
                </a:lnTo>
                <a:lnTo>
                  <a:pt x="15536" y="125729"/>
                </a:lnTo>
                <a:lnTo>
                  <a:pt x="49716" y="153300"/>
                </a:lnTo>
                <a:lnTo>
                  <a:pt x="83897" y="170199"/>
                </a:lnTo>
                <a:lnTo>
                  <a:pt x="99433" y="175939"/>
                </a:lnTo>
              </a:path>
            </a:pathLst>
          </a:custGeom>
          <a:ln w="31539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5540827" y="3465155"/>
            <a:ext cx="99695" cy="176530"/>
          </a:xfrm>
          <a:custGeom>
            <a:avLst/>
            <a:gdLst/>
            <a:ahLst/>
            <a:cxnLst/>
            <a:rect l="l" t="t" r="r" b="b"/>
            <a:pathLst>
              <a:path w="99695" h="176529">
                <a:moveTo>
                  <a:pt x="99433" y="0"/>
                </a:moveTo>
                <a:lnTo>
                  <a:pt x="41948" y="18839"/>
                </a:lnTo>
                <a:lnTo>
                  <a:pt x="12429" y="34282"/>
                </a:lnTo>
                <a:lnTo>
                  <a:pt x="1553" y="54576"/>
                </a:lnTo>
                <a:lnTo>
                  <a:pt x="0" y="87969"/>
                </a:lnTo>
                <a:lnTo>
                  <a:pt x="15536" y="125729"/>
                </a:lnTo>
                <a:lnTo>
                  <a:pt x="49716" y="153300"/>
                </a:lnTo>
                <a:lnTo>
                  <a:pt x="83897" y="170199"/>
                </a:lnTo>
                <a:lnTo>
                  <a:pt x="99433" y="175939"/>
                </a:lnTo>
              </a:path>
            </a:pathLst>
          </a:custGeom>
          <a:ln w="31539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5640261" y="3641094"/>
            <a:ext cx="98425" cy="176530"/>
          </a:xfrm>
          <a:custGeom>
            <a:avLst/>
            <a:gdLst/>
            <a:ahLst/>
            <a:cxnLst/>
            <a:rect l="l" t="t" r="r" b="b"/>
            <a:pathLst>
              <a:path w="98425" h="176529">
                <a:moveTo>
                  <a:pt x="0" y="175939"/>
                </a:moveTo>
                <a:lnTo>
                  <a:pt x="56600" y="157100"/>
                </a:lnTo>
                <a:lnTo>
                  <a:pt x="85666" y="141657"/>
                </a:lnTo>
                <a:lnTo>
                  <a:pt x="96374" y="121362"/>
                </a:lnTo>
                <a:lnTo>
                  <a:pt x="97904" y="87969"/>
                </a:lnTo>
                <a:lnTo>
                  <a:pt x="82606" y="50210"/>
                </a:lnTo>
                <a:lnTo>
                  <a:pt x="48952" y="22639"/>
                </a:lnTo>
                <a:lnTo>
                  <a:pt x="15297" y="5740"/>
                </a:lnTo>
                <a:lnTo>
                  <a:pt x="0" y="0"/>
                </a:lnTo>
              </a:path>
            </a:pathLst>
          </a:custGeom>
          <a:ln w="31517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5540827" y="3817034"/>
            <a:ext cx="99695" cy="176530"/>
          </a:xfrm>
          <a:custGeom>
            <a:avLst/>
            <a:gdLst/>
            <a:ahLst/>
            <a:cxnLst/>
            <a:rect l="l" t="t" r="r" b="b"/>
            <a:pathLst>
              <a:path w="99695" h="176529">
                <a:moveTo>
                  <a:pt x="99433" y="0"/>
                </a:moveTo>
                <a:lnTo>
                  <a:pt x="41948" y="18839"/>
                </a:lnTo>
                <a:lnTo>
                  <a:pt x="12429" y="34282"/>
                </a:lnTo>
                <a:lnTo>
                  <a:pt x="1553" y="54576"/>
                </a:lnTo>
                <a:lnTo>
                  <a:pt x="0" y="87969"/>
                </a:lnTo>
                <a:lnTo>
                  <a:pt x="15536" y="125729"/>
                </a:lnTo>
                <a:lnTo>
                  <a:pt x="49716" y="153300"/>
                </a:lnTo>
                <a:lnTo>
                  <a:pt x="83897" y="170199"/>
                </a:lnTo>
                <a:lnTo>
                  <a:pt x="99433" y="175939"/>
                </a:lnTo>
              </a:path>
            </a:pathLst>
          </a:custGeom>
          <a:ln w="31539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5640261" y="3992974"/>
            <a:ext cx="98425" cy="176530"/>
          </a:xfrm>
          <a:custGeom>
            <a:avLst/>
            <a:gdLst/>
            <a:ahLst/>
            <a:cxnLst/>
            <a:rect l="l" t="t" r="r" b="b"/>
            <a:pathLst>
              <a:path w="98425" h="176529">
                <a:moveTo>
                  <a:pt x="0" y="175939"/>
                </a:moveTo>
                <a:lnTo>
                  <a:pt x="56600" y="157100"/>
                </a:lnTo>
                <a:lnTo>
                  <a:pt x="85666" y="141657"/>
                </a:lnTo>
                <a:lnTo>
                  <a:pt x="96374" y="121362"/>
                </a:lnTo>
                <a:lnTo>
                  <a:pt x="97904" y="87969"/>
                </a:lnTo>
                <a:lnTo>
                  <a:pt x="82606" y="50210"/>
                </a:lnTo>
                <a:lnTo>
                  <a:pt x="48952" y="22639"/>
                </a:lnTo>
                <a:lnTo>
                  <a:pt x="15297" y="5740"/>
                </a:lnTo>
                <a:lnTo>
                  <a:pt x="0" y="0"/>
                </a:lnTo>
              </a:path>
            </a:pathLst>
          </a:custGeom>
          <a:ln w="31517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5540827" y="4168913"/>
            <a:ext cx="99695" cy="176530"/>
          </a:xfrm>
          <a:custGeom>
            <a:avLst/>
            <a:gdLst/>
            <a:ahLst/>
            <a:cxnLst/>
            <a:rect l="l" t="t" r="r" b="b"/>
            <a:pathLst>
              <a:path w="99695" h="176529">
                <a:moveTo>
                  <a:pt x="99433" y="0"/>
                </a:moveTo>
                <a:lnTo>
                  <a:pt x="41948" y="17868"/>
                </a:lnTo>
                <a:lnTo>
                  <a:pt x="12429" y="32988"/>
                </a:lnTo>
                <a:lnTo>
                  <a:pt x="1553" y="53606"/>
                </a:lnTo>
                <a:lnTo>
                  <a:pt x="0" y="87969"/>
                </a:lnTo>
                <a:lnTo>
                  <a:pt x="15536" y="125729"/>
                </a:lnTo>
                <a:lnTo>
                  <a:pt x="49716" y="153300"/>
                </a:lnTo>
                <a:lnTo>
                  <a:pt x="83897" y="170199"/>
                </a:lnTo>
                <a:lnTo>
                  <a:pt x="99433" y="175939"/>
                </a:lnTo>
              </a:path>
            </a:pathLst>
          </a:custGeom>
          <a:ln w="31539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7414774" y="3465153"/>
            <a:ext cx="98425" cy="176530"/>
          </a:xfrm>
          <a:custGeom>
            <a:avLst/>
            <a:gdLst/>
            <a:ahLst/>
            <a:cxnLst/>
            <a:rect l="l" t="t" r="r" b="b"/>
            <a:pathLst>
              <a:path w="98425" h="176529">
                <a:moveTo>
                  <a:pt x="97904" y="0"/>
                </a:moveTo>
                <a:lnTo>
                  <a:pt x="41303" y="18839"/>
                </a:lnTo>
                <a:lnTo>
                  <a:pt x="12238" y="34282"/>
                </a:lnTo>
                <a:lnTo>
                  <a:pt x="1529" y="54576"/>
                </a:lnTo>
                <a:lnTo>
                  <a:pt x="0" y="87969"/>
                </a:lnTo>
                <a:lnTo>
                  <a:pt x="15297" y="125729"/>
                </a:lnTo>
                <a:lnTo>
                  <a:pt x="48952" y="153300"/>
                </a:lnTo>
                <a:lnTo>
                  <a:pt x="82606" y="170199"/>
                </a:lnTo>
                <a:lnTo>
                  <a:pt x="97904" y="175939"/>
                </a:lnTo>
              </a:path>
            </a:pathLst>
          </a:custGeom>
          <a:ln w="31517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7512678" y="3641092"/>
            <a:ext cx="99695" cy="176530"/>
          </a:xfrm>
          <a:custGeom>
            <a:avLst/>
            <a:gdLst/>
            <a:ahLst/>
            <a:cxnLst/>
            <a:rect l="l" t="t" r="r" b="b"/>
            <a:pathLst>
              <a:path w="99695" h="176529">
                <a:moveTo>
                  <a:pt x="0" y="175939"/>
                </a:moveTo>
                <a:lnTo>
                  <a:pt x="57485" y="157100"/>
                </a:lnTo>
                <a:lnTo>
                  <a:pt x="87004" y="141657"/>
                </a:lnTo>
                <a:lnTo>
                  <a:pt x="97880" y="121362"/>
                </a:lnTo>
                <a:lnTo>
                  <a:pt x="99433" y="87969"/>
                </a:lnTo>
                <a:lnTo>
                  <a:pt x="83897" y="50210"/>
                </a:lnTo>
                <a:lnTo>
                  <a:pt x="49716" y="22639"/>
                </a:lnTo>
                <a:lnTo>
                  <a:pt x="15536" y="5740"/>
                </a:lnTo>
                <a:lnTo>
                  <a:pt x="0" y="0"/>
                </a:lnTo>
              </a:path>
            </a:pathLst>
          </a:custGeom>
          <a:ln w="31539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7414774" y="3817032"/>
            <a:ext cx="98425" cy="176530"/>
          </a:xfrm>
          <a:custGeom>
            <a:avLst/>
            <a:gdLst/>
            <a:ahLst/>
            <a:cxnLst/>
            <a:rect l="l" t="t" r="r" b="b"/>
            <a:pathLst>
              <a:path w="98425" h="176529">
                <a:moveTo>
                  <a:pt x="97904" y="0"/>
                </a:moveTo>
                <a:lnTo>
                  <a:pt x="41303" y="18839"/>
                </a:lnTo>
                <a:lnTo>
                  <a:pt x="12238" y="34282"/>
                </a:lnTo>
                <a:lnTo>
                  <a:pt x="1529" y="54576"/>
                </a:lnTo>
                <a:lnTo>
                  <a:pt x="0" y="87969"/>
                </a:lnTo>
                <a:lnTo>
                  <a:pt x="15297" y="125729"/>
                </a:lnTo>
                <a:lnTo>
                  <a:pt x="48952" y="153300"/>
                </a:lnTo>
                <a:lnTo>
                  <a:pt x="82606" y="170199"/>
                </a:lnTo>
                <a:lnTo>
                  <a:pt x="97904" y="175939"/>
                </a:lnTo>
              </a:path>
            </a:pathLst>
          </a:custGeom>
          <a:ln w="31517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7512678" y="3992972"/>
            <a:ext cx="99695" cy="176530"/>
          </a:xfrm>
          <a:custGeom>
            <a:avLst/>
            <a:gdLst/>
            <a:ahLst/>
            <a:cxnLst/>
            <a:rect l="l" t="t" r="r" b="b"/>
            <a:pathLst>
              <a:path w="99695" h="176529">
                <a:moveTo>
                  <a:pt x="0" y="175939"/>
                </a:moveTo>
                <a:lnTo>
                  <a:pt x="57485" y="157100"/>
                </a:lnTo>
                <a:lnTo>
                  <a:pt x="87004" y="141657"/>
                </a:lnTo>
                <a:lnTo>
                  <a:pt x="97880" y="121362"/>
                </a:lnTo>
                <a:lnTo>
                  <a:pt x="99433" y="87969"/>
                </a:lnTo>
                <a:lnTo>
                  <a:pt x="83897" y="50210"/>
                </a:lnTo>
                <a:lnTo>
                  <a:pt x="49716" y="22639"/>
                </a:lnTo>
                <a:lnTo>
                  <a:pt x="15536" y="5740"/>
                </a:lnTo>
                <a:lnTo>
                  <a:pt x="0" y="0"/>
                </a:lnTo>
              </a:path>
            </a:pathLst>
          </a:custGeom>
          <a:ln w="31539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7414774" y="4168911"/>
            <a:ext cx="98425" cy="176530"/>
          </a:xfrm>
          <a:custGeom>
            <a:avLst/>
            <a:gdLst/>
            <a:ahLst/>
            <a:cxnLst/>
            <a:rect l="l" t="t" r="r" b="b"/>
            <a:pathLst>
              <a:path w="98425" h="176529">
                <a:moveTo>
                  <a:pt x="97904" y="0"/>
                </a:moveTo>
                <a:lnTo>
                  <a:pt x="41303" y="17868"/>
                </a:lnTo>
                <a:lnTo>
                  <a:pt x="12238" y="32988"/>
                </a:lnTo>
                <a:lnTo>
                  <a:pt x="1529" y="53606"/>
                </a:lnTo>
                <a:lnTo>
                  <a:pt x="0" y="87969"/>
                </a:lnTo>
                <a:lnTo>
                  <a:pt x="15297" y="125729"/>
                </a:lnTo>
                <a:lnTo>
                  <a:pt x="48952" y="153300"/>
                </a:lnTo>
                <a:lnTo>
                  <a:pt x="82606" y="170199"/>
                </a:lnTo>
                <a:lnTo>
                  <a:pt x="97904" y="175939"/>
                </a:lnTo>
              </a:path>
            </a:pathLst>
          </a:custGeom>
          <a:ln w="31517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6120603" y="1942063"/>
            <a:ext cx="0" cy="3430904"/>
          </a:xfrm>
          <a:custGeom>
            <a:avLst/>
            <a:gdLst/>
            <a:ahLst/>
            <a:cxnLst/>
            <a:rect l="l" t="t" r="r" b="b"/>
            <a:pathLst>
              <a:path w="0" h="3430904">
                <a:moveTo>
                  <a:pt x="0" y="0"/>
                </a:moveTo>
                <a:lnTo>
                  <a:pt x="0" y="0"/>
                </a:lnTo>
                <a:lnTo>
                  <a:pt x="0" y="3430828"/>
                </a:lnTo>
              </a:path>
            </a:pathLst>
          </a:custGeom>
          <a:ln w="917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7032336" y="1942063"/>
            <a:ext cx="0" cy="3430904"/>
          </a:xfrm>
          <a:custGeom>
            <a:avLst/>
            <a:gdLst/>
            <a:ahLst/>
            <a:cxnLst/>
            <a:rect l="l" t="t" r="r" b="b"/>
            <a:pathLst>
              <a:path w="0" h="3430904">
                <a:moveTo>
                  <a:pt x="0" y="0"/>
                </a:moveTo>
                <a:lnTo>
                  <a:pt x="0" y="0"/>
                </a:lnTo>
                <a:lnTo>
                  <a:pt x="0" y="3430828"/>
                </a:lnTo>
              </a:path>
            </a:pathLst>
          </a:custGeom>
          <a:ln w="917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5158389" y="2538878"/>
            <a:ext cx="2836545" cy="0"/>
          </a:xfrm>
          <a:custGeom>
            <a:avLst/>
            <a:gdLst/>
            <a:ahLst/>
            <a:cxnLst/>
            <a:rect l="l" t="t" r="r" b="b"/>
            <a:pathLst>
              <a:path w="2836545" h="0">
                <a:moveTo>
                  <a:pt x="0" y="0"/>
                </a:moveTo>
                <a:lnTo>
                  <a:pt x="0" y="0"/>
                </a:lnTo>
                <a:lnTo>
                  <a:pt x="2836162" y="0"/>
                </a:lnTo>
              </a:path>
            </a:pathLst>
          </a:custGeom>
          <a:ln w="1034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1958145" y="3839455"/>
            <a:ext cx="44450" cy="138430"/>
          </a:xfrm>
          <a:custGeom>
            <a:avLst/>
            <a:gdLst/>
            <a:ahLst/>
            <a:cxnLst/>
            <a:rect l="l" t="t" r="r" b="b"/>
            <a:pathLst>
              <a:path w="44450" h="138429">
                <a:moveTo>
                  <a:pt x="29065" y="29323"/>
                </a:moveTo>
                <a:lnTo>
                  <a:pt x="13767" y="29323"/>
                </a:lnTo>
                <a:lnTo>
                  <a:pt x="13767" y="0"/>
                </a:lnTo>
                <a:lnTo>
                  <a:pt x="29065" y="0"/>
                </a:lnTo>
                <a:lnTo>
                  <a:pt x="29065" y="29323"/>
                </a:lnTo>
                <a:close/>
              </a:path>
              <a:path w="44450" h="138429">
                <a:moveTo>
                  <a:pt x="44362" y="44847"/>
                </a:moveTo>
                <a:lnTo>
                  <a:pt x="0" y="44847"/>
                </a:lnTo>
                <a:lnTo>
                  <a:pt x="0" y="29323"/>
                </a:lnTo>
                <a:lnTo>
                  <a:pt x="44362" y="29323"/>
                </a:lnTo>
                <a:lnTo>
                  <a:pt x="44362" y="44847"/>
                </a:lnTo>
                <a:close/>
              </a:path>
              <a:path w="44450" h="138429">
                <a:moveTo>
                  <a:pt x="39773" y="137992"/>
                </a:moveTo>
                <a:lnTo>
                  <a:pt x="33654" y="137992"/>
                </a:lnTo>
                <a:lnTo>
                  <a:pt x="23448" y="136186"/>
                </a:lnTo>
                <a:lnTo>
                  <a:pt x="17400" y="131308"/>
                </a:lnTo>
                <a:lnTo>
                  <a:pt x="14508" y="124165"/>
                </a:lnTo>
                <a:lnTo>
                  <a:pt x="13767" y="115568"/>
                </a:lnTo>
                <a:lnTo>
                  <a:pt x="13767" y="44847"/>
                </a:lnTo>
                <a:lnTo>
                  <a:pt x="29065" y="44847"/>
                </a:lnTo>
                <a:lnTo>
                  <a:pt x="29065" y="122467"/>
                </a:lnTo>
                <a:lnTo>
                  <a:pt x="44362" y="122467"/>
                </a:lnTo>
                <a:lnTo>
                  <a:pt x="44362" y="136267"/>
                </a:lnTo>
                <a:lnTo>
                  <a:pt x="39773" y="13799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2019335" y="3829105"/>
            <a:ext cx="78105" cy="146685"/>
          </a:xfrm>
          <a:custGeom>
            <a:avLst/>
            <a:gdLst/>
            <a:ahLst/>
            <a:cxnLst/>
            <a:rect l="l" t="t" r="r" b="b"/>
            <a:pathLst>
              <a:path w="78105" h="146685">
                <a:moveTo>
                  <a:pt x="15297" y="146616"/>
                </a:moveTo>
                <a:lnTo>
                  <a:pt x="0" y="146616"/>
                </a:lnTo>
                <a:lnTo>
                  <a:pt x="0" y="0"/>
                </a:lnTo>
                <a:lnTo>
                  <a:pt x="15297" y="0"/>
                </a:lnTo>
                <a:lnTo>
                  <a:pt x="15297" y="53471"/>
                </a:lnTo>
                <a:lnTo>
                  <a:pt x="42833" y="53471"/>
                </a:lnTo>
                <a:lnTo>
                  <a:pt x="32722" y="55223"/>
                </a:lnTo>
                <a:lnTo>
                  <a:pt x="23902" y="61018"/>
                </a:lnTo>
                <a:lnTo>
                  <a:pt x="17663" y="71664"/>
                </a:lnTo>
                <a:lnTo>
                  <a:pt x="15297" y="87969"/>
                </a:lnTo>
                <a:lnTo>
                  <a:pt x="15297" y="146616"/>
                </a:lnTo>
                <a:close/>
              </a:path>
              <a:path w="78105" h="146685">
                <a:moveTo>
                  <a:pt x="78017" y="146616"/>
                </a:moveTo>
                <a:lnTo>
                  <a:pt x="61190" y="146616"/>
                </a:lnTo>
                <a:lnTo>
                  <a:pt x="61190" y="75895"/>
                </a:lnTo>
                <a:lnTo>
                  <a:pt x="60473" y="66570"/>
                </a:lnTo>
                <a:lnTo>
                  <a:pt x="57748" y="59509"/>
                </a:lnTo>
                <a:lnTo>
                  <a:pt x="52155" y="55035"/>
                </a:lnTo>
                <a:lnTo>
                  <a:pt x="42833" y="53471"/>
                </a:lnTo>
                <a:lnTo>
                  <a:pt x="16827" y="53471"/>
                </a:lnTo>
                <a:lnTo>
                  <a:pt x="20914" y="47866"/>
                </a:lnTo>
                <a:lnTo>
                  <a:pt x="26579" y="42260"/>
                </a:lnTo>
                <a:lnTo>
                  <a:pt x="34252" y="37947"/>
                </a:lnTo>
                <a:lnTo>
                  <a:pt x="44362" y="36222"/>
                </a:lnTo>
                <a:lnTo>
                  <a:pt x="55429" y="37786"/>
                </a:lnTo>
                <a:lnTo>
                  <a:pt x="66353" y="43553"/>
                </a:lnTo>
                <a:lnTo>
                  <a:pt x="74694" y="55142"/>
                </a:lnTo>
                <a:lnTo>
                  <a:pt x="78017" y="74170"/>
                </a:lnTo>
                <a:lnTo>
                  <a:pt x="78017" y="14661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2123358" y="3865328"/>
            <a:ext cx="46355" cy="110489"/>
          </a:xfrm>
          <a:custGeom>
            <a:avLst/>
            <a:gdLst/>
            <a:ahLst/>
            <a:cxnLst/>
            <a:rect l="l" t="t" r="r" b="b"/>
            <a:pathLst>
              <a:path w="46355" h="110489">
                <a:moveTo>
                  <a:pt x="33018" y="20698"/>
                </a:moveTo>
                <a:lnTo>
                  <a:pt x="15297" y="20698"/>
                </a:lnTo>
                <a:lnTo>
                  <a:pt x="20460" y="12370"/>
                </a:lnTo>
                <a:lnTo>
                  <a:pt x="26770" y="5821"/>
                </a:lnTo>
                <a:lnTo>
                  <a:pt x="34228" y="1536"/>
                </a:lnTo>
                <a:lnTo>
                  <a:pt x="42833" y="0"/>
                </a:lnTo>
                <a:lnTo>
                  <a:pt x="45892" y="0"/>
                </a:lnTo>
                <a:lnTo>
                  <a:pt x="45892" y="18973"/>
                </a:lnTo>
                <a:lnTo>
                  <a:pt x="39773" y="18973"/>
                </a:lnTo>
                <a:lnTo>
                  <a:pt x="33018" y="20698"/>
                </a:lnTo>
                <a:close/>
              </a:path>
              <a:path w="46355" h="110489">
                <a:moveTo>
                  <a:pt x="16827" y="110393"/>
                </a:moveTo>
                <a:lnTo>
                  <a:pt x="0" y="110393"/>
                </a:lnTo>
                <a:lnTo>
                  <a:pt x="0" y="3449"/>
                </a:lnTo>
                <a:lnTo>
                  <a:pt x="15297" y="3449"/>
                </a:lnTo>
                <a:lnTo>
                  <a:pt x="15297" y="20698"/>
                </a:lnTo>
                <a:lnTo>
                  <a:pt x="33018" y="20698"/>
                </a:lnTo>
                <a:lnTo>
                  <a:pt x="30379" y="21372"/>
                </a:lnTo>
                <a:lnTo>
                  <a:pt x="23137" y="27814"/>
                </a:lnTo>
                <a:lnTo>
                  <a:pt x="18476" y="37166"/>
                </a:lnTo>
                <a:lnTo>
                  <a:pt x="16827" y="48297"/>
                </a:lnTo>
                <a:lnTo>
                  <a:pt x="16827" y="11039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2178429" y="3865328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41303" y="113843"/>
                </a:moveTo>
                <a:lnTo>
                  <a:pt x="23878" y="109854"/>
                </a:lnTo>
                <a:lnTo>
                  <a:pt x="10899" y="98750"/>
                </a:lnTo>
                <a:lnTo>
                  <a:pt x="2796" y="81825"/>
                </a:lnTo>
                <a:lnTo>
                  <a:pt x="0" y="60371"/>
                </a:lnTo>
                <a:lnTo>
                  <a:pt x="2629" y="36384"/>
                </a:lnTo>
                <a:lnTo>
                  <a:pt x="10708" y="17249"/>
                </a:lnTo>
                <a:lnTo>
                  <a:pt x="24523" y="4581"/>
                </a:lnTo>
                <a:lnTo>
                  <a:pt x="44362" y="0"/>
                </a:lnTo>
                <a:lnTo>
                  <a:pt x="62433" y="4366"/>
                </a:lnTo>
                <a:lnTo>
                  <a:pt x="75340" y="16817"/>
                </a:lnTo>
                <a:lnTo>
                  <a:pt x="75511" y="17249"/>
                </a:lnTo>
                <a:lnTo>
                  <a:pt x="42833" y="17249"/>
                </a:lnTo>
                <a:lnTo>
                  <a:pt x="32316" y="19674"/>
                </a:lnTo>
                <a:lnTo>
                  <a:pt x="24093" y="26304"/>
                </a:lnTo>
                <a:lnTo>
                  <a:pt x="18739" y="36169"/>
                </a:lnTo>
                <a:lnTo>
                  <a:pt x="16827" y="48297"/>
                </a:lnTo>
                <a:lnTo>
                  <a:pt x="84280" y="48297"/>
                </a:lnTo>
                <a:lnTo>
                  <a:pt x="85666" y="62096"/>
                </a:lnTo>
                <a:lnTo>
                  <a:pt x="16827" y="62096"/>
                </a:lnTo>
                <a:lnTo>
                  <a:pt x="18548" y="77216"/>
                </a:lnTo>
                <a:lnTo>
                  <a:pt x="23711" y="88616"/>
                </a:lnTo>
                <a:lnTo>
                  <a:pt x="32316" y="95812"/>
                </a:lnTo>
                <a:lnTo>
                  <a:pt x="44362" y="98319"/>
                </a:lnTo>
                <a:lnTo>
                  <a:pt x="75352" y="98319"/>
                </a:lnTo>
                <a:lnTo>
                  <a:pt x="75101" y="98723"/>
                </a:lnTo>
                <a:lnTo>
                  <a:pt x="67309" y="106943"/>
                </a:lnTo>
                <a:lnTo>
                  <a:pt x="63460" y="109477"/>
                </a:lnTo>
                <a:lnTo>
                  <a:pt x="58321" y="111687"/>
                </a:lnTo>
                <a:lnTo>
                  <a:pt x="51175" y="113250"/>
                </a:lnTo>
                <a:lnTo>
                  <a:pt x="41303" y="113843"/>
                </a:lnTo>
                <a:close/>
              </a:path>
              <a:path w="85725" h="114300">
                <a:moveTo>
                  <a:pt x="84280" y="48297"/>
                </a:moveTo>
                <a:lnTo>
                  <a:pt x="68838" y="48297"/>
                </a:lnTo>
                <a:lnTo>
                  <a:pt x="67572" y="36169"/>
                </a:lnTo>
                <a:lnTo>
                  <a:pt x="63293" y="26304"/>
                </a:lnTo>
                <a:lnTo>
                  <a:pt x="55286" y="19674"/>
                </a:lnTo>
                <a:lnTo>
                  <a:pt x="42833" y="17249"/>
                </a:lnTo>
                <a:lnTo>
                  <a:pt x="75511" y="17249"/>
                </a:lnTo>
                <a:lnTo>
                  <a:pt x="83084" y="36384"/>
                </a:lnTo>
                <a:lnTo>
                  <a:pt x="84280" y="48297"/>
                </a:lnTo>
                <a:close/>
              </a:path>
              <a:path w="85725" h="114300">
                <a:moveTo>
                  <a:pt x="75352" y="98319"/>
                </a:moveTo>
                <a:lnTo>
                  <a:pt x="44362" y="98319"/>
                </a:lnTo>
                <a:lnTo>
                  <a:pt x="54640" y="96055"/>
                </a:lnTo>
                <a:lnTo>
                  <a:pt x="62337" y="90557"/>
                </a:lnTo>
                <a:lnTo>
                  <a:pt x="67165" y="83765"/>
                </a:lnTo>
                <a:lnTo>
                  <a:pt x="68838" y="77620"/>
                </a:lnTo>
                <a:lnTo>
                  <a:pt x="84136" y="77620"/>
                </a:lnTo>
                <a:lnTo>
                  <a:pt x="83228" y="82930"/>
                </a:lnTo>
                <a:lnTo>
                  <a:pt x="80312" y="90341"/>
                </a:lnTo>
                <a:lnTo>
                  <a:pt x="75352" y="983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2279393" y="3865328"/>
            <a:ext cx="90805" cy="114300"/>
          </a:xfrm>
          <a:custGeom>
            <a:avLst/>
            <a:gdLst/>
            <a:ahLst/>
            <a:cxnLst/>
            <a:rect l="l" t="t" r="r" b="b"/>
            <a:pathLst>
              <a:path w="90805" h="114300">
                <a:moveTo>
                  <a:pt x="19886" y="36222"/>
                </a:moveTo>
                <a:lnTo>
                  <a:pt x="4589" y="36222"/>
                </a:lnTo>
                <a:lnTo>
                  <a:pt x="7361" y="19647"/>
                </a:lnTo>
                <a:lnTo>
                  <a:pt x="15297" y="8408"/>
                </a:lnTo>
                <a:lnTo>
                  <a:pt x="27822" y="2021"/>
                </a:lnTo>
                <a:lnTo>
                  <a:pt x="44362" y="0"/>
                </a:lnTo>
                <a:lnTo>
                  <a:pt x="53087" y="970"/>
                </a:lnTo>
                <a:lnTo>
                  <a:pt x="64823" y="5174"/>
                </a:lnTo>
                <a:lnTo>
                  <a:pt x="75125" y="14553"/>
                </a:lnTo>
                <a:lnTo>
                  <a:pt x="75385" y="15524"/>
                </a:lnTo>
                <a:lnTo>
                  <a:pt x="41303" y="15524"/>
                </a:lnTo>
                <a:lnTo>
                  <a:pt x="30212" y="17545"/>
                </a:lnTo>
                <a:lnTo>
                  <a:pt x="23711" y="22639"/>
                </a:lnTo>
                <a:lnTo>
                  <a:pt x="20651" y="29350"/>
                </a:lnTo>
                <a:lnTo>
                  <a:pt x="19886" y="36222"/>
                </a:lnTo>
                <a:close/>
              </a:path>
              <a:path w="90805" h="114300">
                <a:moveTo>
                  <a:pt x="29065" y="113843"/>
                </a:moveTo>
                <a:lnTo>
                  <a:pt x="17424" y="111660"/>
                </a:lnTo>
                <a:lnTo>
                  <a:pt x="8222" y="105434"/>
                </a:lnTo>
                <a:lnTo>
                  <a:pt x="2175" y="95651"/>
                </a:lnTo>
                <a:lnTo>
                  <a:pt x="0" y="82795"/>
                </a:lnTo>
                <a:lnTo>
                  <a:pt x="669" y="74494"/>
                </a:lnTo>
                <a:lnTo>
                  <a:pt x="4206" y="64252"/>
                </a:lnTo>
                <a:lnTo>
                  <a:pt x="12907" y="54657"/>
                </a:lnTo>
                <a:lnTo>
                  <a:pt x="29065" y="48297"/>
                </a:lnTo>
                <a:lnTo>
                  <a:pt x="55071" y="44847"/>
                </a:lnTo>
                <a:lnTo>
                  <a:pt x="58130" y="44847"/>
                </a:lnTo>
                <a:lnTo>
                  <a:pt x="62719" y="43122"/>
                </a:lnTo>
                <a:lnTo>
                  <a:pt x="62719" y="32773"/>
                </a:lnTo>
                <a:lnTo>
                  <a:pt x="61524" y="24984"/>
                </a:lnTo>
                <a:lnTo>
                  <a:pt x="57748" y="19620"/>
                </a:lnTo>
                <a:lnTo>
                  <a:pt x="51103" y="16521"/>
                </a:lnTo>
                <a:lnTo>
                  <a:pt x="41303" y="15524"/>
                </a:lnTo>
                <a:lnTo>
                  <a:pt x="75385" y="15524"/>
                </a:lnTo>
                <a:lnTo>
                  <a:pt x="79547" y="31048"/>
                </a:lnTo>
                <a:lnTo>
                  <a:pt x="79547" y="55196"/>
                </a:lnTo>
                <a:lnTo>
                  <a:pt x="62719" y="55196"/>
                </a:lnTo>
                <a:lnTo>
                  <a:pt x="60807" y="57487"/>
                </a:lnTo>
                <a:lnTo>
                  <a:pt x="56600" y="59293"/>
                </a:lnTo>
                <a:lnTo>
                  <a:pt x="48952" y="60775"/>
                </a:lnTo>
                <a:lnTo>
                  <a:pt x="36714" y="62096"/>
                </a:lnTo>
                <a:lnTo>
                  <a:pt x="30379" y="63821"/>
                </a:lnTo>
                <a:lnTo>
                  <a:pt x="23902" y="66839"/>
                </a:lnTo>
                <a:lnTo>
                  <a:pt x="18858" y="71799"/>
                </a:lnTo>
                <a:lnTo>
                  <a:pt x="16827" y="79345"/>
                </a:lnTo>
                <a:lnTo>
                  <a:pt x="16827" y="91419"/>
                </a:lnTo>
                <a:lnTo>
                  <a:pt x="21416" y="98319"/>
                </a:lnTo>
                <a:lnTo>
                  <a:pt x="62558" y="98319"/>
                </a:lnTo>
                <a:lnTo>
                  <a:pt x="58752" y="102200"/>
                </a:lnTo>
                <a:lnTo>
                  <a:pt x="51246" y="107806"/>
                </a:lnTo>
                <a:lnTo>
                  <a:pt x="41446" y="112118"/>
                </a:lnTo>
                <a:lnTo>
                  <a:pt x="29065" y="113843"/>
                </a:lnTo>
                <a:close/>
              </a:path>
              <a:path w="90805" h="114300">
                <a:moveTo>
                  <a:pt x="62558" y="98319"/>
                </a:moveTo>
                <a:lnTo>
                  <a:pt x="33654" y="98319"/>
                </a:lnTo>
                <a:lnTo>
                  <a:pt x="44649" y="96486"/>
                </a:lnTo>
                <a:lnTo>
                  <a:pt x="53923" y="91419"/>
                </a:lnTo>
                <a:lnTo>
                  <a:pt x="60329" y="83765"/>
                </a:lnTo>
                <a:lnTo>
                  <a:pt x="62719" y="74170"/>
                </a:lnTo>
                <a:lnTo>
                  <a:pt x="62719" y="55196"/>
                </a:lnTo>
                <a:lnTo>
                  <a:pt x="79547" y="55196"/>
                </a:lnTo>
                <a:lnTo>
                  <a:pt x="79547" y="96594"/>
                </a:lnTo>
                <a:lnTo>
                  <a:pt x="64249" y="96594"/>
                </a:lnTo>
                <a:lnTo>
                  <a:pt x="62558" y="98319"/>
                </a:lnTo>
                <a:close/>
              </a:path>
              <a:path w="90805" h="114300">
                <a:moveTo>
                  <a:pt x="87195" y="112118"/>
                </a:moveTo>
                <a:lnTo>
                  <a:pt x="67309" y="112118"/>
                </a:lnTo>
                <a:lnTo>
                  <a:pt x="64249" y="105218"/>
                </a:lnTo>
                <a:lnTo>
                  <a:pt x="64249" y="96594"/>
                </a:lnTo>
                <a:lnTo>
                  <a:pt x="79547" y="96594"/>
                </a:lnTo>
                <a:lnTo>
                  <a:pt x="81076" y="98319"/>
                </a:lnTo>
                <a:lnTo>
                  <a:pt x="90255" y="98319"/>
                </a:lnTo>
                <a:lnTo>
                  <a:pt x="90255" y="110393"/>
                </a:lnTo>
                <a:lnTo>
                  <a:pt x="87195" y="11211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2380357" y="3829105"/>
            <a:ext cx="85725" cy="150495"/>
          </a:xfrm>
          <a:custGeom>
            <a:avLst/>
            <a:gdLst/>
            <a:ahLst/>
            <a:cxnLst/>
            <a:rect l="l" t="t" r="r" b="b"/>
            <a:pathLst>
              <a:path w="85725" h="150495">
                <a:moveTo>
                  <a:pt x="85666" y="55196"/>
                </a:moveTo>
                <a:lnTo>
                  <a:pt x="68838" y="55196"/>
                </a:lnTo>
                <a:lnTo>
                  <a:pt x="68838" y="0"/>
                </a:lnTo>
                <a:lnTo>
                  <a:pt x="85666" y="0"/>
                </a:lnTo>
                <a:lnTo>
                  <a:pt x="85666" y="55196"/>
                </a:lnTo>
                <a:close/>
              </a:path>
              <a:path w="85725" h="150495">
                <a:moveTo>
                  <a:pt x="42833" y="150066"/>
                </a:moveTo>
                <a:lnTo>
                  <a:pt x="22587" y="144271"/>
                </a:lnTo>
                <a:lnTo>
                  <a:pt x="9369" y="129583"/>
                </a:lnTo>
                <a:lnTo>
                  <a:pt x="2175" y="110043"/>
                </a:lnTo>
                <a:lnTo>
                  <a:pt x="0" y="89694"/>
                </a:lnTo>
                <a:lnTo>
                  <a:pt x="2772" y="68969"/>
                </a:lnTo>
                <a:lnTo>
                  <a:pt x="10708" y="51962"/>
                </a:lnTo>
                <a:lnTo>
                  <a:pt x="23233" y="40454"/>
                </a:lnTo>
                <a:lnTo>
                  <a:pt x="39773" y="36222"/>
                </a:lnTo>
                <a:lnTo>
                  <a:pt x="51414" y="38217"/>
                </a:lnTo>
                <a:lnTo>
                  <a:pt x="59469" y="43122"/>
                </a:lnTo>
                <a:lnTo>
                  <a:pt x="64942" y="49321"/>
                </a:lnTo>
                <a:lnTo>
                  <a:pt x="67695" y="53471"/>
                </a:lnTo>
                <a:lnTo>
                  <a:pt x="42833" y="53471"/>
                </a:lnTo>
                <a:lnTo>
                  <a:pt x="28443" y="57730"/>
                </a:lnTo>
                <a:lnTo>
                  <a:pt x="20651" y="68133"/>
                </a:lnTo>
                <a:lnTo>
                  <a:pt x="17448" y="81124"/>
                </a:lnTo>
                <a:lnTo>
                  <a:pt x="16827" y="93144"/>
                </a:lnTo>
                <a:lnTo>
                  <a:pt x="18524" y="109800"/>
                </a:lnTo>
                <a:lnTo>
                  <a:pt x="23519" y="122899"/>
                </a:lnTo>
                <a:lnTo>
                  <a:pt x="31670" y="131469"/>
                </a:lnTo>
                <a:lnTo>
                  <a:pt x="42833" y="134542"/>
                </a:lnTo>
                <a:lnTo>
                  <a:pt x="69105" y="134542"/>
                </a:lnTo>
                <a:lnTo>
                  <a:pt x="64130" y="141334"/>
                </a:lnTo>
                <a:lnTo>
                  <a:pt x="57174" y="146616"/>
                </a:lnTo>
                <a:lnTo>
                  <a:pt x="49932" y="149311"/>
                </a:lnTo>
                <a:lnTo>
                  <a:pt x="42833" y="150066"/>
                </a:lnTo>
                <a:close/>
              </a:path>
              <a:path w="85725" h="150495">
                <a:moveTo>
                  <a:pt x="69105" y="134542"/>
                </a:moveTo>
                <a:lnTo>
                  <a:pt x="42833" y="134542"/>
                </a:lnTo>
                <a:lnTo>
                  <a:pt x="51414" y="133006"/>
                </a:lnTo>
                <a:lnTo>
                  <a:pt x="59851" y="127427"/>
                </a:lnTo>
                <a:lnTo>
                  <a:pt x="66281" y="116349"/>
                </a:lnTo>
                <a:lnTo>
                  <a:pt x="68838" y="98319"/>
                </a:lnTo>
                <a:lnTo>
                  <a:pt x="68002" y="84035"/>
                </a:lnTo>
                <a:lnTo>
                  <a:pt x="64440" y="69427"/>
                </a:lnTo>
                <a:lnTo>
                  <a:pt x="56576" y="58053"/>
                </a:lnTo>
                <a:lnTo>
                  <a:pt x="42833" y="53471"/>
                </a:lnTo>
                <a:lnTo>
                  <a:pt x="67695" y="53471"/>
                </a:lnTo>
                <a:lnTo>
                  <a:pt x="68838" y="55196"/>
                </a:lnTo>
                <a:lnTo>
                  <a:pt x="85666" y="55196"/>
                </a:lnTo>
                <a:lnTo>
                  <a:pt x="85666" y="132817"/>
                </a:lnTo>
                <a:lnTo>
                  <a:pt x="70368" y="132817"/>
                </a:lnTo>
                <a:lnTo>
                  <a:pt x="69105" y="134542"/>
                </a:lnTo>
                <a:close/>
              </a:path>
              <a:path w="85725" h="150495">
                <a:moveTo>
                  <a:pt x="85666" y="146616"/>
                </a:moveTo>
                <a:lnTo>
                  <a:pt x="70368" y="146616"/>
                </a:lnTo>
                <a:lnTo>
                  <a:pt x="70368" y="132817"/>
                </a:lnTo>
                <a:lnTo>
                  <a:pt x="85666" y="132817"/>
                </a:lnTo>
                <a:lnTo>
                  <a:pt x="85666" y="14661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8181181" y="3839455"/>
            <a:ext cx="44450" cy="138430"/>
          </a:xfrm>
          <a:custGeom>
            <a:avLst/>
            <a:gdLst/>
            <a:ahLst/>
            <a:cxnLst/>
            <a:rect l="l" t="t" r="r" b="b"/>
            <a:pathLst>
              <a:path w="44450" h="138429">
                <a:moveTo>
                  <a:pt x="29065" y="29323"/>
                </a:moveTo>
                <a:lnTo>
                  <a:pt x="12238" y="29323"/>
                </a:lnTo>
                <a:lnTo>
                  <a:pt x="12238" y="0"/>
                </a:lnTo>
                <a:lnTo>
                  <a:pt x="29065" y="0"/>
                </a:lnTo>
                <a:lnTo>
                  <a:pt x="29065" y="29323"/>
                </a:lnTo>
                <a:close/>
              </a:path>
              <a:path w="44450" h="138429">
                <a:moveTo>
                  <a:pt x="44362" y="44847"/>
                </a:moveTo>
                <a:lnTo>
                  <a:pt x="0" y="44847"/>
                </a:lnTo>
                <a:lnTo>
                  <a:pt x="0" y="29323"/>
                </a:lnTo>
                <a:lnTo>
                  <a:pt x="44362" y="29323"/>
                </a:lnTo>
                <a:lnTo>
                  <a:pt x="44362" y="44847"/>
                </a:lnTo>
                <a:close/>
              </a:path>
              <a:path w="44450" h="138429">
                <a:moveTo>
                  <a:pt x="38243" y="137992"/>
                </a:moveTo>
                <a:lnTo>
                  <a:pt x="32124" y="137992"/>
                </a:lnTo>
                <a:lnTo>
                  <a:pt x="22563" y="136186"/>
                </a:lnTo>
                <a:lnTo>
                  <a:pt x="16444" y="131308"/>
                </a:lnTo>
                <a:lnTo>
                  <a:pt x="13194" y="124165"/>
                </a:lnTo>
                <a:lnTo>
                  <a:pt x="12238" y="115568"/>
                </a:lnTo>
                <a:lnTo>
                  <a:pt x="12238" y="44847"/>
                </a:lnTo>
                <a:lnTo>
                  <a:pt x="29065" y="44847"/>
                </a:lnTo>
                <a:lnTo>
                  <a:pt x="29065" y="122467"/>
                </a:lnTo>
                <a:lnTo>
                  <a:pt x="44362" y="122467"/>
                </a:lnTo>
                <a:lnTo>
                  <a:pt x="44362" y="136267"/>
                </a:lnTo>
                <a:lnTo>
                  <a:pt x="38243" y="13799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8240841" y="3829105"/>
            <a:ext cx="78105" cy="146685"/>
          </a:xfrm>
          <a:custGeom>
            <a:avLst/>
            <a:gdLst/>
            <a:ahLst/>
            <a:cxnLst/>
            <a:rect l="l" t="t" r="r" b="b"/>
            <a:pathLst>
              <a:path w="78104" h="146685">
                <a:moveTo>
                  <a:pt x="16827" y="146616"/>
                </a:moveTo>
                <a:lnTo>
                  <a:pt x="0" y="146616"/>
                </a:lnTo>
                <a:lnTo>
                  <a:pt x="0" y="0"/>
                </a:lnTo>
                <a:lnTo>
                  <a:pt x="16827" y="0"/>
                </a:lnTo>
                <a:lnTo>
                  <a:pt x="16827" y="53471"/>
                </a:lnTo>
                <a:lnTo>
                  <a:pt x="42833" y="53471"/>
                </a:lnTo>
                <a:lnTo>
                  <a:pt x="33606" y="55223"/>
                </a:lnTo>
                <a:lnTo>
                  <a:pt x="25240" y="61018"/>
                </a:lnTo>
                <a:lnTo>
                  <a:pt x="19169" y="71664"/>
                </a:lnTo>
                <a:lnTo>
                  <a:pt x="16827" y="87969"/>
                </a:lnTo>
                <a:lnTo>
                  <a:pt x="16827" y="146616"/>
                </a:lnTo>
                <a:close/>
              </a:path>
              <a:path w="78104" h="146685">
                <a:moveTo>
                  <a:pt x="78017" y="146616"/>
                </a:moveTo>
                <a:lnTo>
                  <a:pt x="62719" y="146616"/>
                </a:lnTo>
                <a:lnTo>
                  <a:pt x="62719" y="75895"/>
                </a:lnTo>
                <a:lnTo>
                  <a:pt x="61763" y="66570"/>
                </a:lnTo>
                <a:lnTo>
                  <a:pt x="58513" y="59509"/>
                </a:lnTo>
                <a:lnTo>
                  <a:pt x="52394" y="55035"/>
                </a:lnTo>
                <a:lnTo>
                  <a:pt x="42833" y="53471"/>
                </a:lnTo>
                <a:lnTo>
                  <a:pt x="16827" y="53471"/>
                </a:lnTo>
                <a:lnTo>
                  <a:pt x="20914" y="47866"/>
                </a:lnTo>
                <a:lnTo>
                  <a:pt x="26579" y="42260"/>
                </a:lnTo>
                <a:lnTo>
                  <a:pt x="34252" y="37947"/>
                </a:lnTo>
                <a:lnTo>
                  <a:pt x="44362" y="36222"/>
                </a:lnTo>
                <a:lnTo>
                  <a:pt x="56075" y="37786"/>
                </a:lnTo>
                <a:lnTo>
                  <a:pt x="66926" y="43553"/>
                </a:lnTo>
                <a:lnTo>
                  <a:pt x="74910" y="55142"/>
                </a:lnTo>
                <a:lnTo>
                  <a:pt x="78017" y="74170"/>
                </a:lnTo>
                <a:lnTo>
                  <a:pt x="78017" y="14661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8344864" y="3865328"/>
            <a:ext cx="47625" cy="110489"/>
          </a:xfrm>
          <a:custGeom>
            <a:avLst/>
            <a:gdLst/>
            <a:ahLst/>
            <a:cxnLst/>
            <a:rect l="l" t="t" r="r" b="b"/>
            <a:pathLst>
              <a:path w="47625" h="110489">
                <a:moveTo>
                  <a:pt x="33912" y="20698"/>
                </a:moveTo>
                <a:lnTo>
                  <a:pt x="16827" y="20698"/>
                </a:lnTo>
                <a:lnTo>
                  <a:pt x="21751" y="12370"/>
                </a:lnTo>
                <a:lnTo>
                  <a:pt x="27535" y="5821"/>
                </a:lnTo>
                <a:lnTo>
                  <a:pt x="34467" y="1536"/>
                </a:lnTo>
                <a:lnTo>
                  <a:pt x="42833" y="0"/>
                </a:lnTo>
                <a:lnTo>
                  <a:pt x="47422" y="0"/>
                </a:lnTo>
                <a:lnTo>
                  <a:pt x="47422" y="18973"/>
                </a:lnTo>
                <a:lnTo>
                  <a:pt x="41303" y="18973"/>
                </a:lnTo>
                <a:lnTo>
                  <a:pt x="33912" y="20698"/>
                </a:lnTo>
                <a:close/>
              </a:path>
              <a:path w="47625" h="110489">
                <a:moveTo>
                  <a:pt x="16827" y="110393"/>
                </a:moveTo>
                <a:lnTo>
                  <a:pt x="0" y="110393"/>
                </a:lnTo>
                <a:lnTo>
                  <a:pt x="0" y="3449"/>
                </a:lnTo>
                <a:lnTo>
                  <a:pt x="15297" y="3449"/>
                </a:lnTo>
                <a:lnTo>
                  <a:pt x="15297" y="20698"/>
                </a:lnTo>
                <a:lnTo>
                  <a:pt x="33912" y="20698"/>
                </a:lnTo>
                <a:lnTo>
                  <a:pt x="31025" y="21372"/>
                </a:lnTo>
                <a:lnTo>
                  <a:pt x="23328" y="27814"/>
                </a:lnTo>
                <a:lnTo>
                  <a:pt x="18500" y="37166"/>
                </a:lnTo>
                <a:lnTo>
                  <a:pt x="16827" y="48297"/>
                </a:lnTo>
                <a:lnTo>
                  <a:pt x="16827" y="11039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8399935" y="3865328"/>
            <a:ext cx="87630" cy="114300"/>
          </a:xfrm>
          <a:custGeom>
            <a:avLst/>
            <a:gdLst/>
            <a:ahLst/>
            <a:cxnLst/>
            <a:rect l="l" t="t" r="r" b="b"/>
            <a:pathLst>
              <a:path w="87629" h="114300">
                <a:moveTo>
                  <a:pt x="42833" y="113843"/>
                </a:moveTo>
                <a:lnTo>
                  <a:pt x="24523" y="109854"/>
                </a:lnTo>
                <a:lnTo>
                  <a:pt x="11090" y="98750"/>
                </a:lnTo>
                <a:lnTo>
                  <a:pt x="2820" y="81825"/>
                </a:lnTo>
                <a:lnTo>
                  <a:pt x="0" y="60371"/>
                </a:lnTo>
                <a:lnTo>
                  <a:pt x="2653" y="36384"/>
                </a:lnTo>
                <a:lnTo>
                  <a:pt x="10899" y="17249"/>
                </a:lnTo>
                <a:lnTo>
                  <a:pt x="25169" y="4581"/>
                </a:lnTo>
                <a:lnTo>
                  <a:pt x="45892" y="0"/>
                </a:lnTo>
                <a:lnTo>
                  <a:pt x="63962" y="4366"/>
                </a:lnTo>
                <a:lnTo>
                  <a:pt x="76870" y="16817"/>
                </a:lnTo>
                <a:lnTo>
                  <a:pt x="77040" y="17249"/>
                </a:lnTo>
                <a:lnTo>
                  <a:pt x="42833" y="17249"/>
                </a:lnTo>
                <a:lnTo>
                  <a:pt x="32961" y="19674"/>
                </a:lnTo>
                <a:lnTo>
                  <a:pt x="24667" y="26304"/>
                </a:lnTo>
                <a:lnTo>
                  <a:pt x="18954" y="36169"/>
                </a:lnTo>
                <a:lnTo>
                  <a:pt x="16827" y="48297"/>
                </a:lnTo>
                <a:lnTo>
                  <a:pt x="85810" y="48297"/>
                </a:lnTo>
                <a:lnTo>
                  <a:pt x="87195" y="62096"/>
                </a:lnTo>
                <a:lnTo>
                  <a:pt x="16827" y="62096"/>
                </a:lnTo>
                <a:lnTo>
                  <a:pt x="18548" y="77216"/>
                </a:lnTo>
                <a:lnTo>
                  <a:pt x="23711" y="88616"/>
                </a:lnTo>
                <a:lnTo>
                  <a:pt x="32316" y="95812"/>
                </a:lnTo>
                <a:lnTo>
                  <a:pt x="44362" y="98319"/>
                </a:lnTo>
                <a:lnTo>
                  <a:pt x="76649" y="98319"/>
                </a:lnTo>
                <a:lnTo>
                  <a:pt x="76415" y="98723"/>
                </a:lnTo>
                <a:lnTo>
                  <a:pt x="68838" y="106943"/>
                </a:lnTo>
                <a:lnTo>
                  <a:pt x="64990" y="109477"/>
                </a:lnTo>
                <a:lnTo>
                  <a:pt x="59851" y="111687"/>
                </a:lnTo>
                <a:lnTo>
                  <a:pt x="52704" y="113250"/>
                </a:lnTo>
                <a:lnTo>
                  <a:pt x="42833" y="113843"/>
                </a:lnTo>
                <a:close/>
              </a:path>
              <a:path w="87629" h="114300">
                <a:moveTo>
                  <a:pt x="85810" y="48297"/>
                </a:moveTo>
                <a:lnTo>
                  <a:pt x="70368" y="48297"/>
                </a:lnTo>
                <a:lnTo>
                  <a:pt x="68217" y="36169"/>
                </a:lnTo>
                <a:lnTo>
                  <a:pt x="63484" y="26304"/>
                </a:lnTo>
                <a:lnTo>
                  <a:pt x="55310" y="19674"/>
                </a:lnTo>
                <a:lnTo>
                  <a:pt x="42833" y="17249"/>
                </a:lnTo>
                <a:lnTo>
                  <a:pt x="77040" y="17249"/>
                </a:lnTo>
                <a:lnTo>
                  <a:pt x="84614" y="36384"/>
                </a:lnTo>
                <a:lnTo>
                  <a:pt x="85810" y="48297"/>
                </a:lnTo>
                <a:close/>
              </a:path>
              <a:path w="87629" h="114300">
                <a:moveTo>
                  <a:pt x="76649" y="98319"/>
                </a:moveTo>
                <a:lnTo>
                  <a:pt x="44362" y="98319"/>
                </a:lnTo>
                <a:lnTo>
                  <a:pt x="54640" y="96055"/>
                </a:lnTo>
                <a:lnTo>
                  <a:pt x="62337" y="90557"/>
                </a:lnTo>
                <a:lnTo>
                  <a:pt x="67165" y="83765"/>
                </a:lnTo>
                <a:lnTo>
                  <a:pt x="68838" y="77620"/>
                </a:lnTo>
                <a:lnTo>
                  <a:pt x="85666" y="77620"/>
                </a:lnTo>
                <a:lnTo>
                  <a:pt x="84112" y="82930"/>
                </a:lnTo>
                <a:lnTo>
                  <a:pt x="81268" y="90341"/>
                </a:lnTo>
                <a:lnTo>
                  <a:pt x="76649" y="983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8500899" y="3865328"/>
            <a:ext cx="90805" cy="114300"/>
          </a:xfrm>
          <a:custGeom>
            <a:avLst/>
            <a:gdLst/>
            <a:ahLst/>
            <a:cxnLst/>
            <a:rect l="l" t="t" r="r" b="b"/>
            <a:pathLst>
              <a:path w="90804" h="114300">
                <a:moveTo>
                  <a:pt x="19886" y="36222"/>
                </a:moveTo>
                <a:lnTo>
                  <a:pt x="4589" y="36222"/>
                </a:lnTo>
                <a:lnTo>
                  <a:pt x="8222" y="19647"/>
                </a:lnTo>
                <a:lnTo>
                  <a:pt x="16444" y="8408"/>
                </a:lnTo>
                <a:lnTo>
                  <a:pt x="28682" y="2021"/>
                </a:lnTo>
                <a:lnTo>
                  <a:pt x="44362" y="0"/>
                </a:lnTo>
                <a:lnTo>
                  <a:pt x="53087" y="970"/>
                </a:lnTo>
                <a:lnTo>
                  <a:pt x="64823" y="5174"/>
                </a:lnTo>
                <a:lnTo>
                  <a:pt x="75125" y="14553"/>
                </a:lnTo>
                <a:lnTo>
                  <a:pt x="75385" y="15524"/>
                </a:lnTo>
                <a:lnTo>
                  <a:pt x="41303" y="15524"/>
                </a:lnTo>
                <a:lnTo>
                  <a:pt x="30427" y="17545"/>
                </a:lnTo>
                <a:lnTo>
                  <a:pt x="24284" y="22639"/>
                </a:lnTo>
                <a:lnTo>
                  <a:pt x="21297" y="29350"/>
                </a:lnTo>
                <a:lnTo>
                  <a:pt x="19886" y="36222"/>
                </a:lnTo>
                <a:close/>
              </a:path>
              <a:path w="90804" h="114300">
                <a:moveTo>
                  <a:pt x="30595" y="113843"/>
                </a:moveTo>
                <a:lnTo>
                  <a:pt x="18070" y="111660"/>
                </a:lnTo>
                <a:lnTo>
                  <a:pt x="8413" y="105434"/>
                </a:lnTo>
                <a:lnTo>
                  <a:pt x="2199" y="95651"/>
                </a:lnTo>
                <a:lnTo>
                  <a:pt x="0" y="82795"/>
                </a:lnTo>
                <a:lnTo>
                  <a:pt x="884" y="74494"/>
                </a:lnTo>
                <a:lnTo>
                  <a:pt x="4780" y="64252"/>
                </a:lnTo>
                <a:lnTo>
                  <a:pt x="13552" y="54657"/>
                </a:lnTo>
                <a:lnTo>
                  <a:pt x="29065" y="48297"/>
                </a:lnTo>
                <a:lnTo>
                  <a:pt x="55071" y="44847"/>
                </a:lnTo>
                <a:lnTo>
                  <a:pt x="59660" y="44847"/>
                </a:lnTo>
                <a:lnTo>
                  <a:pt x="64249" y="43122"/>
                </a:lnTo>
                <a:lnTo>
                  <a:pt x="64249" y="32773"/>
                </a:lnTo>
                <a:lnTo>
                  <a:pt x="62815" y="24984"/>
                </a:lnTo>
                <a:lnTo>
                  <a:pt x="58513" y="19620"/>
                </a:lnTo>
                <a:lnTo>
                  <a:pt x="51342" y="16521"/>
                </a:lnTo>
                <a:lnTo>
                  <a:pt x="41303" y="15524"/>
                </a:lnTo>
                <a:lnTo>
                  <a:pt x="75385" y="15524"/>
                </a:lnTo>
                <a:lnTo>
                  <a:pt x="79547" y="31048"/>
                </a:lnTo>
                <a:lnTo>
                  <a:pt x="79547" y="55196"/>
                </a:lnTo>
                <a:lnTo>
                  <a:pt x="64249" y="55196"/>
                </a:lnTo>
                <a:lnTo>
                  <a:pt x="61453" y="57487"/>
                </a:lnTo>
                <a:lnTo>
                  <a:pt x="56792" y="59293"/>
                </a:lnTo>
                <a:lnTo>
                  <a:pt x="48976" y="60775"/>
                </a:lnTo>
                <a:lnTo>
                  <a:pt x="36714" y="62096"/>
                </a:lnTo>
                <a:lnTo>
                  <a:pt x="30379" y="63821"/>
                </a:lnTo>
                <a:lnTo>
                  <a:pt x="23902" y="66839"/>
                </a:lnTo>
                <a:lnTo>
                  <a:pt x="18858" y="71799"/>
                </a:lnTo>
                <a:lnTo>
                  <a:pt x="16827" y="79345"/>
                </a:lnTo>
                <a:lnTo>
                  <a:pt x="16827" y="91419"/>
                </a:lnTo>
                <a:lnTo>
                  <a:pt x="22946" y="98319"/>
                </a:lnTo>
                <a:lnTo>
                  <a:pt x="62631" y="98319"/>
                </a:lnTo>
                <a:lnTo>
                  <a:pt x="58991" y="102200"/>
                </a:lnTo>
                <a:lnTo>
                  <a:pt x="52011" y="107806"/>
                </a:lnTo>
                <a:lnTo>
                  <a:pt x="42737" y="112118"/>
                </a:lnTo>
                <a:lnTo>
                  <a:pt x="30595" y="113843"/>
                </a:lnTo>
                <a:close/>
              </a:path>
              <a:path w="90804" h="114300">
                <a:moveTo>
                  <a:pt x="62631" y="98319"/>
                </a:moveTo>
                <a:lnTo>
                  <a:pt x="33654" y="98319"/>
                </a:lnTo>
                <a:lnTo>
                  <a:pt x="44888" y="96486"/>
                </a:lnTo>
                <a:lnTo>
                  <a:pt x="54688" y="91419"/>
                </a:lnTo>
                <a:lnTo>
                  <a:pt x="61620" y="83765"/>
                </a:lnTo>
                <a:lnTo>
                  <a:pt x="64249" y="74170"/>
                </a:lnTo>
                <a:lnTo>
                  <a:pt x="64249" y="55196"/>
                </a:lnTo>
                <a:lnTo>
                  <a:pt x="79547" y="55196"/>
                </a:lnTo>
                <a:lnTo>
                  <a:pt x="79547" y="96594"/>
                </a:lnTo>
                <a:lnTo>
                  <a:pt x="64249" y="96594"/>
                </a:lnTo>
                <a:lnTo>
                  <a:pt x="62631" y="98319"/>
                </a:lnTo>
                <a:close/>
              </a:path>
              <a:path w="90804" h="114300">
                <a:moveTo>
                  <a:pt x="87195" y="112118"/>
                </a:moveTo>
                <a:lnTo>
                  <a:pt x="67309" y="112118"/>
                </a:lnTo>
                <a:lnTo>
                  <a:pt x="65779" y="105218"/>
                </a:lnTo>
                <a:lnTo>
                  <a:pt x="64249" y="96594"/>
                </a:lnTo>
                <a:lnTo>
                  <a:pt x="79547" y="96594"/>
                </a:lnTo>
                <a:lnTo>
                  <a:pt x="81076" y="98319"/>
                </a:lnTo>
                <a:lnTo>
                  <a:pt x="90255" y="98319"/>
                </a:lnTo>
                <a:lnTo>
                  <a:pt x="90255" y="110393"/>
                </a:lnTo>
                <a:lnTo>
                  <a:pt x="87195" y="11211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8603392" y="3829105"/>
            <a:ext cx="84455" cy="150495"/>
          </a:xfrm>
          <a:custGeom>
            <a:avLst/>
            <a:gdLst/>
            <a:ahLst/>
            <a:cxnLst/>
            <a:rect l="l" t="t" r="r" b="b"/>
            <a:pathLst>
              <a:path w="84454" h="150495">
                <a:moveTo>
                  <a:pt x="84136" y="55196"/>
                </a:moveTo>
                <a:lnTo>
                  <a:pt x="68838" y="55196"/>
                </a:lnTo>
                <a:lnTo>
                  <a:pt x="68838" y="0"/>
                </a:lnTo>
                <a:lnTo>
                  <a:pt x="84136" y="0"/>
                </a:lnTo>
                <a:lnTo>
                  <a:pt x="84136" y="55196"/>
                </a:lnTo>
                <a:close/>
              </a:path>
              <a:path w="84454" h="150495">
                <a:moveTo>
                  <a:pt x="41303" y="150066"/>
                </a:moveTo>
                <a:lnTo>
                  <a:pt x="21297" y="144271"/>
                </a:lnTo>
                <a:lnTo>
                  <a:pt x="8604" y="129583"/>
                </a:lnTo>
                <a:lnTo>
                  <a:pt x="1936" y="110043"/>
                </a:lnTo>
                <a:lnTo>
                  <a:pt x="0" y="89694"/>
                </a:lnTo>
                <a:lnTo>
                  <a:pt x="2557" y="68969"/>
                </a:lnTo>
                <a:lnTo>
                  <a:pt x="10134" y="51962"/>
                </a:lnTo>
                <a:lnTo>
                  <a:pt x="22587" y="40454"/>
                </a:lnTo>
                <a:lnTo>
                  <a:pt x="39773" y="36222"/>
                </a:lnTo>
                <a:lnTo>
                  <a:pt x="50744" y="38217"/>
                </a:lnTo>
                <a:lnTo>
                  <a:pt x="58704" y="43122"/>
                </a:lnTo>
                <a:lnTo>
                  <a:pt x="64082" y="49321"/>
                </a:lnTo>
                <a:lnTo>
                  <a:pt x="66361" y="53471"/>
                </a:lnTo>
                <a:lnTo>
                  <a:pt x="42833" y="53471"/>
                </a:lnTo>
                <a:lnTo>
                  <a:pt x="28443" y="57730"/>
                </a:lnTo>
                <a:lnTo>
                  <a:pt x="20651" y="68133"/>
                </a:lnTo>
                <a:lnTo>
                  <a:pt x="17448" y="81124"/>
                </a:lnTo>
                <a:lnTo>
                  <a:pt x="16827" y="93144"/>
                </a:lnTo>
                <a:lnTo>
                  <a:pt x="18285" y="109800"/>
                </a:lnTo>
                <a:lnTo>
                  <a:pt x="22755" y="122899"/>
                </a:lnTo>
                <a:lnTo>
                  <a:pt x="30379" y="131469"/>
                </a:lnTo>
                <a:lnTo>
                  <a:pt x="41303" y="134542"/>
                </a:lnTo>
                <a:lnTo>
                  <a:pt x="67575" y="134542"/>
                </a:lnTo>
                <a:lnTo>
                  <a:pt x="62600" y="141334"/>
                </a:lnTo>
                <a:lnTo>
                  <a:pt x="55644" y="146616"/>
                </a:lnTo>
                <a:lnTo>
                  <a:pt x="48402" y="149311"/>
                </a:lnTo>
                <a:lnTo>
                  <a:pt x="41303" y="150066"/>
                </a:lnTo>
                <a:close/>
              </a:path>
              <a:path w="84454" h="150495">
                <a:moveTo>
                  <a:pt x="67575" y="134542"/>
                </a:moveTo>
                <a:lnTo>
                  <a:pt x="41303" y="134542"/>
                </a:lnTo>
                <a:lnTo>
                  <a:pt x="49884" y="133006"/>
                </a:lnTo>
                <a:lnTo>
                  <a:pt x="58321" y="127427"/>
                </a:lnTo>
                <a:lnTo>
                  <a:pt x="64751" y="116349"/>
                </a:lnTo>
                <a:lnTo>
                  <a:pt x="67309" y="98319"/>
                </a:lnTo>
                <a:lnTo>
                  <a:pt x="66711" y="84035"/>
                </a:lnTo>
                <a:lnTo>
                  <a:pt x="63675" y="69427"/>
                </a:lnTo>
                <a:lnTo>
                  <a:pt x="56337" y="58053"/>
                </a:lnTo>
                <a:lnTo>
                  <a:pt x="42833" y="53471"/>
                </a:lnTo>
                <a:lnTo>
                  <a:pt x="66361" y="53471"/>
                </a:lnTo>
                <a:lnTo>
                  <a:pt x="67309" y="55196"/>
                </a:lnTo>
                <a:lnTo>
                  <a:pt x="84136" y="55196"/>
                </a:lnTo>
                <a:lnTo>
                  <a:pt x="84136" y="132817"/>
                </a:lnTo>
                <a:lnTo>
                  <a:pt x="68838" y="132817"/>
                </a:lnTo>
                <a:lnTo>
                  <a:pt x="67575" y="134542"/>
                </a:lnTo>
                <a:close/>
              </a:path>
              <a:path w="84454" h="150495">
                <a:moveTo>
                  <a:pt x="84136" y="146616"/>
                </a:moveTo>
                <a:lnTo>
                  <a:pt x="68838" y="146616"/>
                </a:lnTo>
                <a:lnTo>
                  <a:pt x="68838" y="132817"/>
                </a:lnTo>
                <a:lnTo>
                  <a:pt x="84136" y="132817"/>
                </a:lnTo>
                <a:lnTo>
                  <a:pt x="84136" y="14661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7664124" y="3904995"/>
            <a:ext cx="454659" cy="0"/>
          </a:xfrm>
          <a:custGeom>
            <a:avLst/>
            <a:gdLst/>
            <a:ahLst/>
            <a:cxnLst/>
            <a:rect l="l" t="t" r="r" b="b"/>
            <a:pathLst>
              <a:path w="454659" h="0">
                <a:moveTo>
                  <a:pt x="0" y="0"/>
                </a:moveTo>
                <a:lnTo>
                  <a:pt x="0" y="0"/>
                </a:lnTo>
                <a:lnTo>
                  <a:pt x="454336" y="0"/>
                </a:lnTo>
              </a:path>
            </a:pathLst>
          </a:custGeom>
          <a:ln w="2242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7612112" y="3860153"/>
            <a:ext cx="93345" cy="90170"/>
          </a:xfrm>
          <a:custGeom>
            <a:avLst/>
            <a:gdLst/>
            <a:ahLst/>
            <a:cxnLst/>
            <a:rect l="l" t="t" r="r" b="b"/>
            <a:pathLst>
              <a:path w="93345" h="90170">
                <a:moveTo>
                  <a:pt x="93314" y="89694"/>
                </a:moveTo>
                <a:lnTo>
                  <a:pt x="0" y="44847"/>
                </a:lnTo>
                <a:lnTo>
                  <a:pt x="93314" y="0"/>
                </a:lnTo>
                <a:lnTo>
                  <a:pt x="76487" y="44847"/>
                </a:lnTo>
                <a:lnTo>
                  <a:pt x="93314" y="8969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2527213" y="3904994"/>
            <a:ext cx="455930" cy="0"/>
          </a:xfrm>
          <a:custGeom>
            <a:avLst/>
            <a:gdLst/>
            <a:ahLst/>
            <a:cxnLst/>
            <a:rect l="l" t="t" r="r" b="b"/>
            <a:pathLst>
              <a:path w="455930" h="0">
                <a:moveTo>
                  <a:pt x="0" y="0"/>
                </a:moveTo>
                <a:lnTo>
                  <a:pt x="0" y="0"/>
                </a:lnTo>
                <a:lnTo>
                  <a:pt x="455866" y="0"/>
                </a:lnTo>
              </a:path>
            </a:pathLst>
          </a:custGeom>
          <a:ln w="2242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2937187" y="3860153"/>
            <a:ext cx="93345" cy="90170"/>
          </a:xfrm>
          <a:custGeom>
            <a:avLst/>
            <a:gdLst/>
            <a:ahLst/>
            <a:cxnLst/>
            <a:rect l="l" t="t" r="r" b="b"/>
            <a:pathLst>
              <a:path w="93344" h="90170">
                <a:moveTo>
                  <a:pt x="0" y="89694"/>
                </a:moveTo>
                <a:lnTo>
                  <a:pt x="16827" y="44847"/>
                </a:lnTo>
                <a:lnTo>
                  <a:pt x="0" y="0"/>
                </a:lnTo>
                <a:lnTo>
                  <a:pt x="93314" y="44847"/>
                </a:lnTo>
                <a:lnTo>
                  <a:pt x="0" y="8969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2257976" y="5605757"/>
            <a:ext cx="78105" cy="114300"/>
          </a:xfrm>
          <a:custGeom>
            <a:avLst/>
            <a:gdLst/>
            <a:ahLst/>
            <a:cxnLst/>
            <a:rect l="l" t="t" r="r" b="b"/>
            <a:pathLst>
              <a:path w="78105" h="114300">
                <a:moveTo>
                  <a:pt x="72392" y="98319"/>
                </a:moveTo>
                <a:lnTo>
                  <a:pt x="41303" y="98319"/>
                </a:lnTo>
                <a:lnTo>
                  <a:pt x="49167" y="97322"/>
                </a:lnTo>
                <a:lnTo>
                  <a:pt x="56027" y="94222"/>
                </a:lnTo>
                <a:lnTo>
                  <a:pt x="60879" y="88859"/>
                </a:lnTo>
                <a:lnTo>
                  <a:pt x="62719" y="81070"/>
                </a:lnTo>
                <a:lnTo>
                  <a:pt x="62719" y="72445"/>
                </a:lnTo>
                <a:lnTo>
                  <a:pt x="56600" y="70720"/>
                </a:lnTo>
                <a:lnTo>
                  <a:pt x="44362" y="65546"/>
                </a:lnTo>
                <a:lnTo>
                  <a:pt x="4684" y="44604"/>
                </a:lnTo>
                <a:lnTo>
                  <a:pt x="3059" y="34498"/>
                </a:lnTo>
                <a:lnTo>
                  <a:pt x="5999" y="19647"/>
                </a:lnTo>
                <a:lnTo>
                  <a:pt x="13958" y="8840"/>
                </a:lnTo>
                <a:lnTo>
                  <a:pt x="25647" y="2236"/>
                </a:lnTo>
                <a:lnTo>
                  <a:pt x="39773" y="0"/>
                </a:lnTo>
                <a:lnTo>
                  <a:pt x="59469" y="4662"/>
                </a:lnTo>
                <a:lnTo>
                  <a:pt x="69986" y="15308"/>
                </a:lnTo>
                <a:lnTo>
                  <a:pt x="70064" y="15524"/>
                </a:lnTo>
                <a:lnTo>
                  <a:pt x="32124" y="15524"/>
                </a:lnTo>
                <a:lnTo>
                  <a:pt x="18357" y="18973"/>
                </a:lnTo>
                <a:lnTo>
                  <a:pt x="18357" y="39672"/>
                </a:lnTo>
                <a:lnTo>
                  <a:pt x="22946" y="43122"/>
                </a:lnTo>
                <a:lnTo>
                  <a:pt x="35184" y="46572"/>
                </a:lnTo>
                <a:lnTo>
                  <a:pt x="52011" y="50022"/>
                </a:lnTo>
                <a:lnTo>
                  <a:pt x="64464" y="54603"/>
                </a:lnTo>
                <a:lnTo>
                  <a:pt x="72472" y="60802"/>
                </a:lnTo>
                <a:lnTo>
                  <a:pt x="76750" y="68942"/>
                </a:lnTo>
                <a:lnTo>
                  <a:pt x="78017" y="79345"/>
                </a:lnTo>
                <a:lnTo>
                  <a:pt x="75292" y="94195"/>
                </a:lnTo>
                <a:lnTo>
                  <a:pt x="72392" y="98319"/>
                </a:lnTo>
                <a:close/>
              </a:path>
              <a:path w="78105" h="114300">
                <a:moveTo>
                  <a:pt x="74957" y="34498"/>
                </a:moveTo>
                <a:lnTo>
                  <a:pt x="59660" y="34498"/>
                </a:lnTo>
                <a:lnTo>
                  <a:pt x="59110" y="28622"/>
                </a:lnTo>
                <a:lnTo>
                  <a:pt x="56409" y="22423"/>
                </a:lnTo>
                <a:lnTo>
                  <a:pt x="49979" y="17518"/>
                </a:lnTo>
                <a:lnTo>
                  <a:pt x="38243" y="15524"/>
                </a:lnTo>
                <a:lnTo>
                  <a:pt x="70064" y="15524"/>
                </a:lnTo>
                <a:lnTo>
                  <a:pt x="74193" y="26924"/>
                </a:lnTo>
                <a:lnTo>
                  <a:pt x="74957" y="34498"/>
                </a:lnTo>
                <a:close/>
              </a:path>
              <a:path w="78105" h="114300">
                <a:moveTo>
                  <a:pt x="41303" y="113843"/>
                </a:moveTo>
                <a:lnTo>
                  <a:pt x="18715" y="109854"/>
                </a:lnTo>
                <a:lnTo>
                  <a:pt x="6310" y="100044"/>
                </a:lnTo>
                <a:lnTo>
                  <a:pt x="1075" y="87646"/>
                </a:lnTo>
                <a:lnTo>
                  <a:pt x="0" y="75895"/>
                </a:lnTo>
                <a:lnTo>
                  <a:pt x="15297" y="75895"/>
                </a:lnTo>
                <a:lnTo>
                  <a:pt x="16134" y="83037"/>
                </a:lnTo>
                <a:lnTo>
                  <a:pt x="19695" y="90341"/>
                </a:lnTo>
                <a:lnTo>
                  <a:pt x="27559" y="96028"/>
                </a:lnTo>
                <a:lnTo>
                  <a:pt x="41303" y="98319"/>
                </a:lnTo>
                <a:lnTo>
                  <a:pt x="72392" y="98319"/>
                </a:lnTo>
                <a:lnTo>
                  <a:pt x="67691" y="105003"/>
                </a:lnTo>
                <a:lnTo>
                  <a:pt x="56075" y="111606"/>
                </a:lnTo>
                <a:lnTo>
                  <a:pt x="41303" y="11384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2364294" y="5609207"/>
            <a:ext cx="0" cy="107314"/>
          </a:xfrm>
          <a:custGeom>
            <a:avLst/>
            <a:gdLst/>
            <a:ahLst/>
            <a:cxnLst/>
            <a:rect l="l" t="t" r="r" b="b"/>
            <a:pathLst>
              <a:path w="0" h="107314">
                <a:moveTo>
                  <a:pt x="0" y="0"/>
                </a:moveTo>
                <a:lnTo>
                  <a:pt x="0" y="106943"/>
                </a:lnTo>
              </a:path>
            </a:pathLst>
          </a:custGeom>
          <a:ln w="1682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2355881" y="5579883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 h="0">
                <a:moveTo>
                  <a:pt x="0" y="0"/>
                </a:moveTo>
                <a:lnTo>
                  <a:pt x="16827" y="0"/>
                </a:lnTo>
              </a:path>
            </a:pathLst>
          </a:custGeom>
          <a:ln w="2069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2397184" y="5605757"/>
            <a:ext cx="76835" cy="110489"/>
          </a:xfrm>
          <a:custGeom>
            <a:avLst/>
            <a:gdLst/>
            <a:ahLst/>
            <a:cxnLst/>
            <a:rect l="l" t="t" r="r" b="b"/>
            <a:pathLst>
              <a:path w="76835" h="110489">
                <a:moveTo>
                  <a:pt x="31807" y="18973"/>
                </a:moveTo>
                <a:lnTo>
                  <a:pt x="15297" y="18973"/>
                </a:lnTo>
                <a:lnTo>
                  <a:pt x="18739" y="13826"/>
                </a:lnTo>
                <a:lnTo>
                  <a:pt x="24476" y="7546"/>
                </a:lnTo>
                <a:lnTo>
                  <a:pt x="32507" y="2236"/>
                </a:lnTo>
                <a:lnTo>
                  <a:pt x="42833" y="0"/>
                </a:lnTo>
                <a:lnTo>
                  <a:pt x="54545" y="1563"/>
                </a:lnTo>
                <a:lnTo>
                  <a:pt x="65396" y="7330"/>
                </a:lnTo>
                <a:lnTo>
                  <a:pt x="72229" y="17249"/>
                </a:lnTo>
                <a:lnTo>
                  <a:pt x="39773" y="17249"/>
                </a:lnTo>
                <a:lnTo>
                  <a:pt x="32077" y="18785"/>
                </a:lnTo>
                <a:lnTo>
                  <a:pt x="31807" y="18973"/>
                </a:lnTo>
                <a:close/>
              </a:path>
              <a:path w="76835" h="110489">
                <a:moveTo>
                  <a:pt x="15297" y="110393"/>
                </a:moveTo>
                <a:lnTo>
                  <a:pt x="0" y="110393"/>
                </a:lnTo>
                <a:lnTo>
                  <a:pt x="0" y="3449"/>
                </a:lnTo>
                <a:lnTo>
                  <a:pt x="13767" y="3449"/>
                </a:lnTo>
                <a:lnTo>
                  <a:pt x="13767" y="18973"/>
                </a:lnTo>
                <a:lnTo>
                  <a:pt x="31807" y="18973"/>
                </a:lnTo>
                <a:lnTo>
                  <a:pt x="24093" y="24364"/>
                </a:lnTo>
                <a:lnTo>
                  <a:pt x="17831" y="35441"/>
                </a:lnTo>
                <a:lnTo>
                  <a:pt x="15297" y="53471"/>
                </a:lnTo>
                <a:lnTo>
                  <a:pt x="15297" y="110393"/>
                </a:lnTo>
                <a:close/>
              </a:path>
              <a:path w="76835" h="110489">
                <a:moveTo>
                  <a:pt x="76487" y="110393"/>
                </a:moveTo>
                <a:lnTo>
                  <a:pt x="61190" y="110393"/>
                </a:lnTo>
                <a:lnTo>
                  <a:pt x="61190" y="44847"/>
                </a:lnTo>
                <a:lnTo>
                  <a:pt x="60210" y="32530"/>
                </a:lnTo>
                <a:lnTo>
                  <a:pt x="56792" y="23933"/>
                </a:lnTo>
                <a:lnTo>
                  <a:pt x="50218" y="18893"/>
                </a:lnTo>
                <a:lnTo>
                  <a:pt x="39773" y="17249"/>
                </a:lnTo>
                <a:lnTo>
                  <a:pt x="72229" y="17249"/>
                </a:lnTo>
                <a:lnTo>
                  <a:pt x="73380" y="18920"/>
                </a:lnTo>
                <a:lnTo>
                  <a:pt x="76487" y="37947"/>
                </a:lnTo>
                <a:lnTo>
                  <a:pt x="76487" y="11039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2493558" y="5605757"/>
            <a:ext cx="84455" cy="157480"/>
          </a:xfrm>
          <a:custGeom>
            <a:avLst/>
            <a:gdLst/>
            <a:ahLst/>
            <a:cxnLst/>
            <a:rect l="l" t="t" r="r" b="b"/>
            <a:pathLst>
              <a:path w="84455" h="157479">
                <a:moveTo>
                  <a:pt x="42833" y="113843"/>
                </a:moveTo>
                <a:lnTo>
                  <a:pt x="21942" y="108048"/>
                </a:lnTo>
                <a:lnTo>
                  <a:pt x="8796" y="93360"/>
                </a:lnTo>
                <a:lnTo>
                  <a:pt x="1959" y="73820"/>
                </a:lnTo>
                <a:lnTo>
                  <a:pt x="0" y="53471"/>
                </a:lnTo>
                <a:lnTo>
                  <a:pt x="2772" y="32746"/>
                </a:lnTo>
                <a:lnTo>
                  <a:pt x="10708" y="15739"/>
                </a:lnTo>
                <a:lnTo>
                  <a:pt x="23233" y="4231"/>
                </a:lnTo>
                <a:lnTo>
                  <a:pt x="39773" y="0"/>
                </a:lnTo>
                <a:lnTo>
                  <a:pt x="51414" y="2236"/>
                </a:lnTo>
                <a:lnTo>
                  <a:pt x="59469" y="7546"/>
                </a:lnTo>
                <a:lnTo>
                  <a:pt x="64942" y="13826"/>
                </a:lnTo>
                <a:lnTo>
                  <a:pt x="67533" y="17249"/>
                </a:lnTo>
                <a:lnTo>
                  <a:pt x="42833" y="17249"/>
                </a:lnTo>
                <a:lnTo>
                  <a:pt x="28443" y="21507"/>
                </a:lnTo>
                <a:lnTo>
                  <a:pt x="20651" y="31910"/>
                </a:lnTo>
                <a:lnTo>
                  <a:pt x="17448" y="44901"/>
                </a:lnTo>
                <a:lnTo>
                  <a:pt x="16827" y="56921"/>
                </a:lnTo>
                <a:lnTo>
                  <a:pt x="18309" y="73577"/>
                </a:lnTo>
                <a:lnTo>
                  <a:pt x="22946" y="86676"/>
                </a:lnTo>
                <a:lnTo>
                  <a:pt x="31025" y="95246"/>
                </a:lnTo>
                <a:lnTo>
                  <a:pt x="42833" y="98319"/>
                </a:lnTo>
                <a:lnTo>
                  <a:pt x="67309" y="98319"/>
                </a:lnTo>
                <a:lnTo>
                  <a:pt x="63269" y="104383"/>
                </a:lnTo>
                <a:lnTo>
                  <a:pt x="57939" y="109315"/>
                </a:lnTo>
                <a:lnTo>
                  <a:pt x="51175" y="112630"/>
                </a:lnTo>
                <a:lnTo>
                  <a:pt x="42833" y="113843"/>
                </a:lnTo>
                <a:close/>
              </a:path>
              <a:path w="84455" h="157479">
                <a:moveTo>
                  <a:pt x="84136" y="18973"/>
                </a:moveTo>
                <a:lnTo>
                  <a:pt x="68838" y="18973"/>
                </a:lnTo>
                <a:lnTo>
                  <a:pt x="68838" y="3449"/>
                </a:lnTo>
                <a:lnTo>
                  <a:pt x="84136" y="3449"/>
                </a:lnTo>
                <a:lnTo>
                  <a:pt x="84136" y="18973"/>
                </a:lnTo>
                <a:close/>
              </a:path>
              <a:path w="84455" h="157479">
                <a:moveTo>
                  <a:pt x="73221" y="141441"/>
                </a:moveTo>
                <a:lnTo>
                  <a:pt x="41303" y="141441"/>
                </a:lnTo>
                <a:lnTo>
                  <a:pt x="56337" y="137722"/>
                </a:lnTo>
                <a:lnTo>
                  <a:pt x="64058" y="128505"/>
                </a:lnTo>
                <a:lnTo>
                  <a:pt x="66902" y="116700"/>
                </a:lnTo>
                <a:lnTo>
                  <a:pt x="67309" y="105218"/>
                </a:lnTo>
                <a:lnTo>
                  <a:pt x="67309" y="98319"/>
                </a:lnTo>
                <a:lnTo>
                  <a:pt x="42833" y="98319"/>
                </a:lnTo>
                <a:lnTo>
                  <a:pt x="51414" y="96783"/>
                </a:lnTo>
                <a:lnTo>
                  <a:pt x="59851" y="91204"/>
                </a:lnTo>
                <a:lnTo>
                  <a:pt x="66281" y="80127"/>
                </a:lnTo>
                <a:lnTo>
                  <a:pt x="68838" y="62096"/>
                </a:lnTo>
                <a:lnTo>
                  <a:pt x="68002" y="47812"/>
                </a:lnTo>
                <a:lnTo>
                  <a:pt x="64440" y="33204"/>
                </a:lnTo>
                <a:lnTo>
                  <a:pt x="56576" y="21830"/>
                </a:lnTo>
                <a:lnTo>
                  <a:pt x="42833" y="17249"/>
                </a:lnTo>
                <a:lnTo>
                  <a:pt x="67533" y="17249"/>
                </a:lnTo>
                <a:lnTo>
                  <a:pt x="68838" y="18973"/>
                </a:lnTo>
                <a:lnTo>
                  <a:pt x="84136" y="18973"/>
                </a:lnTo>
                <a:lnTo>
                  <a:pt x="84136" y="101769"/>
                </a:lnTo>
                <a:lnTo>
                  <a:pt x="83443" y="116942"/>
                </a:lnTo>
                <a:lnTo>
                  <a:pt x="78591" y="135189"/>
                </a:lnTo>
                <a:lnTo>
                  <a:pt x="73221" y="141441"/>
                </a:lnTo>
                <a:close/>
              </a:path>
              <a:path w="84455" h="157479">
                <a:moveTo>
                  <a:pt x="39773" y="156966"/>
                </a:moveTo>
                <a:lnTo>
                  <a:pt x="29949" y="155968"/>
                </a:lnTo>
                <a:lnTo>
                  <a:pt x="18548" y="151575"/>
                </a:lnTo>
                <a:lnTo>
                  <a:pt x="8580" y="141684"/>
                </a:lnTo>
                <a:lnTo>
                  <a:pt x="3059" y="124192"/>
                </a:lnTo>
                <a:lnTo>
                  <a:pt x="19886" y="124192"/>
                </a:lnTo>
                <a:lnTo>
                  <a:pt x="23878" y="134164"/>
                </a:lnTo>
                <a:lnTo>
                  <a:pt x="30021" y="139285"/>
                </a:lnTo>
                <a:lnTo>
                  <a:pt x="36451" y="141172"/>
                </a:lnTo>
                <a:lnTo>
                  <a:pt x="41303" y="141441"/>
                </a:lnTo>
                <a:lnTo>
                  <a:pt x="73221" y="141441"/>
                </a:lnTo>
                <a:lnTo>
                  <a:pt x="65420" y="150524"/>
                </a:lnTo>
                <a:lnTo>
                  <a:pt x="39773" y="15696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2609055" y="5569534"/>
            <a:ext cx="0" cy="146685"/>
          </a:xfrm>
          <a:custGeom>
            <a:avLst/>
            <a:gdLst/>
            <a:ahLst/>
            <a:cxnLst/>
            <a:rect l="l" t="t" r="r" b="b"/>
            <a:pathLst>
              <a:path w="0" h="146685">
                <a:moveTo>
                  <a:pt x="0" y="0"/>
                </a:moveTo>
                <a:lnTo>
                  <a:pt x="0" y="146616"/>
                </a:lnTo>
              </a:path>
            </a:pathLst>
          </a:custGeom>
          <a:ln w="1682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2637355" y="5605757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42833" y="113843"/>
                </a:moveTo>
                <a:lnTo>
                  <a:pt x="24523" y="109854"/>
                </a:lnTo>
                <a:lnTo>
                  <a:pt x="11090" y="98750"/>
                </a:lnTo>
                <a:lnTo>
                  <a:pt x="2820" y="81825"/>
                </a:lnTo>
                <a:lnTo>
                  <a:pt x="0" y="60371"/>
                </a:lnTo>
                <a:lnTo>
                  <a:pt x="2653" y="37112"/>
                </a:lnTo>
                <a:lnTo>
                  <a:pt x="10899" y="17895"/>
                </a:lnTo>
                <a:lnTo>
                  <a:pt x="25169" y="4824"/>
                </a:lnTo>
                <a:lnTo>
                  <a:pt x="45892" y="0"/>
                </a:lnTo>
                <a:lnTo>
                  <a:pt x="63078" y="4635"/>
                </a:lnTo>
                <a:lnTo>
                  <a:pt x="75119" y="17249"/>
                </a:lnTo>
                <a:lnTo>
                  <a:pt x="42833" y="17249"/>
                </a:lnTo>
                <a:lnTo>
                  <a:pt x="32316" y="19917"/>
                </a:lnTo>
                <a:lnTo>
                  <a:pt x="24093" y="26951"/>
                </a:lnTo>
                <a:lnTo>
                  <a:pt x="18739" y="36896"/>
                </a:lnTo>
                <a:lnTo>
                  <a:pt x="16827" y="48297"/>
                </a:lnTo>
                <a:lnTo>
                  <a:pt x="84138" y="48297"/>
                </a:lnTo>
                <a:lnTo>
                  <a:pt x="85666" y="63821"/>
                </a:lnTo>
                <a:lnTo>
                  <a:pt x="16827" y="63821"/>
                </a:lnTo>
                <a:lnTo>
                  <a:pt x="18548" y="78671"/>
                </a:lnTo>
                <a:lnTo>
                  <a:pt x="23711" y="89479"/>
                </a:lnTo>
                <a:lnTo>
                  <a:pt x="32316" y="96082"/>
                </a:lnTo>
                <a:lnTo>
                  <a:pt x="44362" y="98319"/>
                </a:lnTo>
                <a:lnTo>
                  <a:pt x="75798" y="98319"/>
                </a:lnTo>
                <a:lnTo>
                  <a:pt x="75101" y="99451"/>
                </a:lnTo>
                <a:lnTo>
                  <a:pt x="67309" y="106943"/>
                </a:lnTo>
                <a:lnTo>
                  <a:pt x="64345" y="109477"/>
                </a:lnTo>
                <a:lnTo>
                  <a:pt x="59660" y="111687"/>
                </a:lnTo>
                <a:lnTo>
                  <a:pt x="52680" y="113250"/>
                </a:lnTo>
                <a:lnTo>
                  <a:pt x="42833" y="113843"/>
                </a:lnTo>
                <a:close/>
              </a:path>
              <a:path w="85725" h="114300">
                <a:moveTo>
                  <a:pt x="84138" y="48297"/>
                </a:moveTo>
                <a:lnTo>
                  <a:pt x="68838" y="48297"/>
                </a:lnTo>
                <a:lnTo>
                  <a:pt x="67572" y="36896"/>
                </a:lnTo>
                <a:lnTo>
                  <a:pt x="63293" y="26951"/>
                </a:lnTo>
                <a:lnTo>
                  <a:pt x="55286" y="19917"/>
                </a:lnTo>
                <a:lnTo>
                  <a:pt x="42833" y="17249"/>
                </a:lnTo>
                <a:lnTo>
                  <a:pt x="75119" y="17249"/>
                </a:lnTo>
                <a:lnTo>
                  <a:pt x="75531" y="17680"/>
                </a:lnTo>
                <a:lnTo>
                  <a:pt x="83108" y="37840"/>
                </a:lnTo>
                <a:lnTo>
                  <a:pt x="84138" y="48297"/>
                </a:lnTo>
                <a:close/>
              </a:path>
              <a:path w="85725" h="114300">
                <a:moveTo>
                  <a:pt x="75798" y="98319"/>
                </a:moveTo>
                <a:lnTo>
                  <a:pt x="44362" y="98319"/>
                </a:lnTo>
                <a:lnTo>
                  <a:pt x="54640" y="96298"/>
                </a:lnTo>
                <a:lnTo>
                  <a:pt x="62337" y="91204"/>
                </a:lnTo>
                <a:lnTo>
                  <a:pt x="67165" y="84493"/>
                </a:lnTo>
                <a:lnTo>
                  <a:pt x="68838" y="77620"/>
                </a:lnTo>
                <a:lnTo>
                  <a:pt x="84136" y="77620"/>
                </a:lnTo>
                <a:lnTo>
                  <a:pt x="83228" y="83172"/>
                </a:lnTo>
                <a:lnTo>
                  <a:pt x="80312" y="90988"/>
                </a:lnTo>
                <a:lnTo>
                  <a:pt x="75798" y="983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2739849" y="5660091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362" y="0"/>
                </a:lnTo>
              </a:path>
            </a:pathLst>
          </a:custGeom>
          <a:ln w="1897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2794920" y="5579883"/>
            <a:ext cx="44450" cy="138430"/>
          </a:xfrm>
          <a:custGeom>
            <a:avLst/>
            <a:gdLst/>
            <a:ahLst/>
            <a:cxnLst/>
            <a:rect l="l" t="t" r="r" b="b"/>
            <a:pathLst>
              <a:path w="44450" h="138429">
                <a:moveTo>
                  <a:pt x="29065" y="29323"/>
                </a:moveTo>
                <a:lnTo>
                  <a:pt x="13767" y="29323"/>
                </a:lnTo>
                <a:lnTo>
                  <a:pt x="13767" y="0"/>
                </a:lnTo>
                <a:lnTo>
                  <a:pt x="29065" y="0"/>
                </a:lnTo>
                <a:lnTo>
                  <a:pt x="29065" y="29323"/>
                </a:lnTo>
                <a:close/>
              </a:path>
              <a:path w="44450" h="138429">
                <a:moveTo>
                  <a:pt x="44362" y="44847"/>
                </a:moveTo>
                <a:lnTo>
                  <a:pt x="0" y="44847"/>
                </a:lnTo>
                <a:lnTo>
                  <a:pt x="0" y="29323"/>
                </a:lnTo>
                <a:lnTo>
                  <a:pt x="44362" y="29323"/>
                </a:lnTo>
                <a:lnTo>
                  <a:pt x="44362" y="44847"/>
                </a:lnTo>
                <a:close/>
              </a:path>
              <a:path w="44450" h="138429">
                <a:moveTo>
                  <a:pt x="38243" y="137992"/>
                </a:moveTo>
                <a:lnTo>
                  <a:pt x="32124" y="137992"/>
                </a:lnTo>
                <a:lnTo>
                  <a:pt x="22802" y="136186"/>
                </a:lnTo>
                <a:lnTo>
                  <a:pt x="17209" y="131308"/>
                </a:lnTo>
                <a:lnTo>
                  <a:pt x="14484" y="124165"/>
                </a:lnTo>
                <a:lnTo>
                  <a:pt x="13767" y="115568"/>
                </a:lnTo>
                <a:lnTo>
                  <a:pt x="13767" y="44847"/>
                </a:lnTo>
                <a:lnTo>
                  <a:pt x="29065" y="44847"/>
                </a:lnTo>
                <a:lnTo>
                  <a:pt x="29065" y="122467"/>
                </a:lnTo>
                <a:lnTo>
                  <a:pt x="44362" y="122467"/>
                </a:lnTo>
                <a:lnTo>
                  <a:pt x="44362" y="136267"/>
                </a:lnTo>
                <a:lnTo>
                  <a:pt x="38243" y="13799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2856110" y="5569534"/>
            <a:ext cx="76835" cy="146685"/>
          </a:xfrm>
          <a:custGeom>
            <a:avLst/>
            <a:gdLst/>
            <a:ahLst/>
            <a:cxnLst/>
            <a:rect l="l" t="t" r="r" b="b"/>
            <a:pathLst>
              <a:path w="76835" h="146685">
                <a:moveTo>
                  <a:pt x="15297" y="146616"/>
                </a:moveTo>
                <a:lnTo>
                  <a:pt x="0" y="146616"/>
                </a:lnTo>
                <a:lnTo>
                  <a:pt x="0" y="0"/>
                </a:lnTo>
                <a:lnTo>
                  <a:pt x="15297" y="0"/>
                </a:lnTo>
                <a:lnTo>
                  <a:pt x="15297" y="55196"/>
                </a:lnTo>
                <a:lnTo>
                  <a:pt x="33028" y="55196"/>
                </a:lnTo>
                <a:lnTo>
                  <a:pt x="32722" y="55250"/>
                </a:lnTo>
                <a:lnTo>
                  <a:pt x="23902" y="61233"/>
                </a:lnTo>
                <a:lnTo>
                  <a:pt x="17663" y="72391"/>
                </a:lnTo>
                <a:lnTo>
                  <a:pt x="15297" y="89694"/>
                </a:lnTo>
                <a:lnTo>
                  <a:pt x="15297" y="146616"/>
                </a:lnTo>
                <a:close/>
              </a:path>
              <a:path w="76835" h="146685">
                <a:moveTo>
                  <a:pt x="33028" y="55196"/>
                </a:moveTo>
                <a:lnTo>
                  <a:pt x="15297" y="55196"/>
                </a:lnTo>
                <a:lnTo>
                  <a:pt x="19623" y="49321"/>
                </a:lnTo>
                <a:lnTo>
                  <a:pt x="25814" y="43122"/>
                </a:lnTo>
                <a:lnTo>
                  <a:pt x="34013" y="38217"/>
                </a:lnTo>
                <a:lnTo>
                  <a:pt x="44362" y="36222"/>
                </a:lnTo>
                <a:lnTo>
                  <a:pt x="55190" y="37786"/>
                </a:lnTo>
                <a:lnTo>
                  <a:pt x="65588" y="43553"/>
                </a:lnTo>
                <a:lnTo>
                  <a:pt x="72277" y="53471"/>
                </a:lnTo>
                <a:lnTo>
                  <a:pt x="42833" y="53471"/>
                </a:lnTo>
                <a:lnTo>
                  <a:pt x="33028" y="55196"/>
                </a:lnTo>
                <a:close/>
              </a:path>
              <a:path w="76835" h="146685">
                <a:moveTo>
                  <a:pt x="76487" y="146616"/>
                </a:moveTo>
                <a:lnTo>
                  <a:pt x="61190" y="146616"/>
                </a:lnTo>
                <a:lnTo>
                  <a:pt x="61190" y="77620"/>
                </a:lnTo>
                <a:lnTo>
                  <a:pt x="60473" y="67298"/>
                </a:lnTo>
                <a:lnTo>
                  <a:pt x="57748" y="59724"/>
                </a:lnTo>
                <a:lnTo>
                  <a:pt x="52155" y="55062"/>
                </a:lnTo>
                <a:lnTo>
                  <a:pt x="42833" y="53471"/>
                </a:lnTo>
                <a:lnTo>
                  <a:pt x="72277" y="53471"/>
                </a:lnTo>
                <a:lnTo>
                  <a:pt x="73404" y="55142"/>
                </a:lnTo>
                <a:lnTo>
                  <a:pt x="76487" y="74170"/>
                </a:lnTo>
                <a:lnTo>
                  <a:pt x="76487" y="14661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2960133" y="5605757"/>
            <a:ext cx="46355" cy="110489"/>
          </a:xfrm>
          <a:custGeom>
            <a:avLst/>
            <a:gdLst/>
            <a:ahLst/>
            <a:cxnLst/>
            <a:rect l="l" t="t" r="r" b="b"/>
            <a:pathLst>
              <a:path w="46355" h="110489">
                <a:moveTo>
                  <a:pt x="31447" y="22423"/>
                </a:moveTo>
                <a:lnTo>
                  <a:pt x="15297" y="22423"/>
                </a:lnTo>
                <a:lnTo>
                  <a:pt x="20436" y="13098"/>
                </a:lnTo>
                <a:lnTo>
                  <a:pt x="26579" y="6037"/>
                </a:lnTo>
                <a:lnTo>
                  <a:pt x="33582" y="1563"/>
                </a:lnTo>
                <a:lnTo>
                  <a:pt x="41303" y="0"/>
                </a:lnTo>
                <a:lnTo>
                  <a:pt x="44362" y="0"/>
                </a:lnTo>
                <a:lnTo>
                  <a:pt x="44362" y="1724"/>
                </a:lnTo>
                <a:lnTo>
                  <a:pt x="45892" y="1724"/>
                </a:lnTo>
                <a:lnTo>
                  <a:pt x="45892" y="20698"/>
                </a:lnTo>
                <a:lnTo>
                  <a:pt x="39773" y="20698"/>
                </a:lnTo>
                <a:lnTo>
                  <a:pt x="31447" y="22423"/>
                </a:lnTo>
                <a:close/>
              </a:path>
              <a:path w="46355" h="110489">
                <a:moveTo>
                  <a:pt x="15297" y="110393"/>
                </a:moveTo>
                <a:lnTo>
                  <a:pt x="0" y="110393"/>
                </a:lnTo>
                <a:lnTo>
                  <a:pt x="0" y="3449"/>
                </a:lnTo>
                <a:lnTo>
                  <a:pt x="15297" y="3449"/>
                </a:lnTo>
                <a:lnTo>
                  <a:pt x="15297" y="22423"/>
                </a:lnTo>
                <a:lnTo>
                  <a:pt x="31447" y="22423"/>
                </a:lnTo>
                <a:lnTo>
                  <a:pt x="29495" y="22827"/>
                </a:lnTo>
                <a:lnTo>
                  <a:pt x="21798" y="28676"/>
                </a:lnTo>
                <a:lnTo>
                  <a:pt x="16970" y="37435"/>
                </a:lnTo>
                <a:lnTo>
                  <a:pt x="15297" y="48297"/>
                </a:lnTo>
                <a:lnTo>
                  <a:pt x="15297" y="11039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3013674" y="5605757"/>
            <a:ext cx="87630" cy="114300"/>
          </a:xfrm>
          <a:custGeom>
            <a:avLst/>
            <a:gdLst/>
            <a:ahLst/>
            <a:cxnLst/>
            <a:rect l="l" t="t" r="r" b="b"/>
            <a:pathLst>
              <a:path w="87630" h="114300">
                <a:moveTo>
                  <a:pt x="42833" y="113843"/>
                </a:moveTo>
                <a:lnTo>
                  <a:pt x="25169" y="109854"/>
                </a:lnTo>
                <a:lnTo>
                  <a:pt x="11664" y="98750"/>
                </a:lnTo>
                <a:lnTo>
                  <a:pt x="3035" y="81825"/>
                </a:lnTo>
                <a:lnTo>
                  <a:pt x="0" y="60371"/>
                </a:lnTo>
                <a:lnTo>
                  <a:pt x="2868" y="37112"/>
                </a:lnTo>
                <a:lnTo>
                  <a:pt x="11473" y="17895"/>
                </a:lnTo>
                <a:lnTo>
                  <a:pt x="25814" y="4824"/>
                </a:lnTo>
                <a:lnTo>
                  <a:pt x="45892" y="0"/>
                </a:lnTo>
                <a:lnTo>
                  <a:pt x="63962" y="4635"/>
                </a:lnTo>
                <a:lnTo>
                  <a:pt x="76443" y="17249"/>
                </a:lnTo>
                <a:lnTo>
                  <a:pt x="44362" y="17249"/>
                </a:lnTo>
                <a:lnTo>
                  <a:pt x="33845" y="19917"/>
                </a:lnTo>
                <a:lnTo>
                  <a:pt x="25623" y="26951"/>
                </a:lnTo>
                <a:lnTo>
                  <a:pt x="20269" y="36896"/>
                </a:lnTo>
                <a:lnTo>
                  <a:pt x="18357" y="48297"/>
                </a:lnTo>
                <a:lnTo>
                  <a:pt x="85653" y="48297"/>
                </a:lnTo>
                <a:lnTo>
                  <a:pt x="87195" y="63821"/>
                </a:lnTo>
                <a:lnTo>
                  <a:pt x="18357" y="63821"/>
                </a:lnTo>
                <a:lnTo>
                  <a:pt x="20078" y="78671"/>
                </a:lnTo>
                <a:lnTo>
                  <a:pt x="25240" y="89479"/>
                </a:lnTo>
                <a:lnTo>
                  <a:pt x="33845" y="96082"/>
                </a:lnTo>
                <a:lnTo>
                  <a:pt x="45892" y="98319"/>
                </a:lnTo>
                <a:lnTo>
                  <a:pt x="77328" y="98319"/>
                </a:lnTo>
                <a:lnTo>
                  <a:pt x="76631" y="99451"/>
                </a:lnTo>
                <a:lnTo>
                  <a:pt x="68838" y="106943"/>
                </a:lnTo>
                <a:lnTo>
                  <a:pt x="64990" y="109477"/>
                </a:lnTo>
                <a:lnTo>
                  <a:pt x="59851" y="111687"/>
                </a:lnTo>
                <a:lnTo>
                  <a:pt x="52704" y="113250"/>
                </a:lnTo>
                <a:lnTo>
                  <a:pt x="42833" y="113843"/>
                </a:lnTo>
                <a:close/>
              </a:path>
              <a:path w="87630" h="114300">
                <a:moveTo>
                  <a:pt x="85653" y="48297"/>
                </a:moveTo>
                <a:lnTo>
                  <a:pt x="70368" y="48297"/>
                </a:lnTo>
                <a:lnTo>
                  <a:pt x="69101" y="36896"/>
                </a:lnTo>
                <a:lnTo>
                  <a:pt x="64823" y="26951"/>
                </a:lnTo>
                <a:lnTo>
                  <a:pt x="56815" y="19917"/>
                </a:lnTo>
                <a:lnTo>
                  <a:pt x="44362" y="17249"/>
                </a:lnTo>
                <a:lnTo>
                  <a:pt x="76443" y="17249"/>
                </a:lnTo>
                <a:lnTo>
                  <a:pt x="76870" y="17680"/>
                </a:lnTo>
                <a:lnTo>
                  <a:pt x="84614" y="37840"/>
                </a:lnTo>
                <a:lnTo>
                  <a:pt x="85653" y="48297"/>
                </a:lnTo>
                <a:close/>
              </a:path>
              <a:path w="87630" h="114300">
                <a:moveTo>
                  <a:pt x="77328" y="98319"/>
                </a:moveTo>
                <a:lnTo>
                  <a:pt x="45892" y="98319"/>
                </a:lnTo>
                <a:lnTo>
                  <a:pt x="55955" y="96298"/>
                </a:lnTo>
                <a:lnTo>
                  <a:pt x="63293" y="91204"/>
                </a:lnTo>
                <a:lnTo>
                  <a:pt x="68050" y="84493"/>
                </a:lnTo>
                <a:lnTo>
                  <a:pt x="70368" y="77620"/>
                </a:lnTo>
                <a:lnTo>
                  <a:pt x="85666" y="77620"/>
                </a:lnTo>
                <a:lnTo>
                  <a:pt x="84757" y="83172"/>
                </a:lnTo>
                <a:lnTo>
                  <a:pt x="81841" y="90988"/>
                </a:lnTo>
                <a:lnTo>
                  <a:pt x="77328" y="983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3116168" y="5605757"/>
            <a:ext cx="88900" cy="114300"/>
          </a:xfrm>
          <a:custGeom>
            <a:avLst/>
            <a:gdLst/>
            <a:ahLst/>
            <a:cxnLst/>
            <a:rect l="l" t="t" r="r" b="b"/>
            <a:pathLst>
              <a:path w="88900" h="114300">
                <a:moveTo>
                  <a:pt x="18357" y="36222"/>
                </a:moveTo>
                <a:lnTo>
                  <a:pt x="4589" y="36222"/>
                </a:lnTo>
                <a:lnTo>
                  <a:pt x="7338" y="19647"/>
                </a:lnTo>
                <a:lnTo>
                  <a:pt x="15106" y="8408"/>
                </a:lnTo>
                <a:lnTo>
                  <a:pt x="27177" y="2021"/>
                </a:lnTo>
                <a:lnTo>
                  <a:pt x="42833" y="0"/>
                </a:lnTo>
                <a:lnTo>
                  <a:pt x="51796" y="970"/>
                </a:lnTo>
                <a:lnTo>
                  <a:pt x="64058" y="5174"/>
                </a:lnTo>
                <a:lnTo>
                  <a:pt x="74886" y="14553"/>
                </a:lnTo>
                <a:lnTo>
                  <a:pt x="75160" y="15524"/>
                </a:lnTo>
                <a:lnTo>
                  <a:pt x="41303" y="15524"/>
                </a:lnTo>
                <a:lnTo>
                  <a:pt x="30188" y="17545"/>
                </a:lnTo>
                <a:lnTo>
                  <a:pt x="23519" y="22639"/>
                </a:lnTo>
                <a:lnTo>
                  <a:pt x="20006" y="29350"/>
                </a:lnTo>
                <a:lnTo>
                  <a:pt x="18357" y="36222"/>
                </a:lnTo>
                <a:close/>
              </a:path>
              <a:path w="88900" h="114300">
                <a:moveTo>
                  <a:pt x="29065" y="113843"/>
                </a:moveTo>
                <a:lnTo>
                  <a:pt x="17424" y="111660"/>
                </a:lnTo>
                <a:lnTo>
                  <a:pt x="8222" y="105434"/>
                </a:lnTo>
                <a:lnTo>
                  <a:pt x="2175" y="95651"/>
                </a:lnTo>
                <a:lnTo>
                  <a:pt x="0" y="82795"/>
                </a:lnTo>
                <a:lnTo>
                  <a:pt x="669" y="74521"/>
                </a:lnTo>
                <a:lnTo>
                  <a:pt x="4206" y="64468"/>
                </a:lnTo>
                <a:lnTo>
                  <a:pt x="12907" y="55385"/>
                </a:lnTo>
                <a:lnTo>
                  <a:pt x="29065" y="50022"/>
                </a:lnTo>
                <a:lnTo>
                  <a:pt x="55071" y="46572"/>
                </a:lnTo>
                <a:lnTo>
                  <a:pt x="58130" y="44847"/>
                </a:lnTo>
                <a:lnTo>
                  <a:pt x="62719" y="43122"/>
                </a:lnTo>
                <a:lnTo>
                  <a:pt x="62719" y="32773"/>
                </a:lnTo>
                <a:lnTo>
                  <a:pt x="61524" y="25711"/>
                </a:lnTo>
                <a:lnTo>
                  <a:pt x="57748" y="20267"/>
                </a:lnTo>
                <a:lnTo>
                  <a:pt x="51103" y="16763"/>
                </a:lnTo>
                <a:lnTo>
                  <a:pt x="41303" y="15524"/>
                </a:lnTo>
                <a:lnTo>
                  <a:pt x="75160" y="15524"/>
                </a:lnTo>
                <a:lnTo>
                  <a:pt x="79547" y="31048"/>
                </a:lnTo>
                <a:lnTo>
                  <a:pt x="79547" y="56921"/>
                </a:lnTo>
                <a:lnTo>
                  <a:pt x="62719" y="56921"/>
                </a:lnTo>
                <a:lnTo>
                  <a:pt x="60162" y="58242"/>
                </a:lnTo>
                <a:lnTo>
                  <a:pt x="56027" y="59724"/>
                </a:lnTo>
                <a:lnTo>
                  <a:pt x="48736" y="61530"/>
                </a:lnTo>
                <a:lnTo>
                  <a:pt x="36714" y="63821"/>
                </a:lnTo>
                <a:lnTo>
                  <a:pt x="30140" y="64575"/>
                </a:lnTo>
                <a:lnTo>
                  <a:pt x="23137" y="67271"/>
                </a:lnTo>
                <a:lnTo>
                  <a:pt x="17568" y="72553"/>
                </a:lnTo>
                <a:lnTo>
                  <a:pt x="15297" y="81070"/>
                </a:lnTo>
                <a:lnTo>
                  <a:pt x="16444" y="89128"/>
                </a:lnTo>
                <a:lnTo>
                  <a:pt x="19886" y="95085"/>
                </a:lnTo>
                <a:lnTo>
                  <a:pt x="25623" y="98777"/>
                </a:lnTo>
                <a:lnTo>
                  <a:pt x="33654" y="100044"/>
                </a:lnTo>
                <a:lnTo>
                  <a:pt x="61255" y="100044"/>
                </a:lnTo>
                <a:lnTo>
                  <a:pt x="58752" y="102928"/>
                </a:lnTo>
                <a:lnTo>
                  <a:pt x="51246" y="108453"/>
                </a:lnTo>
                <a:lnTo>
                  <a:pt x="41446" y="112361"/>
                </a:lnTo>
                <a:lnTo>
                  <a:pt x="29065" y="113843"/>
                </a:lnTo>
                <a:close/>
              </a:path>
              <a:path w="88900" h="114300">
                <a:moveTo>
                  <a:pt x="61255" y="100044"/>
                </a:moveTo>
                <a:lnTo>
                  <a:pt x="33654" y="100044"/>
                </a:lnTo>
                <a:lnTo>
                  <a:pt x="44649" y="97942"/>
                </a:lnTo>
                <a:lnTo>
                  <a:pt x="53923" y="92282"/>
                </a:lnTo>
                <a:lnTo>
                  <a:pt x="60329" y="84035"/>
                </a:lnTo>
                <a:lnTo>
                  <a:pt x="62719" y="74170"/>
                </a:lnTo>
                <a:lnTo>
                  <a:pt x="62719" y="56921"/>
                </a:lnTo>
                <a:lnTo>
                  <a:pt x="79547" y="56921"/>
                </a:lnTo>
                <a:lnTo>
                  <a:pt x="79547" y="96594"/>
                </a:lnTo>
                <a:lnTo>
                  <a:pt x="64249" y="96594"/>
                </a:lnTo>
                <a:lnTo>
                  <a:pt x="61255" y="100044"/>
                </a:lnTo>
                <a:close/>
              </a:path>
              <a:path w="88900" h="114300">
                <a:moveTo>
                  <a:pt x="84136" y="113843"/>
                </a:moveTo>
                <a:lnTo>
                  <a:pt x="65779" y="113843"/>
                </a:lnTo>
                <a:lnTo>
                  <a:pt x="64249" y="105218"/>
                </a:lnTo>
                <a:lnTo>
                  <a:pt x="64249" y="96594"/>
                </a:lnTo>
                <a:lnTo>
                  <a:pt x="79547" y="96594"/>
                </a:lnTo>
                <a:lnTo>
                  <a:pt x="81076" y="98319"/>
                </a:lnTo>
                <a:lnTo>
                  <a:pt x="88725" y="98319"/>
                </a:lnTo>
                <a:lnTo>
                  <a:pt x="88725" y="110393"/>
                </a:lnTo>
                <a:lnTo>
                  <a:pt x="87195" y="112118"/>
                </a:lnTo>
                <a:lnTo>
                  <a:pt x="84136" y="11384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3217132" y="5569534"/>
            <a:ext cx="84455" cy="150495"/>
          </a:xfrm>
          <a:custGeom>
            <a:avLst/>
            <a:gdLst/>
            <a:ahLst/>
            <a:cxnLst/>
            <a:rect l="l" t="t" r="r" b="b"/>
            <a:pathLst>
              <a:path w="84454" h="150495">
                <a:moveTo>
                  <a:pt x="84136" y="55196"/>
                </a:moveTo>
                <a:lnTo>
                  <a:pt x="68838" y="55196"/>
                </a:lnTo>
                <a:lnTo>
                  <a:pt x="68838" y="0"/>
                </a:lnTo>
                <a:lnTo>
                  <a:pt x="84136" y="0"/>
                </a:lnTo>
                <a:lnTo>
                  <a:pt x="84136" y="55196"/>
                </a:lnTo>
                <a:close/>
              </a:path>
              <a:path w="84454" h="150495">
                <a:moveTo>
                  <a:pt x="42833" y="150066"/>
                </a:moveTo>
                <a:lnTo>
                  <a:pt x="21942" y="144271"/>
                </a:lnTo>
                <a:lnTo>
                  <a:pt x="8796" y="129583"/>
                </a:lnTo>
                <a:lnTo>
                  <a:pt x="1959" y="110043"/>
                </a:lnTo>
                <a:lnTo>
                  <a:pt x="0" y="89694"/>
                </a:lnTo>
                <a:lnTo>
                  <a:pt x="2772" y="68969"/>
                </a:lnTo>
                <a:lnTo>
                  <a:pt x="10708" y="51962"/>
                </a:lnTo>
                <a:lnTo>
                  <a:pt x="23233" y="40454"/>
                </a:lnTo>
                <a:lnTo>
                  <a:pt x="39773" y="36222"/>
                </a:lnTo>
                <a:lnTo>
                  <a:pt x="50768" y="38217"/>
                </a:lnTo>
                <a:lnTo>
                  <a:pt x="58895" y="43122"/>
                </a:lnTo>
                <a:lnTo>
                  <a:pt x="64727" y="49321"/>
                </a:lnTo>
                <a:lnTo>
                  <a:pt x="67631" y="53471"/>
                </a:lnTo>
                <a:lnTo>
                  <a:pt x="42833" y="53471"/>
                </a:lnTo>
                <a:lnTo>
                  <a:pt x="28443" y="57730"/>
                </a:lnTo>
                <a:lnTo>
                  <a:pt x="20651" y="68133"/>
                </a:lnTo>
                <a:lnTo>
                  <a:pt x="17448" y="81124"/>
                </a:lnTo>
                <a:lnTo>
                  <a:pt x="16827" y="93144"/>
                </a:lnTo>
                <a:lnTo>
                  <a:pt x="18309" y="109800"/>
                </a:lnTo>
                <a:lnTo>
                  <a:pt x="22946" y="122899"/>
                </a:lnTo>
                <a:lnTo>
                  <a:pt x="31025" y="131469"/>
                </a:lnTo>
                <a:lnTo>
                  <a:pt x="42833" y="134542"/>
                </a:lnTo>
                <a:lnTo>
                  <a:pt x="67754" y="134542"/>
                </a:lnTo>
                <a:lnTo>
                  <a:pt x="63484" y="141334"/>
                </a:lnTo>
                <a:lnTo>
                  <a:pt x="56983" y="146616"/>
                </a:lnTo>
                <a:lnTo>
                  <a:pt x="49908" y="149311"/>
                </a:lnTo>
                <a:lnTo>
                  <a:pt x="42833" y="150066"/>
                </a:lnTo>
                <a:close/>
              </a:path>
              <a:path w="84454" h="150495">
                <a:moveTo>
                  <a:pt x="67754" y="134542"/>
                </a:moveTo>
                <a:lnTo>
                  <a:pt x="42833" y="134542"/>
                </a:lnTo>
                <a:lnTo>
                  <a:pt x="50768" y="133006"/>
                </a:lnTo>
                <a:lnTo>
                  <a:pt x="59277" y="127427"/>
                </a:lnTo>
                <a:lnTo>
                  <a:pt x="66066" y="116349"/>
                </a:lnTo>
                <a:lnTo>
                  <a:pt x="68838" y="98319"/>
                </a:lnTo>
                <a:lnTo>
                  <a:pt x="68002" y="84035"/>
                </a:lnTo>
                <a:lnTo>
                  <a:pt x="64440" y="69427"/>
                </a:lnTo>
                <a:lnTo>
                  <a:pt x="56576" y="58053"/>
                </a:lnTo>
                <a:lnTo>
                  <a:pt x="42833" y="53471"/>
                </a:lnTo>
                <a:lnTo>
                  <a:pt x="67631" y="53471"/>
                </a:lnTo>
                <a:lnTo>
                  <a:pt x="68838" y="55196"/>
                </a:lnTo>
                <a:lnTo>
                  <a:pt x="84136" y="55196"/>
                </a:lnTo>
                <a:lnTo>
                  <a:pt x="84136" y="132817"/>
                </a:lnTo>
                <a:lnTo>
                  <a:pt x="68838" y="132817"/>
                </a:lnTo>
                <a:lnTo>
                  <a:pt x="67754" y="134542"/>
                </a:lnTo>
                <a:close/>
              </a:path>
              <a:path w="84454" h="150495">
                <a:moveTo>
                  <a:pt x="84136" y="146616"/>
                </a:moveTo>
                <a:lnTo>
                  <a:pt x="70368" y="146616"/>
                </a:lnTo>
                <a:lnTo>
                  <a:pt x="70368" y="132817"/>
                </a:lnTo>
                <a:lnTo>
                  <a:pt x="84136" y="132817"/>
                </a:lnTo>
                <a:lnTo>
                  <a:pt x="84136" y="14661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3321155" y="5605757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41303" y="113843"/>
                </a:moveTo>
                <a:lnTo>
                  <a:pt x="23878" y="109854"/>
                </a:lnTo>
                <a:lnTo>
                  <a:pt x="10899" y="98750"/>
                </a:lnTo>
                <a:lnTo>
                  <a:pt x="2796" y="81825"/>
                </a:lnTo>
                <a:lnTo>
                  <a:pt x="0" y="60371"/>
                </a:lnTo>
                <a:lnTo>
                  <a:pt x="2629" y="37112"/>
                </a:lnTo>
                <a:lnTo>
                  <a:pt x="10708" y="17895"/>
                </a:lnTo>
                <a:lnTo>
                  <a:pt x="24523" y="4824"/>
                </a:lnTo>
                <a:lnTo>
                  <a:pt x="44362" y="0"/>
                </a:lnTo>
                <a:lnTo>
                  <a:pt x="62433" y="4635"/>
                </a:lnTo>
                <a:lnTo>
                  <a:pt x="74913" y="17249"/>
                </a:lnTo>
                <a:lnTo>
                  <a:pt x="42833" y="17249"/>
                </a:lnTo>
                <a:lnTo>
                  <a:pt x="32316" y="19917"/>
                </a:lnTo>
                <a:lnTo>
                  <a:pt x="24093" y="26951"/>
                </a:lnTo>
                <a:lnTo>
                  <a:pt x="18739" y="36896"/>
                </a:lnTo>
                <a:lnTo>
                  <a:pt x="16827" y="48297"/>
                </a:lnTo>
                <a:lnTo>
                  <a:pt x="84123" y="48297"/>
                </a:lnTo>
                <a:lnTo>
                  <a:pt x="85666" y="63821"/>
                </a:lnTo>
                <a:lnTo>
                  <a:pt x="16827" y="63821"/>
                </a:lnTo>
                <a:lnTo>
                  <a:pt x="18548" y="78671"/>
                </a:lnTo>
                <a:lnTo>
                  <a:pt x="23711" y="89479"/>
                </a:lnTo>
                <a:lnTo>
                  <a:pt x="32316" y="96082"/>
                </a:lnTo>
                <a:lnTo>
                  <a:pt x="44362" y="98319"/>
                </a:lnTo>
                <a:lnTo>
                  <a:pt x="75798" y="98319"/>
                </a:lnTo>
                <a:lnTo>
                  <a:pt x="75101" y="99451"/>
                </a:lnTo>
                <a:lnTo>
                  <a:pt x="67309" y="106943"/>
                </a:lnTo>
                <a:lnTo>
                  <a:pt x="63460" y="109477"/>
                </a:lnTo>
                <a:lnTo>
                  <a:pt x="58321" y="111687"/>
                </a:lnTo>
                <a:lnTo>
                  <a:pt x="51175" y="113250"/>
                </a:lnTo>
                <a:lnTo>
                  <a:pt x="41303" y="113843"/>
                </a:lnTo>
                <a:close/>
              </a:path>
              <a:path w="85725" h="114300">
                <a:moveTo>
                  <a:pt x="84123" y="48297"/>
                </a:moveTo>
                <a:lnTo>
                  <a:pt x="68838" y="48297"/>
                </a:lnTo>
                <a:lnTo>
                  <a:pt x="67572" y="36896"/>
                </a:lnTo>
                <a:lnTo>
                  <a:pt x="63293" y="26951"/>
                </a:lnTo>
                <a:lnTo>
                  <a:pt x="55286" y="19917"/>
                </a:lnTo>
                <a:lnTo>
                  <a:pt x="42833" y="17249"/>
                </a:lnTo>
                <a:lnTo>
                  <a:pt x="74913" y="17249"/>
                </a:lnTo>
                <a:lnTo>
                  <a:pt x="75340" y="17680"/>
                </a:lnTo>
                <a:lnTo>
                  <a:pt x="83084" y="37840"/>
                </a:lnTo>
                <a:lnTo>
                  <a:pt x="84123" y="48297"/>
                </a:lnTo>
                <a:close/>
              </a:path>
              <a:path w="85725" h="114300">
                <a:moveTo>
                  <a:pt x="75798" y="98319"/>
                </a:moveTo>
                <a:lnTo>
                  <a:pt x="44362" y="98319"/>
                </a:lnTo>
                <a:lnTo>
                  <a:pt x="54640" y="96298"/>
                </a:lnTo>
                <a:lnTo>
                  <a:pt x="62337" y="91204"/>
                </a:lnTo>
                <a:lnTo>
                  <a:pt x="67165" y="84493"/>
                </a:lnTo>
                <a:lnTo>
                  <a:pt x="68838" y="77620"/>
                </a:lnTo>
                <a:lnTo>
                  <a:pt x="84136" y="77620"/>
                </a:lnTo>
                <a:lnTo>
                  <a:pt x="83228" y="83172"/>
                </a:lnTo>
                <a:lnTo>
                  <a:pt x="80312" y="90988"/>
                </a:lnTo>
                <a:lnTo>
                  <a:pt x="75798" y="983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3422119" y="5569534"/>
            <a:ext cx="84455" cy="150495"/>
          </a:xfrm>
          <a:custGeom>
            <a:avLst/>
            <a:gdLst/>
            <a:ahLst/>
            <a:cxnLst/>
            <a:rect l="l" t="t" r="r" b="b"/>
            <a:pathLst>
              <a:path w="84454" h="150495">
                <a:moveTo>
                  <a:pt x="84136" y="55196"/>
                </a:moveTo>
                <a:lnTo>
                  <a:pt x="67309" y="55196"/>
                </a:lnTo>
                <a:lnTo>
                  <a:pt x="67309" y="0"/>
                </a:lnTo>
                <a:lnTo>
                  <a:pt x="84136" y="0"/>
                </a:lnTo>
                <a:lnTo>
                  <a:pt x="84136" y="55196"/>
                </a:lnTo>
                <a:close/>
              </a:path>
              <a:path w="84454" h="150495">
                <a:moveTo>
                  <a:pt x="41303" y="150066"/>
                </a:moveTo>
                <a:lnTo>
                  <a:pt x="21297" y="144271"/>
                </a:lnTo>
                <a:lnTo>
                  <a:pt x="8604" y="129583"/>
                </a:lnTo>
                <a:lnTo>
                  <a:pt x="1936" y="110043"/>
                </a:lnTo>
                <a:lnTo>
                  <a:pt x="0" y="89694"/>
                </a:lnTo>
                <a:lnTo>
                  <a:pt x="2557" y="68969"/>
                </a:lnTo>
                <a:lnTo>
                  <a:pt x="10134" y="51962"/>
                </a:lnTo>
                <a:lnTo>
                  <a:pt x="22587" y="40454"/>
                </a:lnTo>
                <a:lnTo>
                  <a:pt x="39773" y="36222"/>
                </a:lnTo>
                <a:lnTo>
                  <a:pt x="50744" y="38217"/>
                </a:lnTo>
                <a:lnTo>
                  <a:pt x="58704" y="43122"/>
                </a:lnTo>
                <a:lnTo>
                  <a:pt x="64082" y="49321"/>
                </a:lnTo>
                <a:lnTo>
                  <a:pt x="66361" y="53471"/>
                </a:lnTo>
                <a:lnTo>
                  <a:pt x="42833" y="53471"/>
                </a:lnTo>
                <a:lnTo>
                  <a:pt x="27559" y="57730"/>
                </a:lnTo>
                <a:lnTo>
                  <a:pt x="19313" y="68133"/>
                </a:lnTo>
                <a:lnTo>
                  <a:pt x="15942" y="81124"/>
                </a:lnTo>
                <a:lnTo>
                  <a:pt x="15297" y="93144"/>
                </a:lnTo>
                <a:lnTo>
                  <a:pt x="16994" y="109800"/>
                </a:lnTo>
                <a:lnTo>
                  <a:pt x="21990" y="122899"/>
                </a:lnTo>
                <a:lnTo>
                  <a:pt x="30140" y="131469"/>
                </a:lnTo>
                <a:lnTo>
                  <a:pt x="41303" y="134542"/>
                </a:lnTo>
                <a:lnTo>
                  <a:pt x="67575" y="134542"/>
                </a:lnTo>
                <a:lnTo>
                  <a:pt x="62600" y="141334"/>
                </a:lnTo>
                <a:lnTo>
                  <a:pt x="55644" y="146616"/>
                </a:lnTo>
                <a:lnTo>
                  <a:pt x="48402" y="149311"/>
                </a:lnTo>
                <a:lnTo>
                  <a:pt x="41303" y="150066"/>
                </a:lnTo>
                <a:close/>
              </a:path>
              <a:path w="84454" h="150495">
                <a:moveTo>
                  <a:pt x="67575" y="134542"/>
                </a:moveTo>
                <a:lnTo>
                  <a:pt x="41303" y="134542"/>
                </a:lnTo>
                <a:lnTo>
                  <a:pt x="49884" y="133006"/>
                </a:lnTo>
                <a:lnTo>
                  <a:pt x="58321" y="127427"/>
                </a:lnTo>
                <a:lnTo>
                  <a:pt x="64751" y="116349"/>
                </a:lnTo>
                <a:lnTo>
                  <a:pt x="67309" y="98319"/>
                </a:lnTo>
                <a:lnTo>
                  <a:pt x="66711" y="84035"/>
                </a:lnTo>
                <a:lnTo>
                  <a:pt x="63675" y="69427"/>
                </a:lnTo>
                <a:lnTo>
                  <a:pt x="56337" y="58053"/>
                </a:lnTo>
                <a:lnTo>
                  <a:pt x="42833" y="53471"/>
                </a:lnTo>
                <a:lnTo>
                  <a:pt x="66361" y="53471"/>
                </a:lnTo>
                <a:lnTo>
                  <a:pt x="67309" y="55196"/>
                </a:lnTo>
                <a:lnTo>
                  <a:pt x="84136" y="55196"/>
                </a:lnTo>
                <a:lnTo>
                  <a:pt x="84136" y="132817"/>
                </a:lnTo>
                <a:lnTo>
                  <a:pt x="68838" y="132817"/>
                </a:lnTo>
                <a:lnTo>
                  <a:pt x="67575" y="134542"/>
                </a:lnTo>
                <a:close/>
              </a:path>
              <a:path w="84454" h="150495">
                <a:moveTo>
                  <a:pt x="84136" y="146616"/>
                </a:moveTo>
                <a:lnTo>
                  <a:pt x="68838" y="146616"/>
                </a:lnTo>
                <a:lnTo>
                  <a:pt x="68838" y="132817"/>
                </a:lnTo>
                <a:lnTo>
                  <a:pt x="84136" y="132817"/>
                </a:lnTo>
                <a:lnTo>
                  <a:pt x="84136" y="14661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3578154" y="5605757"/>
            <a:ext cx="84455" cy="153670"/>
          </a:xfrm>
          <a:custGeom>
            <a:avLst/>
            <a:gdLst/>
            <a:ahLst/>
            <a:cxnLst/>
            <a:rect l="l" t="t" r="r" b="b"/>
            <a:pathLst>
              <a:path w="84454" h="153670">
                <a:moveTo>
                  <a:pt x="36129" y="18973"/>
                </a:moveTo>
                <a:lnTo>
                  <a:pt x="16827" y="18973"/>
                </a:lnTo>
                <a:lnTo>
                  <a:pt x="20054" y="13098"/>
                </a:lnTo>
                <a:lnTo>
                  <a:pt x="25432" y="6899"/>
                </a:lnTo>
                <a:lnTo>
                  <a:pt x="33391" y="1994"/>
                </a:lnTo>
                <a:lnTo>
                  <a:pt x="44362" y="0"/>
                </a:lnTo>
                <a:lnTo>
                  <a:pt x="61548" y="4231"/>
                </a:lnTo>
                <a:lnTo>
                  <a:pt x="74001" y="15739"/>
                </a:lnTo>
                <a:lnTo>
                  <a:pt x="74674" y="17249"/>
                </a:lnTo>
                <a:lnTo>
                  <a:pt x="41303" y="17249"/>
                </a:lnTo>
                <a:lnTo>
                  <a:pt x="36129" y="18973"/>
                </a:lnTo>
                <a:close/>
              </a:path>
              <a:path w="84454" h="153670">
                <a:moveTo>
                  <a:pt x="16827" y="153516"/>
                </a:moveTo>
                <a:lnTo>
                  <a:pt x="0" y="153516"/>
                </a:lnTo>
                <a:lnTo>
                  <a:pt x="0" y="3449"/>
                </a:lnTo>
                <a:lnTo>
                  <a:pt x="15297" y="3449"/>
                </a:lnTo>
                <a:lnTo>
                  <a:pt x="15297" y="18973"/>
                </a:lnTo>
                <a:lnTo>
                  <a:pt x="36129" y="18973"/>
                </a:lnTo>
                <a:lnTo>
                  <a:pt x="27559" y="21830"/>
                </a:lnTo>
                <a:lnTo>
                  <a:pt x="19695" y="33204"/>
                </a:lnTo>
                <a:lnTo>
                  <a:pt x="16134" y="47812"/>
                </a:lnTo>
                <a:lnTo>
                  <a:pt x="15297" y="62096"/>
                </a:lnTo>
                <a:lnTo>
                  <a:pt x="18070" y="80127"/>
                </a:lnTo>
                <a:lnTo>
                  <a:pt x="24858" y="91204"/>
                </a:lnTo>
                <a:lnTo>
                  <a:pt x="33367" y="96783"/>
                </a:lnTo>
                <a:lnTo>
                  <a:pt x="41303" y="98319"/>
                </a:lnTo>
                <a:lnTo>
                  <a:pt x="71246" y="98319"/>
                </a:lnTo>
                <a:lnTo>
                  <a:pt x="69756" y="100044"/>
                </a:lnTo>
                <a:lnTo>
                  <a:pt x="16827" y="100044"/>
                </a:lnTo>
                <a:lnTo>
                  <a:pt x="16827" y="153516"/>
                </a:lnTo>
                <a:close/>
              </a:path>
              <a:path w="84454" h="153670">
                <a:moveTo>
                  <a:pt x="71246" y="98319"/>
                </a:moveTo>
                <a:lnTo>
                  <a:pt x="41303" y="98319"/>
                </a:lnTo>
                <a:lnTo>
                  <a:pt x="53111" y="95246"/>
                </a:lnTo>
                <a:lnTo>
                  <a:pt x="61190" y="86676"/>
                </a:lnTo>
                <a:lnTo>
                  <a:pt x="65827" y="73577"/>
                </a:lnTo>
                <a:lnTo>
                  <a:pt x="67309" y="56921"/>
                </a:lnTo>
                <a:lnTo>
                  <a:pt x="66687" y="44901"/>
                </a:lnTo>
                <a:lnTo>
                  <a:pt x="63484" y="31910"/>
                </a:lnTo>
                <a:lnTo>
                  <a:pt x="55692" y="21507"/>
                </a:lnTo>
                <a:lnTo>
                  <a:pt x="41303" y="17249"/>
                </a:lnTo>
                <a:lnTo>
                  <a:pt x="74674" y="17249"/>
                </a:lnTo>
                <a:lnTo>
                  <a:pt x="81578" y="32746"/>
                </a:lnTo>
                <a:lnTo>
                  <a:pt x="84136" y="53471"/>
                </a:lnTo>
                <a:lnTo>
                  <a:pt x="82200" y="73820"/>
                </a:lnTo>
                <a:lnTo>
                  <a:pt x="75531" y="93360"/>
                </a:lnTo>
                <a:lnTo>
                  <a:pt x="71246" y="98319"/>
                </a:lnTo>
                <a:close/>
              </a:path>
              <a:path w="84454" h="153670">
                <a:moveTo>
                  <a:pt x="42833" y="113843"/>
                </a:moveTo>
                <a:lnTo>
                  <a:pt x="33606" y="112657"/>
                </a:lnTo>
                <a:lnTo>
                  <a:pt x="26388" y="109531"/>
                </a:lnTo>
                <a:lnTo>
                  <a:pt x="20890" y="105111"/>
                </a:lnTo>
                <a:lnTo>
                  <a:pt x="16827" y="100044"/>
                </a:lnTo>
                <a:lnTo>
                  <a:pt x="69756" y="100044"/>
                </a:lnTo>
                <a:lnTo>
                  <a:pt x="62839" y="108048"/>
                </a:lnTo>
                <a:lnTo>
                  <a:pt x="42833" y="11384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3683706" y="5605757"/>
            <a:ext cx="47625" cy="110489"/>
          </a:xfrm>
          <a:custGeom>
            <a:avLst/>
            <a:gdLst/>
            <a:ahLst/>
            <a:cxnLst/>
            <a:rect l="l" t="t" r="r" b="b"/>
            <a:pathLst>
              <a:path w="47625" h="110489">
                <a:moveTo>
                  <a:pt x="32976" y="22423"/>
                </a:moveTo>
                <a:lnTo>
                  <a:pt x="16827" y="22423"/>
                </a:lnTo>
                <a:lnTo>
                  <a:pt x="21751" y="13098"/>
                </a:lnTo>
                <a:lnTo>
                  <a:pt x="27535" y="6037"/>
                </a:lnTo>
                <a:lnTo>
                  <a:pt x="34467" y="1563"/>
                </a:lnTo>
                <a:lnTo>
                  <a:pt x="42833" y="0"/>
                </a:lnTo>
                <a:lnTo>
                  <a:pt x="44362" y="0"/>
                </a:lnTo>
                <a:lnTo>
                  <a:pt x="45892" y="1724"/>
                </a:lnTo>
                <a:lnTo>
                  <a:pt x="47422" y="1724"/>
                </a:lnTo>
                <a:lnTo>
                  <a:pt x="47422" y="20698"/>
                </a:lnTo>
                <a:lnTo>
                  <a:pt x="41303" y="20698"/>
                </a:lnTo>
                <a:lnTo>
                  <a:pt x="32976" y="22423"/>
                </a:lnTo>
                <a:close/>
              </a:path>
              <a:path w="47625" h="110489">
                <a:moveTo>
                  <a:pt x="16827" y="110393"/>
                </a:moveTo>
                <a:lnTo>
                  <a:pt x="0" y="110393"/>
                </a:lnTo>
                <a:lnTo>
                  <a:pt x="0" y="3449"/>
                </a:lnTo>
                <a:lnTo>
                  <a:pt x="15297" y="3449"/>
                </a:lnTo>
                <a:lnTo>
                  <a:pt x="15297" y="22423"/>
                </a:lnTo>
                <a:lnTo>
                  <a:pt x="32976" y="22423"/>
                </a:lnTo>
                <a:lnTo>
                  <a:pt x="31025" y="22827"/>
                </a:lnTo>
                <a:lnTo>
                  <a:pt x="23328" y="28676"/>
                </a:lnTo>
                <a:lnTo>
                  <a:pt x="18500" y="37435"/>
                </a:lnTo>
                <a:lnTo>
                  <a:pt x="16827" y="48297"/>
                </a:lnTo>
                <a:lnTo>
                  <a:pt x="16827" y="11039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3737248" y="5605757"/>
            <a:ext cx="88900" cy="114300"/>
          </a:xfrm>
          <a:custGeom>
            <a:avLst/>
            <a:gdLst/>
            <a:ahLst/>
            <a:cxnLst/>
            <a:rect l="l" t="t" r="r" b="b"/>
            <a:pathLst>
              <a:path w="88900" h="114300">
                <a:moveTo>
                  <a:pt x="44362" y="113843"/>
                </a:moveTo>
                <a:lnTo>
                  <a:pt x="24523" y="108830"/>
                </a:lnTo>
                <a:lnTo>
                  <a:pt x="10708" y="95732"/>
                </a:lnTo>
                <a:lnTo>
                  <a:pt x="2629" y="77458"/>
                </a:lnTo>
                <a:lnTo>
                  <a:pt x="0" y="56921"/>
                </a:lnTo>
                <a:lnTo>
                  <a:pt x="2629" y="36384"/>
                </a:lnTo>
                <a:lnTo>
                  <a:pt x="10708" y="18111"/>
                </a:lnTo>
                <a:lnTo>
                  <a:pt x="24523" y="5012"/>
                </a:lnTo>
                <a:lnTo>
                  <a:pt x="44362" y="0"/>
                </a:lnTo>
                <a:lnTo>
                  <a:pt x="64201" y="5012"/>
                </a:lnTo>
                <a:lnTo>
                  <a:pt x="75288" y="15524"/>
                </a:lnTo>
                <a:lnTo>
                  <a:pt x="44362" y="15524"/>
                </a:lnTo>
                <a:lnTo>
                  <a:pt x="30379" y="20051"/>
                </a:lnTo>
                <a:lnTo>
                  <a:pt x="21990" y="31048"/>
                </a:lnTo>
                <a:lnTo>
                  <a:pt x="17902" y="44631"/>
                </a:lnTo>
                <a:lnTo>
                  <a:pt x="16827" y="56921"/>
                </a:lnTo>
                <a:lnTo>
                  <a:pt x="17902" y="69939"/>
                </a:lnTo>
                <a:lnTo>
                  <a:pt x="21990" y="83442"/>
                </a:lnTo>
                <a:lnTo>
                  <a:pt x="30379" y="94034"/>
                </a:lnTo>
                <a:lnTo>
                  <a:pt x="44362" y="98319"/>
                </a:lnTo>
                <a:lnTo>
                  <a:pt x="75288" y="98319"/>
                </a:lnTo>
                <a:lnTo>
                  <a:pt x="64201" y="108830"/>
                </a:lnTo>
                <a:lnTo>
                  <a:pt x="44362" y="113843"/>
                </a:lnTo>
                <a:close/>
              </a:path>
              <a:path w="88900" h="114300">
                <a:moveTo>
                  <a:pt x="75288" y="98319"/>
                </a:moveTo>
                <a:lnTo>
                  <a:pt x="44362" y="98319"/>
                </a:lnTo>
                <a:lnTo>
                  <a:pt x="58345" y="94034"/>
                </a:lnTo>
                <a:lnTo>
                  <a:pt x="66735" y="83442"/>
                </a:lnTo>
                <a:lnTo>
                  <a:pt x="70822" y="69939"/>
                </a:lnTo>
                <a:lnTo>
                  <a:pt x="71898" y="56921"/>
                </a:lnTo>
                <a:lnTo>
                  <a:pt x="70822" y="44631"/>
                </a:lnTo>
                <a:lnTo>
                  <a:pt x="66735" y="31048"/>
                </a:lnTo>
                <a:lnTo>
                  <a:pt x="58345" y="20051"/>
                </a:lnTo>
                <a:lnTo>
                  <a:pt x="44362" y="15524"/>
                </a:lnTo>
                <a:lnTo>
                  <a:pt x="75288" y="15524"/>
                </a:lnTo>
                <a:lnTo>
                  <a:pt x="78017" y="18111"/>
                </a:lnTo>
                <a:lnTo>
                  <a:pt x="86096" y="36384"/>
                </a:lnTo>
                <a:lnTo>
                  <a:pt x="88725" y="56921"/>
                </a:lnTo>
                <a:lnTo>
                  <a:pt x="86096" y="77458"/>
                </a:lnTo>
                <a:lnTo>
                  <a:pt x="78017" y="95732"/>
                </a:lnTo>
                <a:lnTo>
                  <a:pt x="75288" y="983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3839741" y="5605757"/>
            <a:ext cx="81280" cy="114300"/>
          </a:xfrm>
          <a:custGeom>
            <a:avLst/>
            <a:gdLst/>
            <a:ahLst/>
            <a:cxnLst/>
            <a:rect l="l" t="t" r="r" b="b"/>
            <a:pathLst>
              <a:path w="81279" h="114300">
                <a:moveTo>
                  <a:pt x="41303" y="113843"/>
                </a:moveTo>
                <a:lnTo>
                  <a:pt x="23878" y="109854"/>
                </a:lnTo>
                <a:lnTo>
                  <a:pt x="10899" y="98750"/>
                </a:lnTo>
                <a:lnTo>
                  <a:pt x="2796" y="81825"/>
                </a:lnTo>
                <a:lnTo>
                  <a:pt x="0" y="60371"/>
                </a:lnTo>
                <a:lnTo>
                  <a:pt x="2629" y="37112"/>
                </a:lnTo>
                <a:lnTo>
                  <a:pt x="10708" y="17895"/>
                </a:lnTo>
                <a:lnTo>
                  <a:pt x="24523" y="4824"/>
                </a:lnTo>
                <a:lnTo>
                  <a:pt x="44362" y="0"/>
                </a:lnTo>
                <a:lnTo>
                  <a:pt x="60855" y="3530"/>
                </a:lnTo>
                <a:lnTo>
                  <a:pt x="71898" y="12721"/>
                </a:lnTo>
                <a:lnTo>
                  <a:pt x="74190" y="17249"/>
                </a:lnTo>
                <a:lnTo>
                  <a:pt x="42833" y="17249"/>
                </a:lnTo>
                <a:lnTo>
                  <a:pt x="30379" y="20779"/>
                </a:lnTo>
                <a:lnTo>
                  <a:pt x="22372" y="29970"/>
                </a:lnTo>
                <a:lnTo>
                  <a:pt x="18094" y="42718"/>
                </a:lnTo>
                <a:lnTo>
                  <a:pt x="16827" y="56921"/>
                </a:lnTo>
                <a:lnTo>
                  <a:pt x="17663" y="71394"/>
                </a:lnTo>
                <a:lnTo>
                  <a:pt x="21225" y="84735"/>
                </a:lnTo>
                <a:lnTo>
                  <a:pt x="29089" y="94519"/>
                </a:lnTo>
                <a:lnTo>
                  <a:pt x="42833" y="98319"/>
                </a:lnTo>
                <a:lnTo>
                  <a:pt x="72170" y="98319"/>
                </a:lnTo>
                <a:lnTo>
                  <a:pt x="71515" y="99613"/>
                </a:lnTo>
                <a:lnTo>
                  <a:pt x="59564" y="109800"/>
                </a:lnTo>
                <a:lnTo>
                  <a:pt x="41303" y="113843"/>
                </a:lnTo>
                <a:close/>
              </a:path>
              <a:path w="81279" h="114300">
                <a:moveTo>
                  <a:pt x="81076" y="39672"/>
                </a:moveTo>
                <a:lnTo>
                  <a:pt x="65779" y="39672"/>
                </a:lnTo>
                <a:lnTo>
                  <a:pt x="62839" y="30347"/>
                </a:lnTo>
                <a:lnTo>
                  <a:pt x="58321" y="23286"/>
                </a:lnTo>
                <a:lnTo>
                  <a:pt x="51796" y="18812"/>
                </a:lnTo>
                <a:lnTo>
                  <a:pt x="42833" y="17249"/>
                </a:lnTo>
                <a:lnTo>
                  <a:pt x="74190" y="17249"/>
                </a:lnTo>
                <a:lnTo>
                  <a:pt x="78352" y="25469"/>
                </a:lnTo>
                <a:lnTo>
                  <a:pt x="81076" y="39672"/>
                </a:lnTo>
                <a:close/>
              </a:path>
              <a:path w="81279" h="114300">
                <a:moveTo>
                  <a:pt x="72170" y="98319"/>
                </a:moveTo>
                <a:lnTo>
                  <a:pt x="42833" y="98319"/>
                </a:lnTo>
                <a:lnTo>
                  <a:pt x="50505" y="96702"/>
                </a:lnTo>
                <a:lnTo>
                  <a:pt x="57174" y="91850"/>
                </a:lnTo>
                <a:lnTo>
                  <a:pt x="62409" y="83765"/>
                </a:lnTo>
                <a:lnTo>
                  <a:pt x="65779" y="72445"/>
                </a:lnTo>
                <a:lnTo>
                  <a:pt x="81076" y="72445"/>
                </a:lnTo>
                <a:lnTo>
                  <a:pt x="78304" y="86191"/>
                </a:lnTo>
                <a:lnTo>
                  <a:pt x="72170" y="983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3933056" y="5605757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42833" y="113843"/>
                </a:moveTo>
                <a:lnTo>
                  <a:pt x="24523" y="109854"/>
                </a:lnTo>
                <a:lnTo>
                  <a:pt x="11090" y="98750"/>
                </a:lnTo>
                <a:lnTo>
                  <a:pt x="2820" y="81825"/>
                </a:lnTo>
                <a:lnTo>
                  <a:pt x="0" y="60371"/>
                </a:lnTo>
                <a:lnTo>
                  <a:pt x="2653" y="37112"/>
                </a:lnTo>
                <a:lnTo>
                  <a:pt x="10899" y="17895"/>
                </a:lnTo>
                <a:lnTo>
                  <a:pt x="25169" y="4824"/>
                </a:lnTo>
                <a:lnTo>
                  <a:pt x="45892" y="0"/>
                </a:lnTo>
                <a:lnTo>
                  <a:pt x="63723" y="4635"/>
                </a:lnTo>
                <a:lnTo>
                  <a:pt x="75695" y="17249"/>
                </a:lnTo>
                <a:lnTo>
                  <a:pt x="42833" y="17249"/>
                </a:lnTo>
                <a:lnTo>
                  <a:pt x="32961" y="19917"/>
                </a:lnTo>
                <a:lnTo>
                  <a:pt x="24667" y="26951"/>
                </a:lnTo>
                <a:lnTo>
                  <a:pt x="18954" y="36896"/>
                </a:lnTo>
                <a:lnTo>
                  <a:pt x="16827" y="48297"/>
                </a:lnTo>
                <a:lnTo>
                  <a:pt x="84266" y="48297"/>
                </a:lnTo>
                <a:lnTo>
                  <a:pt x="85666" y="63821"/>
                </a:lnTo>
                <a:lnTo>
                  <a:pt x="16827" y="63821"/>
                </a:lnTo>
                <a:lnTo>
                  <a:pt x="18548" y="78671"/>
                </a:lnTo>
                <a:lnTo>
                  <a:pt x="23711" y="89479"/>
                </a:lnTo>
                <a:lnTo>
                  <a:pt x="32316" y="96082"/>
                </a:lnTo>
                <a:lnTo>
                  <a:pt x="44362" y="98319"/>
                </a:lnTo>
                <a:lnTo>
                  <a:pt x="75844" y="98319"/>
                </a:lnTo>
                <a:lnTo>
                  <a:pt x="75125" y="99451"/>
                </a:lnTo>
                <a:lnTo>
                  <a:pt x="67309" y="106943"/>
                </a:lnTo>
                <a:lnTo>
                  <a:pt x="64345" y="109477"/>
                </a:lnTo>
                <a:lnTo>
                  <a:pt x="59660" y="111687"/>
                </a:lnTo>
                <a:lnTo>
                  <a:pt x="52680" y="113250"/>
                </a:lnTo>
                <a:lnTo>
                  <a:pt x="42833" y="113843"/>
                </a:lnTo>
                <a:close/>
              </a:path>
              <a:path w="85725" h="114300">
                <a:moveTo>
                  <a:pt x="84266" y="48297"/>
                </a:moveTo>
                <a:lnTo>
                  <a:pt x="70368" y="48297"/>
                </a:lnTo>
                <a:lnTo>
                  <a:pt x="68217" y="36896"/>
                </a:lnTo>
                <a:lnTo>
                  <a:pt x="63484" y="26951"/>
                </a:lnTo>
                <a:lnTo>
                  <a:pt x="55310" y="19917"/>
                </a:lnTo>
                <a:lnTo>
                  <a:pt x="42833" y="17249"/>
                </a:lnTo>
                <a:lnTo>
                  <a:pt x="75695" y="17249"/>
                </a:lnTo>
                <a:lnTo>
                  <a:pt x="76105" y="17680"/>
                </a:lnTo>
                <a:lnTo>
                  <a:pt x="83323" y="37840"/>
                </a:lnTo>
                <a:lnTo>
                  <a:pt x="84266" y="48297"/>
                </a:lnTo>
                <a:close/>
              </a:path>
              <a:path w="85725" h="114300">
                <a:moveTo>
                  <a:pt x="75844" y="98319"/>
                </a:moveTo>
                <a:lnTo>
                  <a:pt x="44362" y="98319"/>
                </a:lnTo>
                <a:lnTo>
                  <a:pt x="54640" y="96298"/>
                </a:lnTo>
                <a:lnTo>
                  <a:pt x="62337" y="91204"/>
                </a:lnTo>
                <a:lnTo>
                  <a:pt x="67165" y="84493"/>
                </a:lnTo>
                <a:lnTo>
                  <a:pt x="68838" y="77620"/>
                </a:lnTo>
                <a:lnTo>
                  <a:pt x="85666" y="77620"/>
                </a:lnTo>
                <a:lnTo>
                  <a:pt x="83873" y="83172"/>
                </a:lnTo>
                <a:lnTo>
                  <a:pt x="80503" y="90988"/>
                </a:lnTo>
                <a:lnTo>
                  <a:pt x="75844" y="983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4034020" y="5605757"/>
            <a:ext cx="78105" cy="114300"/>
          </a:xfrm>
          <a:custGeom>
            <a:avLst/>
            <a:gdLst/>
            <a:ahLst/>
            <a:cxnLst/>
            <a:rect l="l" t="t" r="r" b="b"/>
            <a:pathLst>
              <a:path w="78104" h="114300">
                <a:moveTo>
                  <a:pt x="71952" y="98319"/>
                </a:moveTo>
                <a:lnTo>
                  <a:pt x="39773" y="98319"/>
                </a:lnTo>
                <a:lnTo>
                  <a:pt x="48282" y="97322"/>
                </a:lnTo>
                <a:lnTo>
                  <a:pt x="55071" y="94222"/>
                </a:lnTo>
                <a:lnTo>
                  <a:pt x="59564" y="88859"/>
                </a:lnTo>
                <a:lnTo>
                  <a:pt x="61190" y="81070"/>
                </a:lnTo>
                <a:lnTo>
                  <a:pt x="61190" y="72445"/>
                </a:lnTo>
                <a:lnTo>
                  <a:pt x="42833" y="65546"/>
                </a:lnTo>
                <a:lnTo>
                  <a:pt x="24476" y="60371"/>
                </a:lnTo>
                <a:lnTo>
                  <a:pt x="15321" y="57056"/>
                </a:lnTo>
                <a:lnTo>
                  <a:pt x="8604" y="51962"/>
                </a:lnTo>
                <a:lnTo>
                  <a:pt x="4469" y="44604"/>
                </a:lnTo>
                <a:lnTo>
                  <a:pt x="3059" y="34498"/>
                </a:lnTo>
                <a:lnTo>
                  <a:pt x="5975" y="19647"/>
                </a:lnTo>
                <a:lnTo>
                  <a:pt x="13767" y="8840"/>
                </a:lnTo>
                <a:lnTo>
                  <a:pt x="25001" y="2236"/>
                </a:lnTo>
                <a:lnTo>
                  <a:pt x="38243" y="0"/>
                </a:lnTo>
                <a:lnTo>
                  <a:pt x="58178" y="4662"/>
                </a:lnTo>
                <a:lnTo>
                  <a:pt x="69221" y="15308"/>
                </a:lnTo>
                <a:lnTo>
                  <a:pt x="69309" y="15524"/>
                </a:lnTo>
                <a:lnTo>
                  <a:pt x="32124" y="15524"/>
                </a:lnTo>
                <a:lnTo>
                  <a:pt x="18357" y="18973"/>
                </a:lnTo>
                <a:lnTo>
                  <a:pt x="18357" y="39672"/>
                </a:lnTo>
                <a:lnTo>
                  <a:pt x="22946" y="43122"/>
                </a:lnTo>
                <a:lnTo>
                  <a:pt x="35184" y="46572"/>
                </a:lnTo>
                <a:lnTo>
                  <a:pt x="50481" y="50022"/>
                </a:lnTo>
                <a:lnTo>
                  <a:pt x="63174" y="54603"/>
                </a:lnTo>
                <a:lnTo>
                  <a:pt x="71707" y="60802"/>
                </a:lnTo>
                <a:lnTo>
                  <a:pt x="76511" y="68942"/>
                </a:lnTo>
                <a:lnTo>
                  <a:pt x="78017" y="79345"/>
                </a:lnTo>
                <a:lnTo>
                  <a:pt x="75053" y="94195"/>
                </a:lnTo>
                <a:lnTo>
                  <a:pt x="71952" y="98319"/>
                </a:lnTo>
                <a:close/>
              </a:path>
              <a:path w="78104" h="114300">
                <a:moveTo>
                  <a:pt x="74957" y="34498"/>
                </a:moveTo>
                <a:lnTo>
                  <a:pt x="59660" y="34498"/>
                </a:lnTo>
                <a:lnTo>
                  <a:pt x="58871" y="28622"/>
                </a:lnTo>
                <a:lnTo>
                  <a:pt x="55644" y="22423"/>
                </a:lnTo>
                <a:lnTo>
                  <a:pt x="48689" y="17518"/>
                </a:lnTo>
                <a:lnTo>
                  <a:pt x="36714" y="15524"/>
                </a:lnTo>
                <a:lnTo>
                  <a:pt x="69309" y="15524"/>
                </a:lnTo>
                <a:lnTo>
                  <a:pt x="73954" y="26924"/>
                </a:lnTo>
                <a:lnTo>
                  <a:pt x="74957" y="34498"/>
                </a:lnTo>
                <a:close/>
              </a:path>
              <a:path w="78104" h="114300">
                <a:moveTo>
                  <a:pt x="39773" y="113843"/>
                </a:moveTo>
                <a:lnTo>
                  <a:pt x="18070" y="109854"/>
                </a:lnTo>
                <a:lnTo>
                  <a:pt x="6119" y="100044"/>
                </a:lnTo>
                <a:lnTo>
                  <a:pt x="1051" y="87646"/>
                </a:lnTo>
                <a:lnTo>
                  <a:pt x="0" y="75895"/>
                </a:lnTo>
                <a:lnTo>
                  <a:pt x="15297" y="75895"/>
                </a:lnTo>
                <a:lnTo>
                  <a:pt x="15895" y="83037"/>
                </a:lnTo>
                <a:lnTo>
                  <a:pt x="18930" y="90341"/>
                </a:lnTo>
                <a:lnTo>
                  <a:pt x="26268" y="96028"/>
                </a:lnTo>
                <a:lnTo>
                  <a:pt x="39773" y="98319"/>
                </a:lnTo>
                <a:lnTo>
                  <a:pt x="71952" y="98319"/>
                </a:lnTo>
                <a:lnTo>
                  <a:pt x="66926" y="105003"/>
                </a:lnTo>
                <a:lnTo>
                  <a:pt x="54784" y="111606"/>
                </a:lnTo>
                <a:lnTo>
                  <a:pt x="39773" y="11384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4125805" y="5605757"/>
            <a:ext cx="78105" cy="114300"/>
          </a:xfrm>
          <a:custGeom>
            <a:avLst/>
            <a:gdLst/>
            <a:ahLst/>
            <a:cxnLst/>
            <a:rect l="l" t="t" r="r" b="b"/>
            <a:pathLst>
              <a:path w="78104" h="114300">
                <a:moveTo>
                  <a:pt x="71952" y="98319"/>
                </a:moveTo>
                <a:lnTo>
                  <a:pt x="39773" y="98319"/>
                </a:lnTo>
                <a:lnTo>
                  <a:pt x="48282" y="97322"/>
                </a:lnTo>
                <a:lnTo>
                  <a:pt x="55071" y="94222"/>
                </a:lnTo>
                <a:lnTo>
                  <a:pt x="59564" y="88859"/>
                </a:lnTo>
                <a:lnTo>
                  <a:pt x="61190" y="81070"/>
                </a:lnTo>
                <a:lnTo>
                  <a:pt x="61190" y="72445"/>
                </a:lnTo>
                <a:lnTo>
                  <a:pt x="42833" y="65546"/>
                </a:lnTo>
                <a:lnTo>
                  <a:pt x="24476" y="60371"/>
                </a:lnTo>
                <a:lnTo>
                  <a:pt x="15321" y="57056"/>
                </a:lnTo>
                <a:lnTo>
                  <a:pt x="8604" y="51962"/>
                </a:lnTo>
                <a:lnTo>
                  <a:pt x="4469" y="44604"/>
                </a:lnTo>
                <a:lnTo>
                  <a:pt x="3059" y="34498"/>
                </a:lnTo>
                <a:lnTo>
                  <a:pt x="5975" y="19647"/>
                </a:lnTo>
                <a:lnTo>
                  <a:pt x="13767" y="8840"/>
                </a:lnTo>
                <a:lnTo>
                  <a:pt x="25001" y="2236"/>
                </a:lnTo>
                <a:lnTo>
                  <a:pt x="38243" y="0"/>
                </a:lnTo>
                <a:lnTo>
                  <a:pt x="58178" y="4662"/>
                </a:lnTo>
                <a:lnTo>
                  <a:pt x="69221" y="15308"/>
                </a:lnTo>
                <a:lnTo>
                  <a:pt x="69309" y="15524"/>
                </a:lnTo>
                <a:lnTo>
                  <a:pt x="32124" y="15524"/>
                </a:lnTo>
                <a:lnTo>
                  <a:pt x="18357" y="18973"/>
                </a:lnTo>
                <a:lnTo>
                  <a:pt x="18357" y="39672"/>
                </a:lnTo>
                <a:lnTo>
                  <a:pt x="22946" y="43122"/>
                </a:lnTo>
                <a:lnTo>
                  <a:pt x="35184" y="46572"/>
                </a:lnTo>
                <a:lnTo>
                  <a:pt x="50481" y="50022"/>
                </a:lnTo>
                <a:lnTo>
                  <a:pt x="63174" y="54603"/>
                </a:lnTo>
                <a:lnTo>
                  <a:pt x="71707" y="60802"/>
                </a:lnTo>
                <a:lnTo>
                  <a:pt x="76511" y="68942"/>
                </a:lnTo>
                <a:lnTo>
                  <a:pt x="78017" y="79345"/>
                </a:lnTo>
                <a:lnTo>
                  <a:pt x="75053" y="94195"/>
                </a:lnTo>
                <a:lnTo>
                  <a:pt x="71952" y="98319"/>
                </a:lnTo>
                <a:close/>
              </a:path>
              <a:path w="78104" h="114300">
                <a:moveTo>
                  <a:pt x="74957" y="34498"/>
                </a:moveTo>
                <a:lnTo>
                  <a:pt x="59660" y="34498"/>
                </a:lnTo>
                <a:lnTo>
                  <a:pt x="58871" y="28622"/>
                </a:lnTo>
                <a:lnTo>
                  <a:pt x="55644" y="22423"/>
                </a:lnTo>
                <a:lnTo>
                  <a:pt x="48689" y="17518"/>
                </a:lnTo>
                <a:lnTo>
                  <a:pt x="36714" y="15524"/>
                </a:lnTo>
                <a:lnTo>
                  <a:pt x="69309" y="15524"/>
                </a:lnTo>
                <a:lnTo>
                  <a:pt x="73954" y="26924"/>
                </a:lnTo>
                <a:lnTo>
                  <a:pt x="74957" y="34498"/>
                </a:lnTo>
                <a:close/>
              </a:path>
              <a:path w="78104" h="114300">
                <a:moveTo>
                  <a:pt x="39773" y="113843"/>
                </a:moveTo>
                <a:lnTo>
                  <a:pt x="18070" y="109854"/>
                </a:lnTo>
                <a:lnTo>
                  <a:pt x="6119" y="100044"/>
                </a:lnTo>
                <a:lnTo>
                  <a:pt x="1051" y="87646"/>
                </a:lnTo>
                <a:lnTo>
                  <a:pt x="0" y="75895"/>
                </a:lnTo>
                <a:lnTo>
                  <a:pt x="15297" y="75895"/>
                </a:lnTo>
                <a:lnTo>
                  <a:pt x="15895" y="83037"/>
                </a:lnTo>
                <a:lnTo>
                  <a:pt x="18930" y="90341"/>
                </a:lnTo>
                <a:lnTo>
                  <a:pt x="26268" y="96028"/>
                </a:lnTo>
                <a:lnTo>
                  <a:pt x="39773" y="98319"/>
                </a:lnTo>
                <a:lnTo>
                  <a:pt x="71952" y="98319"/>
                </a:lnTo>
                <a:lnTo>
                  <a:pt x="66926" y="105003"/>
                </a:lnTo>
                <a:lnTo>
                  <a:pt x="54784" y="111606"/>
                </a:lnTo>
                <a:lnTo>
                  <a:pt x="39773" y="11384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5686153" y="5605757"/>
            <a:ext cx="127000" cy="110489"/>
          </a:xfrm>
          <a:custGeom>
            <a:avLst/>
            <a:gdLst/>
            <a:ahLst/>
            <a:cxnLst/>
            <a:rect l="l" t="t" r="r" b="b"/>
            <a:pathLst>
              <a:path w="127000" h="110489">
                <a:moveTo>
                  <a:pt x="31807" y="18973"/>
                </a:moveTo>
                <a:lnTo>
                  <a:pt x="15297" y="18973"/>
                </a:lnTo>
                <a:lnTo>
                  <a:pt x="18524" y="13826"/>
                </a:lnTo>
                <a:lnTo>
                  <a:pt x="23902" y="7546"/>
                </a:lnTo>
                <a:lnTo>
                  <a:pt x="31861" y="2236"/>
                </a:lnTo>
                <a:lnTo>
                  <a:pt x="42833" y="0"/>
                </a:lnTo>
                <a:lnTo>
                  <a:pt x="54210" y="1994"/>
                </a:lnTo>
                <a:lnTo>
                  <a:pt x="61572" y="6899"/>
                </a:lnTo>
                <a:lnTo>
                  <a:pt x="66066" y="13098"/>
                </a:lnTo>
                <a:lnTo>
                  <a:pt x="68024" y="17249"/>
                </a:lnTo>
                <a:lnTo>
                  <a:pt x="39773" y="17249"/>
                </a:lnTo>
                <a:lnTo>
                  <a:pt x="32077" y="18785"/>
                </a:lnTo>
                <a:lnTo>
                  <a:pt x="31807" y="18973"/>
                </a:lnTo>
                <a:close/>
              </a:path>
              <a:path w="127000" h="110489">
                <a:moveTo>
                  <a:pt x="86731" y="18973"/>
                </a:moveTo>
                <a:lnTo>
                  <a:pt x="68838" y="18973"/>
                </a:lnTo>
                <a:lnTo>
                  <a:pt x="74455" y="11643"/>
                </a:lnTo>
                <a:lnTo>
                  <a:pt x="80503" y="5605"/>
                </a:lnTo>
                <a:lnTo>
                  <a:pt x="87984" y="1509"/>
                </a:lnTo>
                <a:lnTo>
                  <a:pt x="97904" y="0"/>
                </a:lnTo>
                <a:lnTo>
                  <a:pt x="106963" y="1536"/>
                </a:lnTo>
                <a:lnTo>
                  <a:pt x="116452" y="7115"/>
                </a:lnTo>
                <a:lnTo>
                  <a:pt x="123296" y="17249"/>
                </a:lnTo>
                <a:lnTo>
                  <a:pt x="93314" y="17249"/>
                </a:lnTo>
                <a:lnTo>
                  <a:pt x="86731" y="18973"/>
                </a:lnTo>
                <a:close/>
              </a:path>
              <a:path w="127000" h="110489">
                <a:moveTo>
                  <a:pt x="15297" y="110393"/>
                </a:moveTo>
                <a:lnTo>
                  <a:pt x="0" y="110393"/>
                </a:lnTo>
                <a:lnTo>
                  <a:pt x="0" y="3449"/>
                </a:lnTo>
                <a:lnTo>
                  <a:pt x="13767" y="3449"/>
                </a:lnTo>
                <a:lnTo>
                  <a:pt x="13767" y="18973"/>
                </a:lnTo>
                <a:lnTo>
                  <a:pt x="31807" y="18973"/>
                </a:lnTo>
                <a:lnTo>
                  <a:pt x="24093" y="24364"/>
                </a:lnTo>
                <a:lnTo>
                  <a:pt x="17831" y="35441"/>
                </a:lnTo>
                <a:lnTo>
                  <a:pt x="15297" y="53471"/>
                </a:lnTo>
                <a:lnTo>
                  <a:pt x="15297" y="110393"/>
                </a:lnTo>
                <a:close/>
              </a:path>
              <a:path w="127000" h="110489">
                <a:moveTo>
                  <a:pt x="71898" y="110393"/>
                </a:moveTo>
                <a:lnTo>
                  <a:pt x="55071" y="110393"/>
                </a:lnTo>
                <a:lnTo>
                  <a:pt x="55071" y="27598"/>
                </a:lnTo>
                <a:lnTo>
                  <a:pt x="52011" y="17249"/>
                </a:lnTo>
                <a:lnTo>
                  <a:pt x="68024" y="17249"/>
                </a:lnTo>
                <a:lnTo>
                  <a:pt x="68838" y="18973"/>
                </a:lnTo>
                <a:lnTo>
                  <a:pt x="86731" y="18973"/>
                </a:lnTo>
                <a:lnTo>
                  <a:pt x="84160" y="19647"/>
                </a:lnTo>
                <a:lnTo>
                  <a:pt x="77443" y="26089"/>
                </a:lnTo>
                <a:lnTo>
                  <a:pt x="73308" y="35441"/>
                </a:lnTo>
                <a:lnTo>
                  <a:pt x="71898" y="46572"/>
                </a:lnTo>
                <a:lnTo>
                  <a:pt x="71898" y="110393"/>
                </a:lnTo>
                <a:close/>
              </a:path>
              <a:path w="127000" h="110489">
                <a:moveTo>
                  <a:pt x="126969" y="110393"/>
                </a:moveTo>
                <a:lnTo>
                  <a:pt x="111671" y="110393"/>
                </a:lnTo>
                <a:lnTo>
                  <a:pt x="111671" y="41397"/>
                </a:lnTo>
                <a:lnTo>
                  <a:pt x="110739" y="31802"/>
                </a:lnTo>
                <a:lnTo>
                  <a:pt x="107656" y="24148"/>
                </a:lnTo>
                <a:lnTo>
                  <a:pt x="101991" y="19081"/>
                </a:lnTo>
                <a:lnTo>
                  <a:pt x="93314" y="17249"/>
                </a:lnTo>
                <a:lnTo>
                  <a:pt x="123296" y="17249"/>
                </a:lnTo>
                <a:lnTo>
                  <a:pt x="123933" y="18192"/>
                </a:lnTo>
                <a:lnTo>
                  <a:pt x="126969" y="36222"/>
                </a:lnTo>
                <a:lnTo>
                  <a:pt x="126969" y="11039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5839128" y="5609207"/>
            <a:ext cx="76835" cy="110489"/>
          </a:xfrm>
          <a:custGeom>
            <a:avLst/>
            <a:gdLst/>
            <a:ahLst/>
            <a:cxnLst/>
            <a:rect l="l" t="t" r="r" b="b"/>
            <a:pathLst>
              <a:path w="76835" h="110489">
                <a:moveTo>
                  <a:pt x="30595" y="110393"/>
                </a:moveTo>
                <a:lnTo>
                  <a:pt x="20006" y="108911"/>
                </a:lnTo>
                <a:lnTo>
                  <a:pt x="10134" y="103709"/>
                </a:lnTo>
                <a:lnTo>
                  <a:pt x="2844" y="93656"/>
                </a:lnTo>
                <a:lnTo>
                  <a:pt x="0" y="77620"/>
                </a:lnTo>
                <a:lnTo>
                  <a:pt x="0" y="0"/>
                </a:lnTo>
                <a:lnTo>
                  <a:pt x="15297" y="0"/>
                </a:lnTo>
                <a:lnTo>
                  <a:pt x="15297" y="72445"/>
                </a:lnTo>
                <a:lnTo>
                  <a:pt x="16875" y="83226"/>
                </a:lnTo>
                <a:lnTo>
                  <a:pt x="21034" y="90126"/>
                </a:lnTo>
                <a:lnTo>
                  <a:pt x="26914" y="93791"/>
                </a:lnTo>
                <a:lnTo>
                  <a:pt x="33654" y="94869"/>
                </a:lnTo>
                <a:lnTo>
                  <a:pt x="58683" y="94869"/>
                </a:lnTo>
                <a:lnTo>
                  <a:pt x="55334" y="99478"/>
                </a:lnTo>
                <a:lnTo>
                  <a:pt x="48760" y="105434"/>
                </a:lnTo>
                <a:lnTo>
                  <a:pt x="40753" y="109126"/>
                </a:lnTo>
                <a:lnTo>
                  <a:pt x="30595" y="110393"/>
                </a:lnTo>
                <a:close/>
              </a:path>
              <a:path w="76835" h="110489">
                <a:moveTo>
                  <a:pt x="58683" y="94869"/>
                </a:moveTo>
                <a:lnTo>
                  <a:pt x="33654" y="94869"/>
                </a:lnTo>
                <a:lnTo>
                  <a:pt x="46753" y="91662"/>
                </a:lnTo>
                <a:lnTo>
                  <a:pt x="54688" y="83442"/>
                </a:lnTo>
                <a:lnTo>
                  <a:pt x="58608" y="72311"/>
                </a:lnTo>
                <a:lnTo>
                  <a:pt x="59660" y="60371"/>
                </a:lnTo>
                <a:lnTo>
                  <a:pt x="59660" y="0"/>
                </a:lnTo>
                <a:lnTo>
                  <a:pt x="76487" y="0"/>
                </a:lnTo>
                <a:lnTo>
                  <a:pt x="76487" y="91419"/>
                </a:lnTo>
                <a:lnTo>
                  <a:pt x="61190" y="91419"/>
                </a:lnTo>
                <a:lnTo>
                  <a:pt x="58683" y="94869"/>
                </a:lnTo>
                <a:close/>
              </a:path>
              <a:path w="76835" h="110489">
                <a:moveTo>
                  <a:pt x="76487" y="106943"/>
                </a:moveTo>
                <a:lnTo>
                  <a:pt x="61190" y="106943"/>
                </a:lnTo>
                <a:lnTo>
                  <a:pt x="61190" y="91419"/>
                </a:lnTo>
                <a:lnTo>
                  <a:pt x="76487" y="91419"/>
                </a:lnTo>
                <a:lnTo>
                  <a:pt x="76487" y="10694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5948506" y="5569534"/>
            <a:ext cx="0" cy="146685"/>
          </a:xfrm>
          <a:custGeom>
            <a:avLst/>
            <a:gdLst/>
            <a:ahLst/>
            <a:cxnLst/>
            <a:rect l="l" t="t" r="r" b="b"/>
            <a:pathLst>
              <a:path w="0" h="146685">
                <a:moveTo>
                  <a:pt x="0" y="0"/>
                </a:moveTo>
                <a:lnTo>
                  <a:pt x="0" y="146616"/>
                </a:lnTo>
              </a:path>
            </a:pathLst>
          </a:custGeom>
          <a:ln w="1682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5972217" y="5579883"/>
            <a:ext cx="44450" cy="138430"/>
          </a:xfrm>
          <a:custGeom>
            <a:avLst/>
            <a:gdLst/>
            <a:ahLst/>
            <a:cxnLst/>
            <a:rect l="l" t="t" r="r" b="b"/>
            <a:pathLst>
              <a:path w="44450" h="138429">
                <a:moveTo>
                  <a:pt x="29065" y="29323"/>
                </a:moveTo>
                <a:lnTo>
                  <a:pt x="12238" y="29323"/>
                </a:lnTo>
                <a:lnTo>
                  <a:pt x="12238" y="0"/>
                </a:lnTo>
                <a:lnTo>
                  <a:pt x="29065" y="0"/>
                </a:lnTo>
                <a:lnTo>
                  <a:pt x="29065" y="29323"/>
                </a:lnTo>
                <a:close/>
              </a:path>
              <a:path w="44450" h="138429">
                <a:moveTo>
                  <a:pt x="44362" y="44847"/>
                </a:moveTo>
                <a:lnTo>
                  <a:pt x="0" y="44847"/>
                </a:lnTo>
                <a:lnTo>
                  <a:pt x="0" y="29323"/>
                </a:lnTo>
                <a:lnTo>
                  <a:pt x="44362" y="29323"/>
                </a:lnTo>
                <a:lnTo>
                  <a:pt x="44362" y="44847"/>
                </a:lnTo>
                <a:close/>
              </a:path>
              <a:path w="44450" h="138429">
                <a:moveTo>
                  <a:pt x="38243" y="137992"/>
                </a:moveTo>
                <a:lnTo>
                  <a:pt x="32124" y="137992"/>
                </a:lnTo>
                <a:lnTo>
                  <a:pt x="21918" y="136186"/>
                </a:lnTo>
                <a:lnTo>
                  <a:pt x="15871" y="131308"/>
                </a:lnTo>
                <a:lnTo>
                  <a:pt x="12978" y="124165"/>
                </a:lnTo>
                <a:lnTo>
                  <a:pt x="12238" y="115568"/>
                </a:lnTo>
                <a:lnTo>
                  <a:pt x="12238" y="44847"/>
                </a:lnTo>
                <a:lnTo>
                  <a:pt x="29065" y="44847"/>
                </a:lnTo>
                <a:lnTo>
                  <a:pt x="29065" y="122467"/>
                </a:lnTo>
                <a:lnTo>
                  <a:pt x="44362" y="122467"/>
                </a:lnTo>
                <a:lnTo>
                  <a:pt x="44362" y="136267"/>
                </a:lnTo>
                <a:lnTo>
                  <a:pt x="38243" y="13799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6040291" y="5609207"/>
            <a:ext cx="0" cy="107314"/>
          </a:xfrm>
          <a:custGeom>
            <a:avLst/>
            <a:gdLst/>
            <a:ahLst/>
            <a:cxnLst/>
            <a:rect l="l" t="t" r="r" b="b"/>
            <a:pathLst>
              <a:path w="0" h="107314">
                <a:moveTo>
                  <a:pt x="0" y="0"/>
                </a:moveTo>
                <a:lnTo>
                  <a:pt x="0" y="106943"/>
                </a:lnTo>
              </a:path>
            </a:pathLst>
          </a:custGeom>
          <a:ln w="1682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6031877" y="5579883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 h="0">
                <a:moveTo>
                  <a:pt x="0" y="0"/>
                </a:moveTo>
                <a:lnTo>
                  <a:pt x="16827" y="0"/>
                </a:lnTo>
              </a:path>
            </a:pathLst>
          </a:custGeom>
          <a:ln w="2069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6064002" y="5579883"/>
            <a:ext cx="44450" cy="138430"/>
          </a:xfrm>
          <a:custGeom>
            <a:avLst/>
            <a:gdLst/>
            <a:ahLst/>
            <a:cxnLst/>
            <a:rect l="l" t="t" r="r" b="b"/>
            <a:pathLst>
              <a:path w="44450" h="138429">
                <a:moveTo>
                  <a:pt x="29065" y="29323"/>
                </a:moveTo>
                <a:lnTo>
                  <a:pt x="12238" y="29323"/>
                </a:lnTo>
                <a:lnTo>
                  <a:pt x="12238" y="0"/>
                </a:lnTo>
                <a:lnTo>
                  <a:pt x="29065" y="0"/>
                </a:lnTo>
                <a:lnTo>
                  <a:pt x="29065" y="29323"/>
                </a:lnTo>
                <a:close/>
              </a:path>
              <a:path w="44450" h="138429">
                <a:moveTo>
                  <a:pt x="44362" y="44847"/>
                </a:moveTo>
                <a:lnTo>
                  <a:pt x="0" y="44847"/>
                </a:lnTo>
                <a:lnTo>
                  <a:pt x="0" y="29323"/>
                </a:lnTo>
                <a:lnTo>
                  <a:pt x="44362" y="29323"/>
                </a:lnTo>
                <a:lnTo>
                  <a:pt x="44362" y="44847"/>
                </a:lnTo>
                <a:close/>
              </a:path>
              <a:path w="44450" h="138429">
                <a:moveTo>
                  <a:pt x="38243" y="137992"/>
                </a:moveTo>
                <a:lnTo>
                  <a:pt x="32124" y="137992"/>
                </a:lnTo>
                <a:lnTo>
                  <a:pt x="21918" y="136186"/>
                </a:lnTo>
                <a:lnTo>
                  <a:pt x="15871" y="131308"/>
                </a:lnTo>
                <a:lnTo>
                  <a:pt x="12978" y="124165"/>
                </a:lnTo>
                <a:lnTo>
                  <a:pt x="12238" y="115568"/>
                </a:lnTo>
                <a:lnTo>
                  <a:pt x="12238" y="44847"/>
                </a:lnTo>
                <a:lnTo>
                  <a:pt x="29065" y="44847"/>
                </a:lnTo>
                <a:lnTo>
                  <a:pt x="29065" y="122467"/>
                </a:lnTo>
                <a:lnTo>
                  <a:pt x="44362" y="122467"/>
                </a:lnTo>
                <a:lnTo>
                  <a:pt x="44362" y="136267"/>
                </a:lnTo>
                <a:lnTo>
                  <a:pt x="38243" y="13799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6123663" y="5569534"/>
            <a:ext cx="78105" cy="146685"/>
          </a:xfrm>
          <a:custGeom>
            <a:avLst/>
            <a:gdLst/>
            <a:ahLst/>
            <a:cxnLst/>
            <a:rect l="l" t="t" r="r" b="b"/>
            <a:pathLst>
              <a:path w="78104" h="146685">
                <a:moveTo>
                  <a:pt x="16827" y="146616"/>
                </a:moveTo>
                <a:lnTo>
                  <a:pt x="0" y="146616"/>
                </a:lnTo>
                <a:lnTo>
                  <a:pt x="0" y="0"/>
                </a:lnTo>
                <a:lnTo>
                  <a:pt x="16827" y="0"/>
                </a:lnTo>
                <a:lnTo>
                  <a:pt x="16827" y="55196"/>
                </a:lnTo>
                <a:lnTo>
                  <a:pt x="33260" y="55196"/>
                </a:lnTo>
                <a:lnTo>
                  <a:pt x="32961" y="55250"/>
                </a:lnTo>
                <a:lnTo>
                  <a:pt x="24667" y="61233"/>
                </a:lnTo>
                <a:lnTo>
                  <a:pt x="18954" y="72391"/>
                </a:lnTo>
                <a:lnTo>
                  <a:pt x="16827" y="89694"/>
                </a:lnTo>
                <a:lnTo>
                  <a:pt x="16827" y="146616"/>
                </a:lnTo>
                <a:close/>
              </a:path>
              <a:path w="78104" h="146685">
                <a:moveTo>
                  <a:pt x="33260" y="55196"/>
                </a:moveTo>
                <a:lnTo>
                  <a:pt x="16827" y="55196"/>
                </a:lnTo>
                <a:lnTo>
                  <a:pt x="20914" y="49321"/>
                </a:lnTo>
                <a:lnTo>
                  <a:pt x="26579" y="43122"/>
                </a:lnTo>
                <a:lnTo>
                  <a:pt x="34252" y="38217"/>
                </a:lnTo>
                <a:lnTo>
                  <a:pt x="44362" y="36222"/>
                </a:lnTo>
                <a:lnTo>
                  <a:pt x="56075" y="37786"/>
                </a:lnTo>
                <a:lnTo>
                  <a:pt x="66926" y="43553"/>
                </a:lnTo>
                <a:lnTo>
                  <a:pt x="73759" y="53471"/>
                </a:lnTo>
                <a:lnTo>
                  <a:pt x="42833" y="53471"/>
                </a:lnTo>
                <a:lnTo>
                  <a:pt x="33260" y="55196"/>
                </a:lnTo>
                <a:close/>
              </a:path>
              <a:path w="78104" h="146685">
                <a:moveTo>
                  <a:pt x="78017" y="146616"/>
                </a:moveTo>
                <a:lnTo>
                  <a:pt x="61190" y="146616"/>
                </a:lnTo>
                <a:lnTo>
                  <a:pt x="61190" y="77620"/>
                </a:lnTo>
                <a:lnTo>
                  <a:pt x="60473" y="67298"/>
                </a:lnTo>
                <a:lnTo>
                  <a:pt x="57748" y="59724"/>
                </a:lnTo>
                <a:lnTo>
                  <a:pt x="52155" y="55062"/>
                </a:lnTo>
                <a:lnTo>
                  <a:pt x="42833" y="53471"/>
                </a:lnTo>
                <a:lnTo>
                  <a:pt x="73759" y="53471"/>
                </a:lnTo>
                <a:lnTo>
                  <a:pt x="74910" y="55142"/>
                </a:lnTo>
                <a:lnTo>
                  <a:pt x="78017" y="74170"/>
                </a:lnTo>
                <a:lnTo>
                  <a:pt x="78017" y="14661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6227686" y="5605757"/>
            <a:ext cx="47625" cy="110489"/>
          </a:xfrm>
          <a:custGeom>
            <a:avLst/>
            <a:gdLst/>
            <a:ahLst/>
            <a:cxnLst/>
            <a:rect l="l" t="t" r="r" b="b"/>
            <a:pathLst>
              <a:path w="47625" h="110489">
                <a:moveTo>
                  <a:pt x="32976" y="22423"/>
                </a:moveTo>
                <a:lnTo>
                  <a:pt x="15297" y="22423"/>
                </a:lnTo>
                <a:lnTo>
                  <a:pt x="21105" y="13098"/>
                </a:lnTo>
                <a:lnTo>
                  <a:pt x="27344" y="6037"/>
                </a:lnTo>
                <a:lnTo>
                  <a:pt x="34443" y="1563"/>
                </a:lnTo>
                <a:lnTo>
                  <a:pt x="42833" y="0"/>
                </a:lnTo>
                <a:lnTo>
                  <a:pt x="44362" y="0"/>
                </a:lnTo>
                <a:lnTo>
                  <a:pt x="45892" y="1724"/>
                </a:lnTo>
                <a:lnTo>
                  <a:pt x="47422" y="1724"/>
                </a:lnTo>
                <a:lnTo>
                  <a:pt x="47422" y="20698"/>
                </a:lnTo>
                <a:lnTo>
                  <a:pt x="41303" y="20698"/>
                </a:lnTo>
                <a:lnTo>
                  <a:pt x="32976" y="22423"/>
                </a:lnTo>
                <a:close/>
              </a:path>
              <a:path w="47625" h="110489">
                <a:moveTo>
                  <a:pt x="16827" y="110393"/>
                </a:moveTo>
                <a:lnTo>
                  <a:pt x="0" y="110393"/>
                </a:lnTo>
                <a:lnTo>
                  <a:pt x="0" y="3449"/>
                </a:lnTo>
                <a:lnTo>
                  <a:pt x="15297" y="3449"/>
                </a:lnTo>
                <a:lnTo>
                  <a:pt x="15297" y="22423"/>
                </a:lnTo>
                <a:lnTo>
                  <a:pt x="32976" y="22423"/>
                </a:lnTo>
                <a:lnTo>
                  <a:pt x="31025" y="22827"/>
                </a:lnTo>
                <a:lnTo>
                  <a:pt x="23328" y="28676"/>
                </a:lnTo>
                <a:lnTo>
                  <a:pt x="18500" y="37435"/>
                </a:lnTo>
                <a:lnTo>
                  <a:pt x="16827" y="48297"/>
                </a:lnTo>
                <a:lnTo>
                  <a:pt x="16827" y="11039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6282757" y="5605757"/>
            <a:ext cx="87630" cy="114300"/>
          </a:xfrm>
          <a:custGeom>
            <a:avLst/>
            <a:gdLst/>
            <a:ahLst/>
            <a:cxnLst/>
            <a:rect l="l" t="t" r="r" b="b"/>
            <a:pathLst>
              <a:path w="87629" h="114300">
                <a:moveTo>
                  <a:pt x="42833" y="113843"/>
                </a:moveTo>
                <a:lnTo>
                  <a:pt x="24523" y="109854"/>
                </a:lnTo>
                <a:lnTo>
                  <a:pt x="11090" y="98750"/>
                </a:lnTo>
                <a:lnTo>
                  <a:pt x="2820" y="81825"/>
                </a:lnTo>
                <a:lnTo>
                  <a:pt x="0" y="60371"/>
                </a:lnTo>
                <a:lnTo>
                  <a:pt x="2653" y="37112"/>
                </a:lnTo>
                <a:lnTo>
                  <a:pt x="10899" y="17895"/>
                </a:lnTo>
                <a:lnTo>
                  <a:pt x="25169" y="4824"/>
                </a:lnTo>
                <a:lnTo>
                  <a:pt x="45892" y="0"/>
                </a:lnTo>
                <a:lnTo>
                  <a:pt x="63962" y="4635"/>
                </a:lnTo>
                <a:lnTo>
                  <a:pt x="76443" y="17249"/>
                </a:lnTo>
                <a:lnTo>
                  <a:pt x="42833" y="17249"/>
                </a:lnTo>
                <a:lnTo>
                  <a:pt x="32961" y="19917"/>
                </a:lnTo>
                <a:lnTo>
                  <a:pt x="24667" y="26951"/>
                </a:lnTo>
                <a:lnTo>
                  <a:pt x="18954" y="36896"/>
                </a:lnTo>
                <a:lnTo>
                  <a:pt x="16827" y="48297"/>
                </a:lnTo>
                <a:lnTo>
                  <a:pt x="85653" y="48297"/>
                </a:lnTo>
                <a:lnTo>
                  <a:pt x="87195" y="63821"/>
                </a:lnTo>
                <a:lnTo>
                  <a:pt x="16827" y="63821"/>
                </a:lnTo>
                <a:lnTo>
                  <a:pt x="18548" y="78671"/>
                </a:lnTo>
                <a:lnTo>
                  <a:pt x="23711" y="89479"/>
                </a:lnTo>
                <a:lnTo>
                  <a:pt x="32316" y="96082"/>
                </a:lnTo>
                <a:lnTo>
                  <a:pt x="44362" y="98319"/>
                </a:lnTo>
                <a:lnTo>
                  <a:pt x="76429" y="98319"/>
                </a:lnTo>
                <a:lnTo>
                  <a:pt x="75770" y="99451"/>
                </a:lnTo>
                <a:lnTo>
                  <a:pt x="68838" y="106943"/>
                </a:lnTo>
                <a:lnTo>
                  <a:pt x="64990" y="109477"/>
                </a:lnTo>
                <a:lnTo>
                  <a:pt x="59851" y="111687"/>
                </a:lnTo>
                <a:lnTo>
                  <a:pt x="52704" y="113250"/>
                </a:lnTo>
                <a:lnTo>
                  <a:pt x="42833" y="113843"/>
                </a:lnTo>
                <a:close/>
              </a:path>
              <a:path w="87629" h="114300">
                <a:moveTo>
                  <a:pt x="85653" y="48297"/>
                </a:moveTo>
                <a:lnTo>
                  <a:pt x="70368" y="48297"/>
                </a:lnTo>
                <a:lnTo>
                  <a:pt x="68217" y="36896"/>
                </a:lnTo>
                <a:lnTo>
                  <a:pt x="63484" y="26951"/>
                </a:lnTo>
                <a:lnTo>
                  <a:pt x="55310" y="19917"/>
                </a:lnTo>
                <a:lnTo>
                  <a:pt x="42833" y="17249"/>
                </a:lnTo>
                <a:lnTo>
                  <a:pt x="76443" y="17249"/>
                </a:lnTo>
                <a:lnTo>
                  <a:pt x="76870" y="17680"/>
                </a:lnTo>
                <a:lnTo>
                  <a:pt x="84614" y="37840"/>
                </a:lnTo>
                <a:lnTo>
                  <a:pt x="85653" y="48297"/>
                </a:lnTo>
                <a:close/>
              </a:path>
              <a:path w="87629" h="114300">
                <a:moveTo>
                  <a:pt x="76429" y="98319"/>
                </a:moveTo>
                <a:lnTo>
                  <a:pt x="44362" y="98319"/>
                </a:lnTo>
                <a:lnTo>
                  <a:pt x="54640" y="96298"/>
                </a:lnTo>
                <a:lnTo>
                  <a:pt x="62337" y="91204"/>
                </a:lnTo>
                <a:lnTo>
                  <a:pt x="67165" y="84493"/>
                </a:lnTo>
                <a:lnTo>
                  <a:pt x="68838" y="77620"/>
                </a:lnTo>
                <a:lnTo>
                  <a:pt x="85666" y="77620"/>
                </a:lnTo>
                <a:lnTo>
                  <a:pt x="83897" y="83172"/>
                </a:lnTo>
                <a:lnTo>
                  <a:pt x="80694" y="90988"/>
                </a:lnTo>
                <a:lnTo>
                  <a:pt x="76429" y="983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6383721" y="5605757"/>
            <a:ext cx="90805" cy="114300"/>
          </a:xfrm>
          <a:custGeom>
            <a:avLst/>
            <a:gdLst/>
            <a:ahLst/>
            <a:cxnLst/>
            <a:rect l="l" t="t" r="r" b="b"/>
            <a:pathLst>
              <a:path w="90804" h="114300">
                <a:moveTo>
                  <a:pt x="19886" y="36222"/>
                </a:moveTo>
                <a:lnTo>
                  <a:pt x="4589" y="36222"/>
                </a:lnTo>
                <a:lnTo>
                  <a:pt x="8222" y="19647"/>
                </a:lnTo>
                <a:lnTo>
                  <a:pt x="16444" y="8408"/>
                </a:lnTo>
                <a:lnTo>
                  <a:pt x="28682" y="2021"/>
                </a:lnTo>
                <a:lnTo>
                  <a:pt x="44362" y="0"/>
                </a:lnTo>
                <a:lnTo>
                  <a:pt x="53087" y="970"/>
                </a:lnTo>
                <a:lnTo>
                  <a:pt x="64823" y="5174"/>
                </a:lnTo>
                <a:lnTo>
                  <a:pt x="75125" y="14553"/>
                </a:lnTo>
                <a:lnTo>
                  <a:pt x="75385" y="15524"/>
                </a:lnTo>
                <a:lnTo>
                  <a:pt x="41303" y="15524"/>
                </a:lnTo>
                <a:lnTo>
                  <a:pt x="30427" y="17545"/>
                </a:lnTo>
                <a:lnTo>
                  <a:pt x="24284" y="22639"/>
                </a:lnTo>
                <a:lnTo>
                  <a:pt x="21297" y="29350"/>
                </a:lnTo>
                <a:lnTo>
                  <a:pt x="19886" y="36222"/>
                </a:lnTo>
                <a:close/>
              </a:path>
              <a:path w="90804" h="114300">
                <a:moveTo>
                  <a:pt x="30595" y="113843"/>
                </a:moveTo>
                <a:lnTo>
                  <a:pt x="18070" y="111660"/>
                </a:lnTo>
                <a:lnTo>
                  <a:pt x="8413" y="105434"/>
                </a:lnTo>
                <a:lnTo>
                  <a:pt x="2199" y="95651"/>
                </a:lnTo>
                <a:lnTo>
                  <a:pt x="0" y="82795"/>
                </a:lnTo>
                <a:lnTo>
                  <a:pt x="884" y="74521"/>
                </a:lnTo>
                <a:lnTo>
                  <a:pt x="4780" y="64468"/>
                </a:lnTo>
                <a:lnTo>
                  <a:pt x="13552" y="55385"/>
                </a:lnTo>
                <a:lnTo>
                  <a:pt x="29065" y="50022"/>
                </a:lnTo>
                <a:lnTo>
                  <a:pt x="55071" y="46572"/>
                </a:lnTo>
                <a:lnTo>
                  <a:pt x="64249" y="43122"/>
                </a:lnTo>
                <a:lnTo>
                  <a:pt x="64249" y="32773"/>
                </a:lnTo>
                <a:lnTo>
                  <a:pt x="62815" y="25711"/>
                </a:lnTo>
                <a:lnTo>
                  <a:pt x="58513" y="20267"/>
                </a:lnTo>
                <a:lnTo>
                  <a:pt x="51342" y="16763"/>
                </a:lnTo>
                <a:lnTo>
                  <a:pt x="41303" y="15524"/>
                </a:lnTo>
                <a:lnTo>
                  <a:pt x="75385" y="15524"/>
                </a:lnTo>
                <a:lnTo>
                  <a:pt x="79547" y="31048"/>
                </a:lnTo>
                <a:lnTo>
                  <a:pt x="79547" y="56921"/>
                </a:lnTo>
                <a:lnTo>
                  <a:pt x="64249" y="56921"/>
                </a:lnTo>
                <a:lnTo>
                  <a:pt x="61453" y="58242"/>
                </a:lnTo>
                <a:lnTo>
                  <a:pt x="56792" y="59724"/>
                </a:lnTo>
                <a:lnTo>
                  <a:pt x="48976" y="61530"/>
                </a:lnTo>
                <a:lnTo>
                  <a:pt x="36714" y="63821"/>
                </a:lnTo>
                <a:lnTo>
                  <a:pt x="30379" y="64575"/>
                </a:lnTo>
                <a:lnTo>
                  <a:pt x="23902" y="67271"/>
                </a:lnTo>
                <a:lnTo>
                  <a:pt x="18858" y="72553"/>
                </a:lnTo>
                <a:lnTo>
                  <a:pt x="16827" y="81070"/>
                </a:lnTo>
                <a:lnTo>
                  <a:pt x="16827" y="93144"/>
                </a:lnTo>
                <a:lnTo>
                  <a:pt x="21416" y="100044"/>
                </a:lnTo>
                <a:lnTo>
                  <a:pt x="61385" y="100044"/>
                </a:lnTo>
                <a:lnTo>
                  <a:pt x="58991" y="102928"/>
                </a:lnTo>
                <a:lnTo>
                  <a:pt x="52011" y="108453"/>
                </a:lnTo>
                <a:lnTo>
                  <a:pt x="42737" y="112361"/>
                </a:lnTo>
                <a:lnTo>
                  <a:pt x="30595" y="113843"/>
                </a:lnTo>
                <a:close/>
              </a:path>
              <a:path w="90804" h="114300">
                <a:moveTo>
                  <a:pt x="61385" y="100044"/>
                </a:moveTo>
                <a:lnTo>
                  <a:pt x="33654" y="100044"/>
                </a:lnTo>
                <a:lnTo>
                  <a:pt x="44888" y="97942"/>
                </a:lnTo>
                <a:lnTo>
                  <a:pt x="54688" y="92282"/>
                </a:lnTo>
                <a:lnTo>
                  <a:pt x="61620" y="84035"/>
                </a:lnTo>
                <a:lnTo>
                  <a:pt x="64249" y="74170"/>
                </a:lnTo>
                <a:lnTo>
                  <a:pt x="64249" y="56921"/>
                </a:lnTo>
                <a:lnTo>
                  <a:pt x="79547" y="56921"/>
                </a:lnTo>
                <a:lnTo>
                  <a:pt x="79547" y="96594"/>
                </a:lnTo>
                <a:lnTo>
                  <a:pt x="64249" y="96594"/>
                </a:lnTo>
                <a:lnTo>
                  <a:pt x="61385" y="100044"/>
                </a:lnTo>
                <a:close/>
              </a:path>
              <a:path w="90804" h="114300">
                <a:moveTo>
                  <a:pt x="85666" y="113843"/>
                </a:moveTo>
                <a:lnTo>
                  <a:pt x="67309" y="113843"/>
                </a:lnTo>
                <a:lnTo>
                  <a:pt x="64249" y="105218"/>
                </a:lnTo>
                <a:lnTo>
                  <a:pt x="64249" y="96594"/>
                </a:lnTo>
                <a:lnTo>
                  <a:pt x="79547" y="96594"/>
                </a:lnTo>
                <a:lnTo>
                  <a:pt x="81076" y="98319"/>
                </a:lnTo>
                <a:lnTo>
                  <a:pt x="90255" y="98319"/>
                </a:lnTo>
                <a:lnTo>
                  <a:pt x="90255" y="110393"/>
                </a:lnTo>
                <a:lnTo>
                  <a:pt x="87195" y="112118"/>
                </a:lnTo>
                <a:lnTo>
                  <a:pt x="85666" y="11384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6486214" y="5569534"/>
            <a:ext cx="84455" cy="150495"/>
          </a:xfrm>
          <a:custGeom>
            <a:avLst/>
            <a:gdLst/>
            <a:ahLst/>
            <a:cxnLst/>
            <a:rect l="l" t="t" r="r" b="b"/>
            <a:pathLst>
              <a:path w="84454" h="150495">
                <a:moveTo>
                  <a:pt x="84136" y="55196"/>
                </a:moveTo>
                <a:lnTo>
                  <a:pt x="67309" y="55196"/>
                </a:lnTo>
                <a:lnTo>
                  <a:pt x="67309" y="0"/>
                </a:lnTo>
                <a:lnTo>
                  <a:pt x="84136" y="0"/>
                </a:lnTo>
                <a:lnTo>
                  <a:pt x="84136" y="55196"/>
                </a:lnTo>
                <a:close/>
              </a:path>
              <a:path w="84454" h="150495">
                <a:moveTo>
                  <a:pt x="41303" y="150066"/>
                </a:moveTo>
                <a:lnTo>
                  <a:pt x="21297" y="144298"/>
                </a:lnTo>
                <a:lnTo>
                  <a:pt x="8604" y="129798"/>
                </a:lnTo>
                <a:lnTo>
                  <a:pt x="1936" y="110771"/>
                </a:lnTo>
                <a:lnTo>
                  <a:pt x="0" y="91419"/>
                </a:lnTo>
                <a:lnTo>
                  <a:pt x="2557" y="69696"/>
                </a:lnTo>
                <a:lnTo>
                  <a:pt x="10134" y="52178"/>
                </a:lnTo>
                <a:lnTo>
                  <a:pt x="22587" y="40481"/>
                </a:lnTo>
                <a:lnTo>
                  <a:pt x="39773" y="36222"/>
                </a:lnTo>
                <a:lnTo>
                  <a:pt x="50744" y="38217"/>
                </a:lnTo>
                <a:lnTo>
                  <a:pt x="58704" y="43122"/>
                </a:lnTo>
                <a:lnTo>
                  <a:pt x="64082" y="49321"/>
                </a:lnTo>
                <a:lnTo>
                  <a:pt x="66361" y="53471"/>
                </a:lnTo>
                <a:lnTo>
                  <a:pt x="42833" y="53471"/>
                </a:lnTo>
                <a:lnTo>
                  <a:pt x="27798" y="57730"/>
                </a:lnTo>
                <a:lnTo>
                  <a:pt x="20078" y="68133"/>
                </a:lnTo>
                <a:lnTo>
                  <a:pt x="17233" y="81124"/>
                </a:lnTo>
                <a:lnTo>
                  <a:pt x="16827" y="93144"/>
                </a:lnTo>
                <a:lnTo>
                  <a:pt x="18285" y="109800"/>
                </a:lnTo>
                <a:lnTo>
                  <a:pt x="22755" y="122899"/>
                </a:lnTo>
                <a:lnTo>
                  <a:pt x="30379" y="131469"/>
                </a:lnTo>
                <a:lnTo>
                  <a:pt x="41303" y="134542"/>
                </a:lnTo>
                <a:lnTo>
                  <a:pt x="67575" y="134542"/>
                </a:lnTo>
                <a:lnTo>
                  <a:pt x="62600" y="141334"/>
                </a:lnTo>
                <a:lnTo>
                  <a:pt x="55644" y="146616"/>
                </a:lnTo>
                <a:lnTo>
                  <a:pt x="48402" y="149311"/>
                </a:lnTo>
                <a:lnTo>
                  <a:pt x="41303" y="150066"/>
                </a:lnTo>
                <a:close/>
              </a:path>
              <a:path w="84454" h="150495">
                <a:moveTo>
                  <a:pt x="67575" y="134542"/>
                </a:moveTo>
                <a:lnTo>
                  <a:pt x="41303" y="134542"/>
                </a:lnTo>
                <a:lnTo>
                  <a:pt x="49884" y="133006"/>
                </a:lnTo>
                <a:lnTo>
                  <a:pt x="58321" y="127427"/>
                </a:lnTo>
                <a:lnTo>
                  <a:pt x="64751" y="116349"/>
                </a:lnTo>
                <a:lnTo>
                  <a:pt x="67309" y="98319"/>
                </a:lnTo>
                <a:lnTo>
                  <a:pt x="66711" y="84035"/>
                </a:lnTo>
                <a:lnTo>
                  <a:pt x="63675" y="69427"/>
                </a:lnTo>
                <a:lnTo>
                  <a:pt x="56337" y="58053"/>
                </a:lnTo>
                <a:lnTo>
                  <a:pt x="42833" y="53471"/>
                </a:lnTo>
                <a:lnTo>
                  <a:pt x="66361" y="53471"/>
                </a:lnTo>
                <a:lnTo>
                  <a:pt x="67309" y="55196"/>
                </a:lnTo>
                <a:lnTo>
                  <a:pt x="84136" y="55196"/>
                </a:lnTo>
                <a:lnTo>
                  <a:pt x="84136" y="132817"/>
                </a:lnTo>
                <a:lnTo>
                  <a:pt x="68838" y="132817"/>
                </a:lnTo>
                <a:lnTo>
                  <a:pt x="67575" y="134542"/>
                </a:lnTo>
                <a:close/>
              </a:path>
              <a:path w="84454" h="150495">
                <a:moveTo>
                  <a:pt x="84136" y="146616"/>
                </a:moveTo>
                <a:lnTo>
                  <a:pt x="68838" y="146616"/>
                </a:lnTo>
                <a:lnTo>
                  <a:pt x="68838" y="132817"/>
                </a:lnTo>
                <a:lnTo>
                  <a:pt x="84136" y="132817"/>
                </a:lnTo>
                <a:lnTo>
                  <a:pt x="84136" y="14661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6588707" y="5605757"/>
            <a:ext cx="87630" cy="114300"/>
          </a:xfrm>
          <a:custGeom>
            <a:avLst/>
            <a:gdLst/>
            <a:ahLst/>
            <a:cxnLst/>
            <a:rect l="l" t="t" r="r" b="b"/>
            <a:pathLst>
              <a:path w="87629" h="114300">
                <a:moveTo>
                  <a:pt x="42833" y="113843"/>
                </a:moveTo>
                <a:lnTo>
                  <a:pt x="24523" y="109854"/>
                </a:lnTo>
                <a:lnTo>
                  <a:pt x="11090" y="98750"/>
                </a:lnTo>
                <a:lnTo>
                  <a:pt x="2820" y="81825"/>
                </a:lnTo>
                <a:lnTo>
                  <a:pt x="0" y="60371"/>
                </a:lnTo>
                <a:lnTo>
                  <a:pt x="2653" y="37112"/>
                </a:lnTo>
                <a:lnTo>
                  <a:pt x="10899" y="17895"/>
                </a:lnTo>
                <a:lnTo>
                  <a:pt x="25169" y="4824"/>
                </a:lnTo>
                <a:lnTo>
                  <a:pt x="45892" y="0"/>
                </a:lnTo>
                <a:lnTo>
                  <a:pt x="63962" y="4635"/>
                </a:lnTo>
                <a:lnTo>
                  <a:pt x="76443" y="17249"/>
                </a:lnTo>
                <a:lnTo>
                  <a:pt x="42833" y="17249"/>
                </a:lnTo>
                <a:lnTo>
                  <a:pt x="32961" y="19917"/>
                </a:lnTo>
                <a:lnTo>
                  <a:pt x="24667" y="26951"/>
                </a:lnTo>
                <a:lnTo>
                  <a:pt x="18954" y="36896"/>
                </a:lnTo>
                <a:lnTo>
                  <a:pt x="16827" y="48297"/>
                </a:lnTo>
                <a:lnTo>
                  <a:pt x="85653" y="48297"/>
                </a:lnTo>
                <a:lnTo>
                  <a:pt x="87195" y="63821"/>
                </a:lnTo>
                <a:lnTo>
                  <a:pt x="16827" y="63821"/>
                </a:lnTo>
                <a:lnTo>
                  <a:pt x="18548" y="78671"/>
                </a:lnTo>
                <a:lnTo>
                  <a:pt x="23711" y="89479"/>
                </a:lnTo>
                <a:lnTo>
                  <a:pt x="32316" y="96082"/>
                </a:lnTo>
                <a:lnTo>
                  <a:pt x="44362" y="98319"/>
                </a:lnTo>
                <a:lnTo>
                  <a:pt x="77328" y="98319"/>
                </a:lnTo>
                <a:lnTo>
                  <a:pt x="76631" y="99451"/>
                </a:lnTo>
                <a:lnTo>
                  <a:pt x="68838" y="106943"/>
                </a:lnTo>
                <a:lnTo>
                  <a:pt x="64990" y="109477"/>
                </a:lnTo>
                <a:lnTo>
                  <a:pt x="59851" y="111687"/>
                </a:lnTo>
                <a:lnTo>
                  <a:pt x="52704" y="113250"/>
                </a:lnTo>
                <a:lnTo>
                  <a:pt x="42833" y="113843"/>
                </a:lnTo>
                <a:close/>
              </a:path>
              <a:path w="87629" h="114300">
                <a:moveTo>
                  <a:pt x="85653" y="48297"/>
                </a:moveTo>
                <a:lnTo>
                  <a:pt x="70368" y="48297"/>
                </a:lnTo>
                <a:lnTo>
                  <a:pt x="68217" y="36896"/>
                </a:lnTo>
                <a:lnTo>
                  <a:pt x="63484" y="26951"/>
                </a:lnTo>
                <a:lnTo>
                  <a:pt x="55310" y="19917"/>
                </a:lnTo>
                <a:lnTo>
                  <a:pt x="42833" y="17249"/>
                </a:lnTo>
                <a:lnTo>
                  <a:pt x="76443" y="17249"/>
                </a:lnTo>
                <a:lnTo>
                  <a:pt x="76870" y="17680"/>
                </a:lnTo>
                <a:lnTo>
                  <a:pt x="84614" y="37840"/>
                </a:lnTo>
                <a:lnTo>
                  <a:pt x="85653" y="48297"/>
                </a:lnTo>
                <a:close/>
              </a:path>
              <a:path w="87629" h="114300">
                <a:moveTo>
                  <a:pt x="77328" y="98319"/>
                </a:moveTo>
                <a:lnTo>
                  <a:pt x="44362" y="98319"/>
                </a:lnTo>
                <a:lnTo>
                  <a:pt x="54640" y="96298"/>
                </a:lnTo>
                <a:lnTo>
                  <a:pt x="62337" y="91204"/>
                </a:lnTo>
                <a:lnTo>
                  <a:pt x="67165" y="84493"/>
                </a:lnTo>
                <a:lnTo>
                  <a:pt x="68838" y="77620"/>
                </a:lnTo>
                <a:lnTo>
                  <a:pt x="85666" y="77620"/>
                </a:lnTo>
                <a:lnTo>
                  <a:pt x="84757" y="83172"/>
                </a:lnTo>
                <a:lnTo>
                  <a:pt x="81841" y="90988"/>
                </a:lnTo>
                <a:lnTo>
                  <a:pt x="77328" y="983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6689671" y="5569534"/>
            <a:ext cx="84455" cy="150495"/>
          </a:xfrm>
          <a:custGeom>
            <a:avLst/>
            <a:gdLst/>
            <a:ahLst/>
            <a:cxnLst/>
            <a:rect l="l" t="t" r="r" b="b"/>
            <a:pathLst>
              <a:path w="84454" h="150495">
                <a:moveTo>
                  <a:pt x="84136" y="55196"/>
                </a:moveTo>
                <a:lnTo>
                  <a:pt x="68838" y="55196"/>
                </a:lnTo>
                <a:lnTo>
                  <a:pt x="68838" y="0"/>
                </a:lnTo>
                <a:lnTo>
                  <a:pt x="84136" y="0"/>
                </a:lnTo>
                <a:lnTo>
                  <a:pt x="84136" y="55196"/>
                </a:lnTo>
                <a:close/>
              </a:path>
              <a:path w="84454" h="150495">
                <a:moveTo>
                  <a:pt x="42833" y="150066"/>
                </a:moveTo>
                <a:lnTo>
                  <a:pt x="21942" y="144298"/>
                </a:lnTo>
                <a:lnTo>
                  <a:pt x="8796" y="129798"/>
                </a:lnTo>
                <a:lnTo>
                  <a:pt x="1959" y="110771"/>
                </a:lnTo>
                <a:lnTo>
                  <a:pt x="0" y="91419"/>
                </a:lnTo>
                <a:lnTo>
                  <a:pt x="2772" y="69696"/>
                </a:lnTo>
                <a:lnTo>
                  <a:pt x="10708" y="52178"/>
                </a:lnTo>
                <a:lnTo>
                  <a:pt x="23233" y="40481"/>
                </a:lnTo>
                <a:lnTo>
                  <a:pt x="39773" y="36222"/>
                </a:lnTo>
                <a:lnTo>
                  <a:pt x="50768" y="38217"/>
                </a:lnTo>
                <a:lnTo>
                  <a:pt x="58895" y="43122"/>
                </a:lnTo>
                <a:lnTo>
                  <a:pt x="64727" y="49321"/>
                </a:lnTo>
                <a:lnTo>
                  <a:pt x="67631" y="53471"/>
                </a:lnTo>
                <a:lnTo>
                  <a:pt x="42833" y="53471"/>
                </a:lnTo>
                <a:lnTo>
                  <a:pt x="28443" y="57730"/>
                </a:lnTo>
                <a:lnTo>
                  <a:pt x="20651" y="68133"/>
                </a:lnTo>
                <a:lnTo>
                  <a:pt x="17448" y="81124"/>
                </a:lnTo>
                <a:lnTo>
                  <a:pt x="16827" y="93144"/>
                </a:lnTo>
                <a:lnTo>
                  <a:pt x="18309" y="109800"/>
                </a:lnTo>
                <a:lnTo>
                  <a:pt x="22946" y="122899"/>
                </a:lnTo>
                <a:lnTo>
                  <a:pt x="31025" y="131469"/>
                </a:lnTo>
                <a:lnTo>
                  <a:pt x="42833" y="134542"/>
                </a:lnTo>
                <a:lnTo>
                  <a:pt x="67754" y="134542"/>
                </a:lnTo>
                <a:lnTo>
                  <a:pt x="63484" y="141334"/>
                </a:lnTo>
                <a:lnTo>
                  <a:pt x="56983" y="146616"/>
                </a:lnTo>
                <a:lnTo>
                  <a:pt x="49908" y="149311"/>
                </a:lnTo>
                <a:lnTo>
                  <a:pt x="42833" y="150066"/>
                </a:lnTo>
                <a:close/>
              </a:path>
              <a:path w="84454" h="150495">
                <a:moveTo>
                  <a:pt x="67754" y="134542"/>
                </a:moveTo>
                <a:lnTo>
                  <a:pt x="42833" y="134542"/>
                </a:lnTo>
                <a:lnTo>
                  <a:pt x="50768" y="133006"/>
                </a:lnTo>
                <a:lnTo>
                  <a:pt x="59277" y="127427"/>
                </a:lnTo>
                <a:lnTo>
                  <a:pt x="66066" y="116349"/>
                </a:lnTo>
                <a:lnTo>
                  <a:pt x="68838" y="98319"/>
                </a:lnTo>
                <a:lnTo>
                  <a:pt x="68002" y="84035"/>
                </a:lnTo>
                <a:lnTo>
                  <a:pt x="64440" y="69427"/>
                </a:lnTo>
                <a:lnTo>
                  <a:pt x="56576" y="58053"/>
                </a:lnTo>
                <a:lnTo>
                  <a:pt x="42833" y="53471"/>
                </a:lnTo>
                <a:lnTo>
                  <a:pt x="67631" y="53471"/>
                </a:lnTo>
                <a:lnTo>
                  <a:pt x="68838" y="55196"/>
                </a:lnTo>
                <a:lnTo>
                  <a:pt x="84136" y="55196"/>
                </a:lnTo>
                <a:lnTo>
                  <a:pt x="84136" y="132817"/>
                </a:lnTo>
                <a:lnTo>
                  <a:pt x="68838" y="132817"/>
                </a:lnTo>
                <a:lnTo>
                  <a:pt x="67754" y="134542"/>
                </a:lnTo>
                <a:close/>
              </a:path>
              <a:path w="84454" h="150495">
                <a:moveTo>
                  <a:pt x="84136" y="146616"/>
                </a:moveTo>
                <a:lnTo>
                  <a:pt x="70368" y="146616"/>
                </a:lnTo>
                <a:lnTo>
                  <a:pt x="70368" y="132817"/>
                </a:lnTo>
                <a:lnTo>
                  <a:pt x="84136" y="132817"/>
                </a:lnTo>
                <a:lnTo>
                  <a:pt x="84136" y="14661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6847236" y="5605757"/>
            <a:ext cx="84455" cy="153670"/>
          </a:xfrm>
          <a:custGeom>
            <a:avLst/>
            <a:gdLst/>
            <a:ahLst/>
            <a:cxnLst/>
            <a:rect l="l" t="t" r="r" b="b"/>
            <a:pathLst>
              <a:path w="84454" h="153670">
                <a:moveTo>
                  <a:pt x="36129" y="18973"/>
                </a:moveTo>
                <a:lnTo>
                  <a:pt x="15297" y="18973"/>
                </a:lnTo>
                <a:lnTo>
                  <a:pt x="19193" y="13098"/>
                </a:lnTo>
                <a:lnTo>
                  <a:pt x="24667" y="6899"/>
                </a:lnTo>
                <a:lnTo>
                  <a:pt x="32722" y="1994"/>
                </a:lnTo>
                <a:lnTo>
                  <a:pt x="44362" y="0"/>
                </a:lnTo>
                <a:lnTo>
                  <a:pt x="60903" y="4258"/>
                </a:lnTo>
                <a:lnTo>
                  <a:pt x="73428" y="15955"/>
                </a:lnTo>
                <a:lnTo>
                  <a:pt x="74014" y="17249"/>
                </a:lnTo>
                <a:lnTo>
                  <a:pt x="41303" y="17249"/>
                </a:lnTo>
                <a:lnTo>
                  <a:pt x="36129" y="18973"/>
                </a:lnTo>
                <a:close/>
              </a:path>
              <a:path w="84454" h="153670">
                <a:moveTo>
                  <a:pt x="15297" y="153516"/>
                </a:moveTo>
                <a:lnTo>
                  <a:pt x="0" y="153516"/>
                </a:lnTo>
                <a:lnTo>
                  <a:pt x="0" y="3449"/>
                </a:lnTo>
                <a:lnTo>
                  <a:pt x="15297" y="3449"/>
                </a:lnTo>
                <a:lnTo>
                  <a:pt x="15297" y="18973"/>
                </a:lnTo>
                <a:lnTo>
                  <a:pt x="36129" y="18973"/>
                </a:lnTo>
                <a:lnTo>
                  <a:pt x="27559" y="21830"/>
                </a:lnTo>
                <a:lnTo>
                  <a:pt x="19695" y="33204"/>
                </a:lnTo>
                <a:lnTo>
                  <a:pt x="16134" y="47812"/>
                </a:lnTo>
                <a:lnTo>
                  <a:pt x="15297" y="62096"/>
                </a:lnTo>
                <a:lnTo>
                  <a:pt x="17855" y="80127"/>
                </a:lnTo>
                <a:lnTo>
                  <a:pt x="24284" y="91204"/>
                </a:lnTo>
                <a:lnTo>
                  <a:pt x="32722" y="96783"/>
                </a:lnTo>
                <a:lnTo>
                  <a:pt x="41303" y="98319"/>
                </a:lnTo>
                <a:lnTo>
                  <a:pt x="70442" y="98319"/>
                </a:lnTo>
                <a:lnTo>
                  <a:pt x="68870" y="100044"/>
                </a:lnTo>
                <a:lnTo>
                  <a:pt x="15297" y="100044"/>
                </a:lnTo>
                <a:lnTo>
                  <a:pt x="15297" y="153516"/>
                </a:lnTo>
                <a:close/>
              </a:path>
              <a:path w="84454" h="153670">
                <a:moveTo>
                  <a:pt x="70442" y="98319"/>
                </a:moveTo>
                <a:lnTo>
                  <a:pt x="41303" y="98319"/>
                </a:lnTo>
                <a:lnTo>
                  <a:pt x="52465" y="95246"/>
                </a:lnTo>
                <a:lnTo>
                  <a:pt x="60616" y="86676"/>
                </a:lnTo>
                <a:lnTo>
                  <a:pt x="65612" y="73577"/>
                </a:lnTo>
                <a:lnTo>
                  <a:pt x="67309" y="56921"/>
                </a:lnTo>
                <a:lnTo>
                  <a:pt x="66687" y="44901"/>
                </a:lnTo>
                <a:lnTo>
                  <a:pt x="63484" y="31910"/>
                </a:lnTo>
                <a:lnTo>
                  <a:pt x="55692" y="21507"/>
                </a:lnTo>
                <a:lnTo>
                  <a:pt x="41303" y="17249"/>
                </a:lnTo>
                <a:lnTo>
                  <a:pt x="74014" y="17249"/>
                </a:lnTo>
                <a:lnTo>
                  <a:pt x="81363" y="33473"/>
                </a:lnTo>
                <a:lnTo>
                  <a:pt x="84136" y="55196"/>
                </a:lnTo>
                <a:lnTo>
                  <a:pt x="81961" y="74548"/>
                </a:lnTo>
                <a:lnTo>
                  <a:pt x="74766" y="93575"/>
                </a:lnTo>
                <a:lnTo>
                  <a:pt x="70442" y="98319"/>
                </a:lnTo>
                <a:close/>
              </a:path>
              <a:path w="84454" h="153670">
                <a:moveTo>
                  <a:pt x="41303" y="113843"/>
                </a:moveTo>
                <a:lnTo>
                  <a:pt x="32746" y="112657"/>
                </a:lnTo>
                <a:lnTo>
                  <a:pt x="25623" y="109531"/>
                </a:lnTo>
                <a:lnTo>
                  <a:pt x="20221" y="105111"/>
                </a:lnTo>
                <a:lnTo>
                  <a:pt x="16827" y="100044"/>
                </a:lnTo>
                <a:lnTo>
                  <a:pt x="68870" y="100044"/>
                </a:lnTo>
                <a:lnTo>
                  <a:pt x="61548" y="108075"/>
                </a:lnTo>
                <a:lnTo>
                  <a:pt x="41303" y="11384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6952789" y="5605757"/>
            <a:ext cx="46355" cy="110489"/>
          </a:xfrm>
          <a:custGeom>
            <a:avLst/>
            <a:gdLst/>
            <a:ahLst/>
            <a:cxnLst/>
            <a:rect l="l" t="t" r="r" b="b"/>
            <a:pathLst>
              <a:path w="46354" h="110489">
                <a:moveTo>
                  <a:pt x="31969" y="22423"/>
                </a:moveTo>
                <a:lnTo>
                  <a:pt x="15297" y="22423"/>
                </a:lnTo>
                <a:lnTo>
                  <a:pt x="20460" y="13098"/>
                </a:lnTo>
                <a:lnTo>
                  <a:pt x="26770" y="6037"/>
                </a:lnTo>
                <a:lnTo>
                  <a:pt x="34228" y="1563"/>
                </a:lnTo>
                <a:lnTo>
                  <a:pt x="42833" y="0"/>
                </a:lnTo>
                <a:lnTo>
                  <a:pt x="44362" y="0"/>
                </a:lnTo>
                <a:lnTo>
                  <a:pt x="44362" y="1724"/>
                </a:lnTo>
                <a:lnTo>
                  <a:pt x="45892" y="1724"/>
                </a:lnTo>
                <a:lnTo>
                  <a:pt x="45892" y="20698"/>
                </a:lnTo>
                <a:lnTo>
                  <a:pt x="39773" y="20698"/>
                </a:lnTo>
                <a:lnTo>
                  <a:pt x="31969" y="22423"/>
                </a:lnTo>
                <a:close/>
              </a:path>
              <a:path w="46354" h="110489">
                <a:moveTo>
                  <a:pt x="15297" y="110393"/>
                </a:moveTo>
                <a:lnTo>
                  <a:pt x="0" y="110393"/>
                </a:lnTo>
                <a:lnTo>
                  <a:pt x="0" y="3449"/>
                </a:lnTo>
                <a:lnTo>
                  <a:pt x="15297" y="3449"/>
                </a:lnTo>
                <a:lnTo>
                  <a:pt x="15297" y="22423"/>
                </a:lnTo>
                <a:lnTo>
                  <a:pt x="31969" y="22423"/>
                </a:lnTo>
                <a:lnTo>
                  <a:pt x="30140" y="22827"/>
                </a:lnTo>
                <a:lnTo>
                  <a:pt x="22372" y="28676"/>
                </a:lnTo>
                <a:lnTo>
                  <a:pt x="17185" y="37435"/>
                </a:lnTo>
                <a:lnTo>
                  <a:pt x="15297" y="48297"/>
                </a:lnTo>
                <a:lnTo>
                  <a:pt x="15297" y="11039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7006330" y="5605757"/>
            <a:ext cx="88900" cy="114300"/>
          </a:xfrm>
          <a:custGeom>
            <a:avLst/>
            <a:gdLst/>
            <a:ahLst/>
            <a:cxnLst/>
            <a:rect l="l" t="t" r="r" b="b"/>
            <a:pathLst>
              <a:path w="88900" h="114300">
                <a:moveTo>
                  <a:pt x="44362" y="113843"/>
                </a:moveTo>
                <a:lnTo>
                  <a:pt x="24523" y="108830"/>
                </a:lnTo>
                <a:lnTo>
                  <a:pt x="10708" y="95732"/>
                </a:lnTo>
                <a:lnTo>
                  <a:pt x="2629" y="77458"/>
                </a:lnTo>
                <a:lnTo>
                  <a:pt x="0" y="56921"/>
                </a:lnTo>
                <a:lnTo>
                  <a:pt x="2629" y="36384"/>
                </a:lnTo>
                <a:lnTo>
                  <a:pt x="10708" y="18111"/>
                </a:lnTo>
                <a:lnTo>
                  <a:pt x="24523" y="5012"/>
                </a:lnTo>
                <a:lnTo>
                  <a:pt x="44362" y="0"/>
                </a:lnTo>
                <a:lnTo>
                  <a:pt x="64201" y="5012"/>
                </a:lnTo>
                <a:lnTo>
                  <a:pt x="75288" y="15524"/>
                </a:lnTo>
                <a:lnTo>
                  <a:pt x="44362" y="15524"/>
                </a:lnTo>
                <a:lnTo>
                  <a:pt x="30379" y="20051"/>
                </a:lnTo>
                <a:lnTo>
                  <a:pt x="21990" y="31048"/>
                </a:lnTo>
                <a:lnTo>
                  <a:pt x="17902" y="44631"/>
                </a:lnTo>
                <a:lnTo>
                  <a:pt x="16827" y="56921"/>
                </a:lnTo>
                <a:lnTo>
                  <a:pt x="17902" y="69939"/>
                </a:lnTo>
                <a:lnTo>
                  <a:pt x="21990" y="83442"/>
                </a:lnTo>
                <a:lnTo>
                  <a:pt x="30379" y="94034"/>
                </a:lnTo>
                <a:lnTo>
                  <a:pt x="44362" y="98319"/>
                </a:lnTo>
                <a:lnTo>
                  <a:pt x="75288" y="98319"/>
                </a:lnTo>
                <a:lnTo>
                  <a:pt x="64201" y="108830"/>
                </a:lnTo>
                <a:lnTo>
                  <a:pt x="44362" y="113843"/>
                </a:lnTo>
                <a:close/>
              </a:path>
              <a:path w="88900" h="114300">
                <a:moveTo>
                  <a:pt x="75288" y="98319"/>
                </a:moveTo>
                <a:lnTo>
                  <a:pt x="44362" y="98319"/>
                </a:lnTo>
                <a:lnTo>
                  <a:pt x="58345" y="94034"/>
                </a:lnTo>
                <a:lnTo>
                  <a:pt x="66735" y="83442"/>
                </a:lnTo>
                <a:lnTo>
                  <a:pt x="70822" y="69939"/>
                </a:lnTo>
                <a:lnTo>
                  <a:pt x="71898" y="56921"/>
                </a:lnTo>
                <a:lnTo>
                  <a:pt x="70822" y="44631"/>
                </a:lnTo>
                <a:lnTo>
                  <a:pt x="66735" y="31048"/>
                </a:lnTo>
                <a:lnTo>
                  <a:pt x="58345" y="20051"/>
                </a:lnTo>
                <a:lnTo>
                  <a:pt x="44362" y="15524"/>
                </a:lnTo>
                <a:lnTo>
                  <a:pt x="75288" y="15524"/>
                </a:lnTo>
                <a:lnTo>
                  <a:pt x="78017" y="18111"/>
                </a:lnTo>
                <a:lnTo>
                  <a:pt x="86096" y="36384"/>
                </a:lnTo>
                <a:lnTo>
                  <a:pt x="88725" y="56921"/>
                </a:lnTo>
                <a:lnTo>
                  <a:pt x="86096" y="77458"/>
                </a:lnTo>
                <a:lnTo>
                  <a:pt x="78017" y="95732"/>
                </a:lnTo>
                <a:lnTo>
                  <a:pt x="75288" y="983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7107294" y="5605757"/>
            <a:ext cx="81280" cy="114300"/>
          </a:xfrm>
          <a:custGeom>
            <a:avLst/>
            <a:gdLst/>
            <a:ahLst/>
            <a:cxnLst/>
            <a:rect l="l" t="t" r="r" b="b"/>
            <a:pathLst>
              <a:path w="81279" h="114300">
                <a:moveTo>
                  <a:pt x="42833" y="113843"/>
                </a:moveTo>
                <a:lnTo>
                  <a:pt x="24523" y="109854"/>
                </a:lnTo>
                <a:lnTo>
                  <a:pt x="11090" y="98750"/>
                </a:lnTo>
                <a:lnTo>
                  <a:pt x="2820" y="81825"/>
                </a:lnTo>
                <a:lnTo>
                  <a:pt x="0" y="60371"/>
                </a:lnTo>
                <a:lnTo>
                  <a:pt x="2653" y="37112"/>
                </a:lnTo>
                <a:lnTo>
                  <a:pt x="10899" y="17895"/>
                </a:lnTo>
                <a:lnTo>
                  <a:pt x="25169" y="4824"/>
                </a:lnTo>
                <a:lnTo>
                  <a:pt x="45892" y="0"/>
                </a:lnTo>
                <a:lnTo>
                  <a:pt x="61500" y="3530"/>
                </a:lnTo>
                <a:lnTo>
                  <a:pt x="72089" y="12721"/>
                </a:lnTo>
                <a:lnTo>
                  <a:pt x="74322" y="17249"/>
                </a:lnTo>
                <a:lnTo>
                  <a:pt x="42833" y="17249"/>
                </a:lnTo>
                <a:lnTo>
                  <a:pt x="30379" y="20779"/>
                </a:lnTo>
                <a:lnTo>
                  <a:pt x="22372" y="29970"/>
                </a:lnTo>
                <a:lnTo>
                  <a:pt x="18094" y="42718"/>
                </a:lnTo>
                <a:lnTo>
                  <a:pt x="16827" y="56921"/>
                </a:lnTo>
                <a:lnTo>
                  <a:pt x="17878" y="71394"/>
                </a:lnTo>
                <a:lnTo>
                  <a:pt x="21798" y="84735"/>
                </a:lnTo>
                <a:lnTo>
                  <a:pt x="29734" y="94519"/>
                </a:lnTo>
                <a:lnTo>
                  <a:pt x="42833" y="98319"/>
                </a:lnTo>
                <a:lnTo>
                  <a:pt x="72345" y="98319"/>
                </a:lnTo>
                <a:lnTo>
                  <a:pt x="71707" y="99613"/>
                </a:lnTo>
                <a:lnTo>
                  <a:pt x="60210" y="109800"/>
                </a:lnTo>
                <a:lnTo>
                  <a:pt x="42833" y="113843"/>
                </a:lnTo>
                <a:close/>
              </a:path>
              <a:path w="81279" h="114300">
                <a:moveTo>
                  <a:pt x="81076" y="39672"/>
                </a:moveTo>
                <a:lnTo>
                  <a:pt x="65779" y="39672"/>
                </a:lnTo>
                <a:lnTo>
                  <a:pt x="63484" y="30347"/>
                </a:lnTo>
                <a:lnTo>
                  <a:pt x="58895" y="23286"/>
                </a:lnTo>
                <a:lnTo>
                  <a:pt x="52011" y="18812"/>
                </a:lnTo>
                <a:lnTo>
                  <a:pt x="42833" y="17249"/>
                </a:lnTo>
                <a:lnTo>
                  <a:pt x="74322" y="17249"/>
                </a:lnTo>
                <a:lnTo>
                  <a:pt x="78375" y="25469"/>
                </a:lnTo>
                <a:lnTo>
                  <a:pt x="81076" y="39672"/>
                </a:lnTo>
                <a:close/>
              </a:path>
              <a:path w="81279" h="114300">
                <a:moveTo>
                  <a:pt x="72345" y="98319"/>
                </a:moveTo>
                <a:lnTo>
                  <a:pt x="42833" y="98319"/>
                </a:lnTo>
                <a:lnTo>
                  <a:pt x="50505" y="96702"/>
                </a:lnTo>
                <a:lnTo>
                  <a:pt x="57174" y="91850"/>
                </a:lnTo>
                <a:lnTo>
                  <a:pt x="62409" y="83765"/>
                </a:lnTo>
                <a:lnTo>
                  <a:pt x="65779" y="72445"/>
                </a:lnTo>
                <a:lnTo>
                  <a:pt x="81076" y="72445"/>
                </a:lnTo>
                <a:lnTo>
                  <a:pt x="78328" y="86191"/>
                </a:lnTo>
                <a:lnTo>
                  <a:pt x="72345" y="983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7200609" y="5605757"/>
            <a:ext cx="87630" cy="114300"/>
          </a:xfrm>
          <a:custGeom>
            <a:avLst/>
            <a:gdLst/>
            <a:ahLst/>
            <a:cxnLst/>
            <a:rect l="l" t="t" r="r" b="b"/>
            <a:pathLst>
              <a:path w="87629" h="114300">
                <a:moveTo>
                  <a:pt x="42833" y="113843"/>
                </a:moveTo>
                <a:lnTo>
                  <a:pt x="25169" y="109854"/>
                </a:lnTo>
                <a:lnTo>
                  <a:pt x="11664" y="98750"/>
                </a:lnTo>
                <a:lnTo>
                  <a:pt x="3035" y="81825"/>
                </a:lnTo>
                <a:lnTo>
                  <a:pt x="0" y="60371"/>
                </a:lnTo>
                <a:lnTo>
                  <a:pt x="2868" y="37112"/>
                </a:lnTo>
                <a:lnTo>
                  <a:pt x="11473" y="17895"/>
                </a:lnTo>
                <a:lnTo>
                  <a:pt x="25814" y="4824"/>
                </a:lnTo>
                <a:lnTo>
                  <a:pt x="45892" y="0"/>
                </a:lnTo>
                <a:lnTo>
                  <a:pt x="63962" y="4635"/>
                </a:lnTo>
                <a:lnTo>
                  <a:pt x="76443" y="17249"/>
                </a:lnTo>
                <a:lnTo>
                  <a:pt x="44362" y="17249"/>
                </a:lnTo>
                <a:lnTo>
                  <a:pt x="33606" y="19917"/>
                </a:lnTo>
                <a:lnTo>
                  <a:pt x="24858" y="26951"/>
                </a:lnTo>
                <a:lnTo>
                  <a:pt x="18978" y="36896"/>
                </a:lnTo>
                <a:lnTo>
                  <a:pt x="16827" y="48297"/>
                </a:lnTo>
                <a:lnTo>
                  <a:pt x="85653" y="48297"/>
                </a:lnTo>
                <a:lnTo>
                  <a:pt x="87195" y="63821"/>
                </a:lnTo>
                <a:lnTo>
                  <a:pt x="16827" y="63821"/>
                </a:lnTo>
                <a:lnTo>
                  <a:pt x="18787" y="78671"/>
                </a:lnTo>
                <a:lnTo>
                  <a:pt x="24476" y="89479"/>
                </a:lnTo>
                <a:lnTo>
                  <a:pt x="33606" y="96082"/>
                </a:lnTo>
                <a:lnTo>
                  <a:pt x="45892" y="98319"/>
                </a:lnTo>
                <a:lnTo>
                  <a:pt x="77328" y="98319"/>
                </a:lnTo>
                <a:lnTo>
                  <a:pt x="76631" y="99451"/>
                </a:lnTo>
                <a:lnTo>
                  <a:pt x="68838" y="106943"/>
                </a:lnTo>
                <a:lnTo>
                  <a:pt x="64990" y="109477"/>
                </a:lnTo>
                <a:lnTo>
                  <a:pt x="59851" y="111687"/>
                </a:lnTo>
                <a:lnTo>
                  <a:pt x="52704" y="113250"/>
                </a:lnTo>
                <a:lnTo>
                  <a:pt x="42833" y="113843"/>
                </a:lnTo>
                <a:close/>
              </a:path>
              <a:path w="87629" h="114300">
                <a:moveTo>
                  <a:pt x="85653" y="48297"/>
                </a:moveTo>
                <a:lnTo>
                  <a:pt x="70368" y="48297"/>
                </a:lnTo>
                <a:lnTo>
                  <a:pt x="68241" y="36896"/>
                </a:lnTo>
                <a:lnTo>
                  <a:pt x="63675" y="26951"/>
                </a:lnTo>
                <a:lnTo>
                  <a:pt x="55955" y="19917"/>
                </a:lnTo>
                <a:lnTo>
                  <a:pt x="44362" y="17249"/>
                </a:lnTo>
                <a:lnTo>
                  <a:pt x="76443" y="17249"/>
                </a:lnTo>
                <a:lnTo>
                  <a:pt x="76870" y="17680"/>
                </a:lnTo>
                <a:lnTo>
                  <a:pt x="84614" y="37840"/>
                </a:lnTo>
                <a:lnTo>
                  <a:pt x="85653" y="48297"/>
                </a:lnTo>
                <a:close/>
              </a:path>
              <a:path w="87629" h="114300">
                <a:moveTo>
                  <a:pt x="77328" y="98319"/>
                </a:moveTo>
                <a:lnTo>
                  <a:pt x="45892" y="98319"/>
                </a:lnTo>
                <a:lnTo>
                  <a:pt x="55310" y="96298"/>
                </a:lnTo>
                <a:lnTo>
                  <a:pt x="62719" y="91204"/>
                </a:lnTo>
                <a:lnTo>
                  <a:pt x="67834" y="84493"/>
                </a:lnTo>
                <a:lnTo>
                  <a:pt x="70368" y="77620"/>
                </a:lnTo>
                <a:lnTo>
                  <a:pt x="85666" y="77620"/>
                </a:lnTo>
                <a:lnTo>
                  <a:pt x="84757" y="83172"/>
                </a:lnTo>
                <a:lnTo>
                  <a:pt x="81841" y="90988"/>
                </a:lnTo>
                <a:lnTo>
                  <a:pt x="77328" y="983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7301572" y="5605757"/>
            <a:ext cx="78105" cy="114300"/>
          </a:xfrm>
          <a:custGeom>
            <a:avLst/>
            <a:gdLst/>
            <a:ahLst/>
            <a:cxnLst/>
            <a:rect l="l" t="t" r="r" b="b"/>
            <a:pathLst>
              <a:path w="78104" h="114300">
                <a:moveTo>
                  <a:pt x="72392" y="98319"/>
                </a:moveTo>
                <a:lnTo>
                  <a:pt x="41303" y="98319"/>
                </a:lnTo>
                <a:lnTo>
                  <a:pt x="49167" y="97322"/>
                </a:lnTo>
                <a:lnTo>
                  <a:pt x="56027" y="94222"/>
                </a:lnTo>
                <a:lnTo>
                  <a:pt x="60879" y="88859"/>
                </a:lnTo>
                <a:lnTo>
                  <a:pt x="62719" y="81070"/>
                </a:lnTo>
                <a:lnTo>
                  <a:pt x="62719" y="72445"/>
                </a:lnTo>
                <a:lnTo>
                  <a:pt x="44362" y="65546"/>
                </a:lnTo>
                <a:lnTo>
                  <a:pt x="24476" y="60371"/>
                </a:lnTo>
                <a:lnTo>
                  <a:pt x="15966" y="57056"/>
                </a:lnTo>
                <a:lnTo>
                  <a:pt x="9178" y="51962"/>
                </a:lnTo>
                <a:lnTo>
                  <a:pt x="4684" y="44604"/>
                </a:lnTo>
                <a:lnTo>
                  <a:pt x="3059" y="34498"/>
                </a:lnTo>
                <a:lnTo>
                  <a:pt x="5999" y="19647"/>
                </a:lnTo>
                <a:lnTo>
                  <a:pt x="13958" y="8840"/>
                </a:lnTo>
                <a:lnTo>
                  <a:pt x="25647" y="2236"/>
                </a:lnTo>
                <a:lnTo>
                  <a:pt x="39773" y="0"/>
                </a:lnTo>
                <a:lnTo>
                  <a:pt x="59469" y="4662"/>
                </a:lnTo>
                <a:lnTo>
                  <a:pt x="69986" y="15308"/>
                </a:lnTo>
                <a:lnTo>
                  <a:pt x="70064" y="15524"/>
                </a:lnTo>
                <a:lnTo>
                  <a:pt x="32124" y="15524"/>
                </a:lnTo>
                <a:lnTo>
                  <a:pt x="18357" y="18973"/>
                </a:lnTo>
                <a:lnTo>
                  <a:pt x="18357" y="39672"/>
                </a:lnTo>
                <a:lnTo>
                  <a:pt x="22946" y="43122"/>
                </a:lnTo>
                <a:lnTo>
                  <a:pt x="35184" y="46572"/>
                </a:lnTo>
                <a:lnTo>
                  <a:pt x="52011" y="50022"/>
                </a:lnTo>
                <a:lnTo>
                  <a:pt x="64464" y="54603"/>
                </a:lnTo>
                <a:lnTo>
                  <a:pt x="72472" y="60802"/>
                </a:lnTo>
                <a:lnTo>
                  <a:pt x="76750" y="68942"/>
                </a:lnTo>
                <a:lnTo>
                  <a:pt x="78017" y="79345"/>
                </a:lnTo>
                <a:lnTo>
                  <a:pt x="75292" y="94195"/>
                </a:lnTo>
                <a:lnTo>
                  <a:pt x="72392" y="98319"/>
                </a:lnTo>
                <a:close/>
              </a:path>
              <a:path w="78104" h="114300">
                <a:moveTo>
                  <a:pt x="74957" y="34498"/>
                </a:moveTo>
                <a:lnTo>
                  <a:pt x="59660" y="34498"/>
                </a:lnTo>
                <a:lnTo>
                  <a:pt x="59110" y="28622"/>
                </a:lnTo>
                <a:lnTo>
                  <a:pt x="56409" y="22423"/>
                </a:lnTo>
                <a:lnTo>
                  <a:pt x="49979" y="17518"/>
                </a:lnTo>
                <a:lnTo>
                  <a:pt x="38243" y="15524"/>
                </a:lnTo>
                <a:lnTo>
                  <a:pt x="70064" y="15524"/>
                </a:lnTo>
                <a:lnTo>
                  <a:pt x="74193" y="26924"/>
                </a:lnTo>
                <a:lnTo>
                  <a:pt x="74957" y="34498"/>
                </a:lnTo>
                <a:close/>
              </a:path>
              <a:path w="78104" h="114300">
                <a:moveTo>
                  <a:pt x="41303" y="113843"/>
                </a:moveTo>
                <a:lnTo>
                  <a:pt x="18715" y="109854"/>
                </a:lnTo>
                <a:lnTo>
                  <a:pt x="6310" y="100044"/>
                </a:lnTo>
                <a:lnTo>
                  <a:pt x="1075" y="87646"/>
                </a:lnTo>
                <a:lnTo>
                  <a:pt x="0" y="75895"/>
                </a:lnTo>
                <a:lnTo>
                  <a:pt x="15297" y="75895"/>
                </a:lnTo>
                <a:lnTo>
                  <a:pt x="16134" y="83037"/>
                </a:lnTo>
                <a:lnTo>
                  <a:pt x="19695" y="90341"/>
                </a:lnTo>
                <a:lnTo>
                  <a:pt x="27559" y="96028"/>
                </a:lnTo>
                <a:lnTo>
                  <a:pt x="41303" y="98319"/>
                </a:lnTo>
                <a:lnTo>
                  <a:pt x="72392" y="98319"/>
                </a:lnTo>
                <a:lnTo>
                  <a:pt x="67691" y="105003"/>
                </a:lnTo>
                <a:lnTo>
                  <a:pt x="56075" y="111606"/>
                </a:lnTo>
                <a:lnTo>
                  <a:pt x="41303" y="11384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7393358" y="5605757"/>
            <a:ext cx="78105" cy="114300"/>
          </a:xfrm>
          <a:custGeom>
            <a:avLst/>
            <a:gdLst/>
            <a:ahLst/>
            <a:cxnLst/>
            <a:rect l="l" t="t" r="r" b="b"/>
            <a:pathLst>
              <a:path w="78104" h="114300">
                <a:moveTo>
                  <a:pt x="72392" y="98319"/>
                </a:moveTo>
                <a:lnTo>
                  <a:pt x="41303" y="98319"/>
                </a:lnTo>
                <a:lnTo>
                  <a:pt x="49167" y="97322"/>
                </a:lnTo>
                <a:lnTo>
                  <a:pt x="56027" y="94222"/>
                </a:lnTo>
                <a:lnTo>
                  <a:pt x="60879" y="88859"/>
                </a:lnTo>
                <a:lnTo>
                  <a:pt x="62719" y="81070"/>
                </a:lnTo>
                <a:lnTo>
                  <a:pt x="62719" y="72445"/>
                </a:lnTo>
                <a:lnTo>
                  <a:pt x="44362" y="65546"/>
                </a:lnTo>
                <a:lnTo>
                  <a:pt x="24476" y="60371"/>
                </a:lnTo>
                <a:lnTo>
                  <a:pt x="15966" y="57056"/>
                </a:lnTo>
                <a:lnTo>
                  <a:pt x="9178" y="51962"/>
                </a:lnTo>
                <a:lnTo>
                  <a:pt x="4684" y="44604"/>
                </a:lnTo>
                <a:lnTo>
                  <a:pt x="3059" y="34498"/>
                </a:lnTo>
                <a:lnTo>
                  <a:pt x="5999" y="19647"/>
                </a:lnTo>
                <a:lnTo>
                  <a:pt x="13958" y="8840"/>
                </a:lnTo>
                <a:lnTo>
                  <a:pt x="25647" y="2236"/>
                </a:lnTo>
                <a:lnTo>
                  <a:pt x="39773" y="0"/>
                </a:lnTo>
                <a:lnTo>
                  <a:pt x="59469" y="4662"/>
                </a:lnTo>
                <a:lnTo>
                  <a:pt x="69986" y="15308"/>
                </a:lnTo>
                <a:lnTo>
                  <a:pt x="70064" y="15524"/>
                </a:lnTo>
                <a:lnTo>
                  <a:pt x="32124" y="15524"/>
                </a:lnTo>
                <a:lnTo>
                  <a:pt x="18357" y="18973"/>
                </a:lnTo>
                <a:lnTo>
                  <a:pt x="18357" y="39672"/>
                </a:lnTo>
                <a:lnTo>
                  <a:pt x="22946" y="43122"/>
                </a:lnTo>
                <a:lnTo>
                  <a:pt x="35184" y="46572"/>
                </a:lnTo>
                <a:lnTo>
                  <a:pt x="52011" y="50022"/>
                </a:lnTo>
                <a:lnTo>
                  <a:pt x="64464" y="54603"/>
                </a:lnTo>
                <a:lnTo>
                  <a:pt x="72472" y="60802"/>
                </a:lnTo>
                <a:lnTo>
                  <a:pt x="76750" y="68942"/>
                </a:lnTo>
                <a:lnTo>
                  <a:pt x="78017" y="79345"/>
                </a:lnTo>
                <a:lnTo>
                  <a:pt x="75292" y="94195"/>
                </a:lnTo>
                <a:lnTo>
                  <a:pt x="72392" y="98319"/>
                </a:lnTo>
                <a:close/>
              </a:path>
              <a:path w="78104" h="114300">
                <a:moveTo>
                  <a:pt x="74957" y="34498"/>
                </a:moveTo>
                <a:lnTo>
                  <a:pt x="59660" y="34498"/>
                </a:lnTo>
                <a:lnTo>
                  <a:pt x="59110" y="28622"/>
                </a:lnTo>
                <a:lnTo>
                  <a:pt x="56409" y="22423"/>
                </a:lnTo>
                <a:lnTo>
                  <a:pt x="49979" y="17518"/>
                </a:lnTo>
                <a:lnTo>
                  <a:pt x="38243" y="15524"/>
                </a:lnTo>
                <a:lnTo>
                  <a:pt x="70064" y="15524"/>
                </a:lnTo>
                <a:lnTo>
                  <a:pt x="74193" y="26924"/>
                </a:lnTo>
                <a:lnTo>
                  <a:pt x="74957" y="34498"/>
                </a:lnTo>
                <a:close/>
              </a:path>
              <a:path w="78104" h="114300">
                <a:moveTo>
                  <a:pt x="41303" y="113843"/>
                </a:moveTo>
                <a:lnTo>
                  <a:pt x="18715" y="109854"/>
                </a:lnTo>
                <a:lnTo>
                  <a:pt x="6310" y="100044"/>
                </a:lnTo>
                <a:lnTo>
                  <a:pt x="1075" y="87646"/>
                </a:lnTo>
                <a:lnTo>
                  <a:pt x="0" y="75895"/>
                </a:lnTo>
                <a:lnTo>
                  <a:pt x="15297" y="75895"/>
                </a:lnTo>
                <a:lnTo>
                  <a:pt x="16134" y="83037"/>
                </a:lnTo>
                <a:lnTo>
                  <a:pt x="19695" y="90341"/>
                </a:lnTo>
                <a:lnTo>
                  <a:pt x="27559" y="96028"/>
                </a:lnTo>
                <a:lnTo>
                  <a:pt x="41303" y="98319"/>
                </a:lnTo>
                <a:lnTo>
                  <a:pt x="72392" y="98319"/>
                </a:lnTo>
                <a:lnTo>
                  <a:pt x="67691" y="105003"/>
                </a:lnTo>
                <a:lnTo>
                  <a:pt x="56075" y="111606"/>
                </a:lnTo>
                <a:lnTo>
                  <a:pt x="41303" y="11384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210" name="object 2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211" name="object 2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4.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4456" y="232790"/>
            <a:ext cx="2753360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Amdahl’s</a:t>
            </a:r>
            <a:r>
              <a:rPr dirty="0" spc="-100"/>
              <a:t> </a:t>
            </a:r>
            <a:r>
              <a:rPr dirty="0" spc="-10"/>
              <a:t>Law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8689" y="1146111"/>
            <a:ext cx="6739255" cy="1299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Identifies performance </a:t>
            </a:r>
            <a:r>
              <a:rPr dirty="0" sz="1800" spc="-10">
                <a:latin typeface="Arial"/>
                <a:cs typeface="Arial"/>
              </a:rPr>
              <a:t>gains </a:t>
            </a:r>
            <a:r>
              <a:rPr dirty="0" sz="1800" spc="-5">
                <a:latin typeface="Arial"/>
                <a:cs typeface="Arial"/>
              </a:rPr>
              <a:t>from </a:t>
            </a:r>
            <a:r>
              <a:rPr dirty="0" sz="1800" spc="-10">
                <a:latin typeface="Arial"/>
                <a:cs typeface="Arial"/>
              </a:rPr>
              <a:t>adding additional </a:t>
            </a:r>
            <a:r>
              <a:rPr dirty="0" sz="1800" spc="-5">
                <a:latin typeface="Arial"/>
                <a:cs typeface="Arial"/>
              </a:rPr>
              <a:t>cores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5">
                <a:latin typeface="Arial"/>
                <a:cs typeface="Arial"/>
              </a:rPr>
              <a:t>an  </a:t>
            </a:r>
            <a:r>
              <a:rPr dirty="0" sz="1800" spc="-10">
                <a:latin typeface="Arial"/>
                <a:cs typeface="Arial"/>
              </a:rPr>
              <a:t>application </a:t>
            </a:r>
            <a:r>
              <a:rPr dirty="0" sz="1800" spc="-5">
                <a:latin typeface="Arial"/>
                <a:cs typeface="Arial"/>
              </a:rPr>
              <a:t>that </a:t>
            </a:r>
            <a:r>
              <a:rPr dirty="0" sz="1800" spc="-10">
                <a:latin typeface="Arial"/>
                <a:cs typeface="Arial"/>
              </a:rPr>
              <a:t>has </a:t>
            </a:r>
            <a:r>
              <a:rPr dirty="0" sz="1800" spc="-5">
                <a:latin typeface="Arial"/>
                <a:cs typeface="Arial"/>
              </a:rPr>
              <a:t>both serial </a:t>
            </a:r>
            <a:r>
              <a:rPr dirty="0" sz="1800" spc="-10">
                <a:latin typeface="Arial"/>
                <a:cs typeface="Arial"/>
              </a:rPr>
              <a:t>and parallel</a:t>
            </a:r>
            <a:r>
              <a:rPr dirty="0" sz="1800" spc="1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components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i="1">
                <a:latin typeface="Arial"/>
                <a:cs typeface="Arial"/>
              </a:rPr>
              <a:t>S </a:t>
            </a:r>
            <a:r>
              <a:rPr dirty="0" sz="1800" spc="-5">
                <a:latin typeface="Arial"/>
                <a:cs typeface="Arial"/>
              </a:rPr>
              <a:t>is serial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portion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 i="1">
                <a:latin typeface="Arial"/>
                <a:cs typeface="Arial"/>
              </a:rPr>
              <a:t>N </a:t>
            </a:r>
            <a:r>
              <a:rPr dirty="0" sz="1800" spc="-5">
                <a:latin typeface="Arial"/>
                <a:cs typeface="Arial"/>
              </a:rPr>
              <a:t>processing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cores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8689" y="3642423"/>
            <a:ext cx="7321550" cy="2383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2069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That is, if </a:t>
            </a:r>
            <a:r>
              <a:rPr dirty="0" sz="1800" spc="-10">
                <a:latin typeface="Arial"/>
                <a:cs typeface="Arial"/>
              </a:rPr>
              <a:t>application </a:t>
            </a:r>
            <a:r>
              <a:rPr dirty="0" sz="1800" spc="-5">
                <a:latin typeface="Arial"/>
                <a:cs typeface="Arial"/>
              </a:rPr>
              <a:t>is </a:t>
            </a:r>
            <a:r>
              <a:rPr dirty="0" sz="1800" spc="-10">
                <a:latin typeface="Arial"/>
                <a:cs typeface="Arial"/>
              </a:rPr>
              <a:t>75% parallel </a:t>
            </a:r>
            <a:r>
              <a:rPr dirty="0" sz="1800">
                <a:latin typeface="Arial"/>
                <a:cs typeface="Arial"/>
              </a:rPr>
              <a:t>/ </a:t>
            </a:r>
            <a:r>
              <a:rPr dirty="0" sz="1800" spc="-10">
                <a:latin typeface="Arial"/>
                <a:cs typeface="Arial"/>
              </a:rPr>
              <a:t>25% </a:t>
            </a:r>
            <a:r>
              <a:rPr dirty="0" sz="1800" spc="-5">
                <a:latin typeface="Arial"/>
                <a:cs typeface="Arial"/>
              </a:rPr>
              <a:t>serial, moving from 1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2  cores results in </a:t>
            </a:r>
            <a:r>
              <a:rPr dirty="0" sz="1800" spc="-10">
                <a:latin typeface="Arial"/>
                <a:cs typeface="Arial"/>
              </a:rPr>
              <a:t>speedup </a:t>
            </a:r>
            <a:r>
              <a:rPr dirty="0" sz="1800" spc="-5">
                <a:latin typeface="Arial"/>
                <a:cs typeface="Arial"/>
              </a:rPr>
              <a:t>of 1.6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times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As </a:t>
            </a:r>
            <a:r>
              <a:rPr dirty="0" sz="1800" spc="-5" i="1">
                <a:latin typeface="Arial"/>
                <a:cs typeface="Arial"/>
              </a:rPr>
              <a:t>N </a:t>
            </a:r>
            <a:r>
              <a:rPr dirty="0" sz="1800" spc="-10">
                <a:latin typeface="Arial"/>
                <a:cs typeface="Arial"/>
              </a:rPr>
              <a:t>approaches infinity, speedup approaches </a:t>
            </a:r>
            <a:r>
              <a:rPr dirty="0" sz="1800" spc="-5">
                <a:latin typeface="Arial"/>
                <a:cs typeface="Arial"/>
              </a:rPr>
              <a:t>1 </a:t>
            </a:r>
            <a:r>
              <a:rPr dirty="0" sz="1800">
                <a:latin typeface="Arial"/>
                <a:cs typeface="Arial"/>
              </a:rPr>
              <a:t>/</a:t>
            </a:r>
            <a:r>
              <a:rPr dirty="0" sz="1800" spc="155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300"/>
              </a:buClr>
              <a:buFont typeface="Wingdings"/>
              <a:buChar char=""/>
            </a:pPr>
            <a:endParaRPr sz="2500">
              <a:latin typeface="Times New Roman"/>
              <a:cs typeface="Times New Roman"/>
            </a:endParaRPr>
          </a:p>
          <a:p>
            <a:pPr marL="355600" marR="192405">
              <a:lnSpc>
                <a:spcPct val="100000"/>
              </a:lnSpc>
            </a:pPr>
            <a:r>
              <a:rPr dirty="0" sz="1800" spc="-5" b="1">
                <a:latin typeface="Arial"/>
                <a:cs typeface="Arial"/>
              </a:rPr>
              <a:t>Serial portion </a:t>
            </a:r>
            <a:r>
              <a:rPr dirty="0" sz="1800" b="1">
                <a:latin typeface="Arial"/>
                <a:cs typeface="Arial"/>
              </a:rPr>
              <a:t>of </a:t>
            </a:r>
            <a:r>
              <a:rPr dirty="0" sz="1800" spc="-5" b="1">
                <a:latin typeface="Arial"/>
                <a:cs typeface="Arial"/>
              </a:rPr>
              <a:t>an application has disproportionate </a:t>
            </a:r>
            <a:r>
              <a:rPr dirty="0" sz="1800" spc="-10" b="1">
                <a:latin typeface="Arial"/>
                <a:cs typeface="Arial"/>
              </a:rPr>
              <a:t>effect </a:t>
            </a:r>
            <a:r>
              <a:rPr dirty="0" sz="1800" b="1">
                <a:latin typeface="Arial"/>
                <a:cs typeface="Arial"/>
              </a:rPr>
              <a:t>on  </a:t>
            </a:r>
            <a:r>
              <a:rPr dirty="0" sz="1800" spc="-5" b="1">
                <a:latin typeface="Arial"/>
                <a:cs typeface="Arial"/>
              </a:rPr>
              <a:t>performance gained </a:t>
            </a:r>
            <a:r>
              <a:rPr dirty="0" sz="1800" b="1">
                <a:latin typeface="Arial"/>
                <a:cs typeface="Arial"/>
              </a:rPr>
              <a:t>by </a:t>
            </a:r>
            <a:r>
              <a:rPr dirty="0" sz="1800" spc="-5" b="1">
                <a:latin typeface="Arial"/>
                <a:cs typeface="Arial"/>
              </a:rPr>
              <a:t>adding additional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cores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But </a:t>
            </a:r>
            <a:r>
              <a:rPr dirty="0" sz="1800" spc="-10">
                <a:latin typeface="Arial"/>
                <a:cs typeface="Arial"/>
              </a:rPr>
              <a:t>does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law </a:t>
            </a:r>
            <a:r>
              <a:rPr dirty="0" sz="1800" spc="-5">
                <a:latin typeface="Arial"/>
                <a:cs typeface="Arial"/>
              </a:rPr>
              <a:t>take into </a:t>
            </a:r>
            <a:r>
              <a:rPr dirty="0" sz="1800" spc="-10">
                <a:latin typeface="Arial"/>
                <a:cs typeface="Arial"/>
              </a:rPr>
              <a:t>account </a:t>
            </a:r>
            <a:r>
              <a:rPr dirty="0" sz="1800" spc="-5">
                <a:latin typeface="Arial"/>
                <a:cs typeface="Arial"/>
              </a:rPr>
              <a:t>contemporary multicore</a:t>
            </a:r>
            <a:r>
              <a:rPr dirty="0" sz="1800" spc="8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systems?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81325" y="2680131"/>
            <a:ext cx="2430437" cy="906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4.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9049" y="232790"/>
            <a:ext cx="6517640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User Threads and Kernel</a:t>
            </a:r>
            <a:r>
              <a:rPr dirty="0" spc="-114"/>
              <a:t> </a:t>
            </a:r>
            <a:r>
              <a:rPr dirty="0" spc="-5"/>
              <a:t>Threads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4.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9116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90525" algn="l"/>
                <a:tab pos="391160" algn="l"/>
              </a:tabLst>
            </a:pPr>
            <a:r>
              <a:rPr dirty="0" spc="-10" b="1">
                <a:solidFill>
                  <a:srgbClr val="3366FF"/>
                </a:solidFill>
                <a:latin typeface="Arial"/>
                <a:cs typeface="Arial"/>
              </a:rPr>
              <a:t>User </a:t>
            </a:r>
            <a:r>
              <a:rPr dirty="0" spc="-5" b="1">
                <a:solidFill>
                  <a:srgbClr val="3366FF"/>
                </a:solidFill>
                <a:latin typeface="Arial"/>
                <a:cs typeface="Arial"/>
              </a:rPr>
              <a:t>threads </a:t>
            </a:r>
            <a:r>
              <a:rPr dirty="0"/>
              <a:t>- </a:t>
            </a:r>
            <a:r>
              <a:rPr dirty="0" spc="-10"/>
              <a:t>management done by </a:t>
            </a:r>
            <a:r>
              <a:rPr dirty="0" spc="-5"/>
              <a:t>user-level </a:t>
            </a:r>
            <a:r>
              <a:rPr dirty="0" spc="-10"/>
              <a:t>threads</a:t>
            </a:r>
            <a:r>
              <a:rPr dirty="0" spc="130"/>
              <a:t> </a:t>
            </a:r>
            <a:r>
              <a:rPr dirty="0" spc="-5"/>
              <a:t>library</a:t>
            </a:r>
          </a:p>
          <a:p>
            <a:pPr marL="39116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90525" algn="l"/>
                <a:tab pos="391160" algn="l"/>
              </a:tabLst>
            </a:pPr>
            <a:r>
              <a:rPr dirty="0" spc="-5"/>
              <a:t>Three primary thread</a:t>
            </a:r>
            <a:r>
              <a:rPr dirty="0" spc="-60"/>
              <a:t> </a:t>
            </a:r>
            <a:r>
              <a:rPr dirty="0" spc="-5"/>
              <a:t>libraries:</a:t>
            </a:r>
          </a:p>
          <a:p>
            <a:pPr lvl="1" marL="854075" indent="-34861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854075" algn="l"/>
                <a:tab pos="854710" algn="l"/>
              </a:tabLst>
            </a:pPr>
            <a:r>
              <a:rPr dirty="0" sz="1800">
                <a:latin typeface="Arial"/>
                <a:cs typeface="Arial"/>
              </a:rPr>
              <a:t>POSIX</a:t>
            </a:r>
            <a:r>
              <a:rPr dirty="0" sz="1800" spc="-100"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Pthreads</a:t>
            </a:r>
            <a:endParaRPr sz="1800">
              <a:latin typeface="Arial"/>
              <a:cs typeface="Arial"/>
            </a:endParaRPr>
          </a:p>
          <a:p>
            <a:pPr lvl="1" marL="854075" indent="-34861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854075" algn="l"/>
                <a:tab pos="854710" algn="l"/>
              </a:tabLst>
            </a:pPr>
            <a:r>
              <a:rPr dirty="0" sz="1800" spc="-15">
                <a:latin typeface="Arial"/>
                <a:cs typeface="Arial"/>
              </a:rPr>
              <a:t>Windows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threads</a:t>
            </a:r>
            <a:endParaRPr sz="1800">
              <a:latin typeface="Arial"/>
              <a:cs typeface="Arial"/>
            </a:endParaRPr>
          </a:p>
          <a:p>
            <a:pPr lvl="1" marL="854075" indent="-34861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854075" algn="l"/>
                <a:tab pos="854710" algn="l"/>
              </a:tabLst>
            </a:pPr>
            <a:r>
              <a:rPr dirty="0" sz="1800" spc="-5">
                <a:latin typeface="Arial"/>
                <a:cs typeface="Arial"/>
              </a:rPr>
              <a:t>Java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threads</a:t>
            </a:r>
            <a:endParaRPr sz="1800">
              <a:latin typeface="Arial"/>
              <a:cs typeface="Arial"/>
            </a:endParaRPr>
          </a:p>
          <a:p>
            <a:pPr marL="39116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90525" algn="l"/>
                <a:tab pos="391160" algn="l"/>
              </a:tabLst>
            </a:pPr>
            <a:r>
              <a:rPr dirty="0" spc="-5" b="1">
                <a:solidFill>
                  <a:srgbClr val="3366FF"/>
                </a:solidFill>
                <a:latin typeface="Arial"/>
                <a:cs typeface="Arial"/>
              </a:rPr>
              <a:t>Kernel threads </a:t>
            </a:r>
            <a:r>
              <a:rPr dirty="0"/>
              <a:t>- </a:t>
            </a:r>
            <a:r>
              <a:rPr dirty="0" spc="-10"/>
              <a:t>Supported by </a:t>
            </a:r>
            <a:r>
              <a:rPr dirty="0" spc="-5"/>
              <a:t>the</a:t>
            </a:r>
            <a:r>
              <a:rPr dirty="0" spc="20"/>
              <a:t> </a:t>
            </a:r>
            <a:r>
              <a:rPr dirty="0" spc="-10"/>
              <a:t>Kernel</a:t>
            </a:r>
          </a:p>
          <a:p>
            <a:pPr marL="39116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90525" algn="l"/>
                <a:tab pos="391160" algn="l"/>
              </a:tabLst>
            </a:pPr>
            <a:r>
              <a:rPr dirty="0" spc="-10"/>
              <a:t>Examples </a:t>
            </a:r>
            <a:r>
              <a:rPr dirty="0" spc="-5"/>
              <a:t>– virtually </a:t>
            </a:r>
            <a:r>
              <a:rPr dirty="0" spc="-10"/>
              <a:t>all general purpose operating </a:t>
            </a:r>
            <a:r>
              <a:rPr dirty="0" spc="-5"/>
              <a:t>systems,</a:t>
            </a:r>
            <a:r>
              <a:rPr dirty="0" spc="229"/>
              <a:t> </a:t>
            </a:r>
            <a:r>
              <a:rPr dirty="0" spc="-10"/>
              <a:t>including:</a:t>
            </a:r>
          </a:p>
          <a:p>
            <a:pPr lvl="1" marL="79184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92480" algn="l"/>
              </a:tabLst>
            </a:pPr>
            <a:r>
              <a:rPr dirty="0" sz="1800" spc="-15">
                <a:latin typeface="Arial"/>
                <a:cs typeface="Arial"/>
              </a:rPr>
              <a:t>Windows</a:t>
            </a:r>
            <a:endParaRPr sz="1800">
              <a:latin typeface="Arial"/>
              <a:cs typeface="Arial"/>
            </a:endParaRPr>
          </a:p>
          <a:p>
            <a:pPr lvl="1" marL="79184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92480" algn="l"/>
              </a:tabLst>
            </a:pPr>
            <a:r>
              <a:rPr dirty="0" sz="1800" spc="-5">
                <a:latin typeface="Arial"/>
                <a:cs typeface="Arial"/>
              </a:rPr>
              <a:t>Solaris</a:t>
            </a:r>
            <a:endParaRPr sz="1800">
              <a:latin typeface="Arial"/>
              <a:cs typeface="Arial"/>
            </a:endParaRPr>
          </a:p>
          <a:p>
            <a:pPr lvl="1" marL="79184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92480" algn="l"/>
              </a:tabLst>
            </a:pPr>
            <a:r>
              <a:rPr dirty="0" sz="1800" spc="-10">
                <a:latin typeface="Arial"/>
                <a:cs typeface="Arial"/>
              </a:rPr>
              <a:t>Linux</a:t>
            </a:r>
            <a:endParaRPr sz="1800">
              <a:latin typeface="Arial"/>
              <a:cs typeface="Arial"/>
            </a:endParaRPr>
          </a:p>
          <a:p>
            <a:pPr lvl="1" marL="79184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92480" algn="l"/>
              </a:tabLst>
            </a:pPr>
            <a:r>
              <a:rPr dirty="0" sz="1800" spc="-5">
                <a:latin typeface="Arial"/>
                <a:cs typeface="Arial"/>
              </a:rPr>
              <a:t>Tru64</a:t>
            </a:r>
            <a:r>
              <a:rPr dirty="0" sz="1800" spc="-1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UNIX</a:t>
            </a:r>
            <a:endParaRPr sz="1800">
              <a:latin typeface="Arial"/>
              <a:cs typeface="Arial"/>
            </a:endParaRPr>
          </a:p>
          <a:p>
            <a:pPr lvl="1" marL="79184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92480" algn="l"/>
              </a:tabLst>
            </a:pPr>
            <a:r>
              <a:rPr dirty="0" sz="1800" spc="-5">
                <a:latin typeface="Arial"/>
                <a:cs typeface="Arial"/>
              </a:rPr>
              <a:t>Mac </a:t>
            </a:r>
            <a:r>
              <a:rPr dirty="0" sz="1800">
                <a:latin typeface="Arial"/>
                <a:cs typeface="Arial"/>
              </a:rPr>
              <a:t>OS</a:t>
            </a:r>
            <a:r>
              <a:rPr dirty="0" sz="1800" spc="-1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901825">
              <a:lnSpc>
                <a:spcPct val="100000"/>
              </a:lnSpc>
            </a:pPr>
            <a:r>
              <a:rPr dirty="0" spc="-5"/>
              <a:t>Multithreading</a:t>
            </a:r>
            <a:r>
              <a:rPr dirty="0" spc="-120"/>
              <a:t> </a:t>
            </a:r>
            <a:r>
              <a:rPr dirty="0" spc="-5"/>
              <a:t>Models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4.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85189" y="1273111"/>
            <a:ext cx="1823085" cy="1574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Many-to-One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300"/>
              </a:buClr>
              <a:buFont typeface="Wingdings"/>
              <a:buChar char="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One-to-One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300"/>
              </a:buClr>
              <a:buFont typeface="Wingdings"/>
              <a:buChar char="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Many-to-Many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813050">
              <a:lnSpc>
                <a:spcPct val="100000"/>
              </a:lnSpc>
            </a:pPr>
            <a:r>
              <a:rPr dirty="0" spc="-5"/>
              <a:t>Many-to-One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5189" y="1273111"/>
            <a:ext cx="4338955" cy="3329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395605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Many </a:t>
            </a:r>
            <a:r>
              <a:rPr dirty="0" sz="1800" spc="-5">
                <a:latin typeface="Arial"/>
                <a:cs typeface="Arial"/>
              </a:rPr>
              <a:t>user-level </a:t>
            </a:r>
            <a:r>
              <a:rPr dirty="0" sz="1800" spc="-10">
                <a:latin typeface="Arial"/>
                <a:cs typeface="Arial"/>
              </a:rPr>
              <a:t>threads mapped </a:t>
            </a:r>
            <a:r>
              <a:rPr dirty="0" sz="1800">
                <a:latin typeface="Arial"/>
                <a:cs typeface="Arial"/>
              </a:rPr>
              <a:t>to  </a:t>
            </a:r>
            <a:r>
              <a:rPr dirty="0" sz="1800" spc="-10">
                <a:latin typeface="Arial"/>
                <a:cs typeface="Arial"/>
              </a:rPr>
              <a:t>single kernel thread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One thread </a:t>
            </a:r>
            <a:r>
              <a:rPr dirty="0" sz="1800" spc="-10">
                <a:latin typeface="Arial"/>
                <a:cs typeface="Arial"/>
              </a:rPr>
              <a:t>blocking causes all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6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block</a:t>
            </a:r>
            <a:endParaRPr sz="1800">
              <a:latin typeface="Arial"/>
              <a:cs typeface="Arial"/>
            </a:endParaRPr>
          </a:p>
          <a:p>
            <a:pPr marL="355600" marR="5715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Multiple </a:t>
            </a:r>
            <a:r>
              <a:rPr dirty="0" sz="1800" spc="-10">
                <a:latin typeface="Arial"/>
                <a:cs typeface="Arial"/>
              </a:rPr>
              <a:t>threads </a:t>
            </a:r>
            <a:r>
              <a:rPr dirty="0" sz="1800" spc="-5">
                <a:latin typeface="Arial"/>
                <a:cs typeface="Arial"/>
              </a:rPr>
              <a:t>may </a:t>
            </a:r>
            <a:r>
              <a:rPr dirty="0" sz="1800" spc="-10">
                <a:latin typeface="Arial"/>
                <a:cs typeface="Arial"/>
              </a:rPr>
              <a:t>not </a:t>
            </a:r>
            <a:r>
              <a:rPr dirty="0" sz="1800" spc="-5">
                <a:latin typeface="Arial"/>
                <a:cs typeface="Arial"/>
              </a:rPr>
              <a:t>run in </a:t>
            </a:r>
            <a:r>
              <a:rPr dirty="0" sz="1800" spc="-10">
                <a:latin typeface="Arial"/>
                <a:cs typeface="Arial"/>
              </a:rPr>
              <a:t>parallel  on </a:t>
            </a:r>
            <a:r>
              <a:rPr dirty="0" sz="1800" spc="-5">
                <a:latin typeface="Arial"/>
                <a:cs typeface="Arial"/>
              </a:rPr>
              <a:t>muticore </a:t>
            </a:r>
            <a:r>
              <a:rPr dirty="0" sz="1800" spc="-10">
                <a:latin typeface="Arial"/>
                <a:cs typeface="Arial"/>
              </a:rPr>
              <a:t>system because only </a:t>
            </a:r>
            <a:r>
              <a:rPr dirty="0" sz="1800" spc="-15">
                <a:latin typeface="Arial"/>
                <a:cs typeface="Arial"/>
              </a:rPr>
              <a:t>one  </a:t>
            </a:r>
            <a:r>
              <a:rPr dirty="0" sz="1800" spc="-5">
                <a:latin typeface="Arial"/>
                <a:cs typeface="Arial"/>
              </a:rPr>
              <a:t>may </a:t>
            </a:r>
            <a:r>
              <a:rPr dirty="0" sz="1800" spc="-10">
                <a:latin typeface="Arial"/>
                <a:cs typeface="Arial"/>
              </a:rPr>
              <a:t>be </a:t>
            </a:r>
            <a:r>
              <a:rPr dirty="0" sz="1800" spc="-5">
                <a:latin typeface="Arial"/>
                <a:cs typeface="Arial"/>
              </a:rPr>
              <a:t>in </a:t>
            </a:r>
            <a:r>
              <a:rPr dirty="0" sz="1800" spc="-10">
                <a:latin typeface="Arial"/>
                <a:cs typeface="Arial"/>
              </a:rPr>
              <a:t>kernel </a:t>
            </a:r>
            <a:r>
              <a:rPr dirty="0" sz="1800" spc="-5">
                <a:latin typeface="Arial"/>
                <a:cs typeface="Arial"/>
              </a:rPr>
              <a:t>at a time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Few systems currently use this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Examples: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Solaris Green</a:t>
            </a:r>
            <a:r>
              <a:rPr dirty="0" sz="1800" spc="-8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Threads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GNU Portable</a:t>
            </a:r>
            <a:r>
              <a:rPr dirty="0" sz="1800" spc="-7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Threads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84086" y="4998390"/>
            <a:ext cx="349250" cy="393065"/>
          </a:xfrm>
          <a:custGeom>
            <a:avLst/>
            <a:gdLst/>
            <a:ahLst/>
            <a:cxnLst/>
            <a:rect l="l" t="t" r="r" b="b"/>
            <a:pathLst>
              <a:path w="349250" h="393064">
                <a:moveTo>
                  <a:pt x="173856" y="393009"/>
                </a:moveTo>
                <a:lnTo>
                  <a:pt x="127646" y="386009"/>
                </a:lnTo>
                <a:lnTo>
                  <a:pt x="86118" y="366257"/>
                </a:lnTo>
                <a:lnTo>
                  <a:pt x="50930" y="335620"/>
                </a:lnTo>
                <a:lnTo>
                  <a:pt x="23741" y="295970"/>
                </a:lnTo>
                <a:lnTo>
                  <a:pt x="6211" y="249175"/>
                </a:lnTo>
                <a:lnTo>
                  <a:pt x="0" y="197105"/>
                </a:lnTo>
                <a:lnTo>
                  <a:pt x="6211" y="144947"/>
                </a:lnTo>
                <a:lnTo>
                  <a:pt x="23741" y="97929"/>
                </a:lnTo>
                <a:lnTo>
                  <a:pt x="50930" y="57989"/>
                </a:lnTo>
                <a:lnTo>
                  <a:pt x="86118" y="27064"/>
                </a:lnTo>
                <a:lnTo>
                  <a:pt x="127646" y="7088"/>
                </a:lnTo>
                <a:lnTo>
                  <a:pt x="173856" y="0"/>
                </a:lnTo>
                <a:lnTo>
                  <a:pt x="220514" y="7088"/>
                </a:lnTo>
                <a:lnTo>
                  <a:pt x="262344" y="27064"/>
                </a:lnTo>
                <a:lnTo>
                  <a:pt x="297715" y="57989"/>
                </a:lnTo>
                <a:lnTo>
                  <a:pt x="324997" y="97929"/>
                </a:lnTo>
                <a:lnTo>
                  <a:pt x="342561" y="144947"/>
                </a:lnTo>
                <a:lnTo>
                  <a:pt x="348778" y="197105"/>
                </a:lnTo>
                <a:lnTo>
                  <a:pt x="342561" y="249175"/>
                </a:lnTo>
                <a:lnTo>
                  <a:pt x="324997" y="295970"/>
                </a:lnTo>
                <a:lnTo>
                  <a:pt x="297715" y="335620"/>
                </a:lnTo>
                <a:lnTo>
                  <a:pt x="262344" y="366257"/>
                </a:lnTo>
                <a:lnTo>
                  <a:pt x="220514" y="386009"/>
                </a:lnTo>
                <a:lnTo>
                  <a:pt x="173856" y="393009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84086" y="4998390"/>
            <a:ext cx="349250" cy="393065"/>
          </a:xfrm>
          <a:custGeom>
            <a:avLst/>
            <a:gdLst/>
            <a:ahLst/>
            <a:cxnLst/>
            <a:rect l="l" t="t" r="r" b="b"/>
            <a:pathLst>
              <a:path w="349250" h="393064">
                <a:moveTo>
                  <a:pt x="348778" y="197105"/>
                </a:moveTo>
                <a:lnTo>
                  <a:pt x="342561" y="249175"/>
                </a:lnTo>
                <a:lnTo>
                  <a:pt x="324997" y="295970"/>
                </a:lnTo>
                <a:lnTo>
                  <a:pt x="297715" y="335620"/>
                </a:lnTo>
                <a:lnTo>
                  <a:pt x="262344" y="366257"/>
                </a:lnTo>
                <a:lnTo>
                  <a:pt x="220514" y="386009"/>
                </a:lnTo>
                <a:lnTo>
                  <a:pt x="173856" y="393009"/>
                </a:lnTo>
                <a:lnTo>
                  <a:pt x="127646" y="386009"/>
                </a:lnTo>
                <a:lnTo>
                  <a:pt x="86118" y="366257"/>
                </a:lnTo>
                <a:lnTo>
                  <a:pt x="50930" y="335620"/>
                </a:lnTo>
                <a:lnTo>
                  <a:pt x="23741" y="295970"/>
                </a:lnTo>
                <a:lnTo>
                  <a:pt x="6211" y="249175"/>
                </a:lnTo>
                <a:lnTo>
                  <a:pt x="0" y="197105"/>
                </a:lnTo>
                <a:lnTo>
                  <a:pt x="6211" y="144947"/>
                </a:lnTo>
                <a:lnTo>
                  <a:pt x="23741" y="97929"/>
                </a:lnTo>
                <a:lnTo>
                  <a:pt x="50930" y="57989"/>
                </a:lnTo>
                <a:lnTo>
                  <a:pt x="86118" y="27064"/>
                </a:lnTo>
                <a:lnTo>
                  <a:pt x="127646" y="7088"/>
                </a:lnTo>
                <a:lnTo>
                  <a:pt x="173856" y="0"/>
                </a:lnTo>
                <a:lnTo>
                  <a:pt x="220514" y="7088"/>
                </a:lnTo>
                <a:lnTo>
                  <a:pt x="262344" y="27064"/>
                </a:lnTo>
                <a:lnTo>
                  <a:pt x="297715" y="57989"/>
                </a:lnTo>
                <a:lnTo>
                  <a:pt x="324997" y="97929"/>
                </a:lnTo>
                <a:lnTo>
                  <a:pt x="342561" y="144947"/>
                </a:lnTo>
                <a:lnTo>
                  <a:pt x="348778" y="197105"/>
                </a:lnTo>
                <a:close/>
              </a:path>
            </a:pathLst>
          </a:custGeom>
          <a:ln w="675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81619" y="2960028"/>
            <a:ext cx="264795" cy="0"/>
          </a:xfrm>
          <a:custGeom>
            <a:avLst/>
            <a:gdLst/>
            <a:ahLst/>
            <a:cxnLst/>
            <a:rect l="l" t="t" r="r" b="b"/>
            <a:pathLst>
              <a:path w="264795" h="0">
                <a:moveTo>
                  <a:pt x="264517" y="0"/>
                </a:moveTo>
                <a:lnTo>
                  <a:pt x="264517" y="0"/>
                </a:lnTo>
                <a:lnTo>
                  <a:pt x="0" y="0"/>
                </a:lnTo>
              </a:path>
            </a:pathLst>
          </a:custGeom>
          <a:ln w="156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88800" y="2926376"/>
            <a:ext cx="53340" cy="77470"/>
          </a:xfrm>
          <a:custGeom>
            <a:avLst/>
            <a:gdLst/>
            <a:ahLst/>
            <a:cxnLst/>
            <a:rect l="l" t="t" r="r" b="b"/>
            <a:pathLst>
              <a:path w="53340" h="77469">
                <a:moveTo>
                  <a:pt x="31998" y="76919"/>
                </a:moveTo>
                <a:lnTo>
                  <a:pt x="21332" y="76919"/>
                </a:lnTo>
                <a:lnTo>
                  <a:pt x="13949" y="75886"/>
                </a:lnTo>
                <a:lnTo>
                  <a:pt x="7066" y="72262"/>
                </a:lnTo>
                <a:lnTo>
                  <a:pt x="1983" y="65257"/>
                </a:lnTo>
                <a:lnTo>
                  <a:pt x="0" y="54083"/>
                </a:lnTo>
                <a:lnTo>
                  <a:pt x="0" y="0"/>
                </a:lnTo>
                <a:lnTo>
                  <a:pt x="10666" y="0"/>
                </a:lnTo>
                <a:lnTo>
                  <a:pt x="10666" y="62496"/>
                </a:lnTo>
                <a:lnTo>
                  <a:pt x="15999" y="66102"/>
                </a:lnTo>
                <a:lnTo>
                  <a:pt x="41140" y="66102"/>
                </a:lnTo>
                <a:lnTo>
                  <a:pt x="37331" y="72111"/>
                </a:lnTo>
                <a:lnTo>
                  <a:pt x="31998" y="76919"/>
                </a:lnTo>
                <a:close/>
              </a:path>
              <a:path w="53340" h="77469">
                <a:moveTo>
                  <a:pt x="41140" y="66102"/>
                </a:moveTo>
                <a:lnTo>
                  <a:pt x="23465" y="66102"/>
                </a:lnTo>
                <a:lnTo>
                  <a:pt x="32148" y="63680"/>
                </a:lnTo>
                <a:lnTo>
                  <a:pt x="37731" y="57539"/>
                </a:lnTo>
                <a:lnTo>
                  <a:pt x="40714" y="49370"/>
                </a:lnTo>
                <a:lnTo>
                  <a:pt x="41597" y="40863"/>
                </a:lnTo>
                <a:lnTo>
                  <a:pt x="41597" y="0"/>
                </a:lnTo>
                <a:lnTo>
                  <a:pt x="53330" y="0"/>
                </a:lnTo>
                <a:lnTo>
                  <a:pt x="53330" y="63698"/>
                </a:lnTo>
                <a:lnTo>
                  <a:pt x="42664" y="63698"/>
                </a:lnTo>
                <a:lnTo>
                  <a:pt x="41140" y="66102"/>
                </a:lnTo>
                <a:close/>
              </a:path>
              <a:path w="53340" h="77469">
                <a:moveTo>
                  <a:pt x="53330" y="74515"/>
                </a:moveTo>
                <a:lnTo>
                  <a:pt x="42664" y="74515"/>
                </a:lnTo>
                <a:lnTo>
                  <a:pt x="42664" y="63698"/>
                </a:lnTo>
                <a:lnTo>
                  <a:pt x="53330" y="63698"/>
                </a:lnTo>
                <a:lnTo>
                  <a:pt x="53330" y="7451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954929" y="2923972"/>
            <a:ext cx="55880" cy="79375"/>
          </a:xfrm>
          <a:custGeom>
            <a:avLst/>
            <a:gdLst/>
            <a:ahLst/>
            <a:cxnLst/>
            <a:rect l="l" t="t" r="r" b="b"/>
            <a:pathLst>
              <a:path w="55879" h="79375">
                <a:moveTo>
                  <a:pt x="50872" y="68506"/>
                </a:moveTo>
                <a:lnTo>
                  <a:pt x="36264" y="68506"/>
                </a:lnTo>
                <a:lnTo>
                  <a:pt x="43730" y="64900"/>
                </a:lnTo>
                <a:lnTo>
                  <a:pt x="43730" y="50478"/>
                </a:lnTo>
                <a:lnTo>
                  <a:pt x="30931" y="45670"/>
                </a:lnTo>
                <a:lnTo>
                  <a:pt x="18132" y="42065"/>
                </a:lnTo>
                <a:lnTo>
                  <a:pt x="8532" y="39661"/>
                </a:lnTo>
                <a:lnTo>
                  <a:pt x="2133" y="34854"/>
                </a:lnTo>
                <a:lnTo>
                  <a:pt x="2133" y="24037"/>
                </a:lnTo>
                <a:lnTo>
                  <a:pt x="4183" y="13689"/>
                </a:lnTo>
                <a:lnTo>
                  <a:pt x="9732" y="6159"/>
                </a:lnTo>
                <a:lnTo>
                  <a:pt x="17882" y="1558"/>
                </a:lnTo>
                <a:lnTo>
                  <a:pt x="27731" y="0"/>
                </a:lnTo>
                <a:lnTo>
                  <a:pt x="41630" y="3248"/>
                </a:lnTo>
                <a:lnTo>
                  <a:pt x="49330" y="10666"/>
                </a:lnTo>
                <a:lnTo>
                  <a:pt x="49391" y="10816"/>
                </a:lnTo>
                <a:lnTo>
                  <a:pt x="22398" y="10816"/>
                </a:lnTo>
                <a:lnTo>
                  <a:pt x="12799" y="12018"/>
                </a:lnTo>
                <a:lnTo>
                  <a:pt x="12799" y="27642"/>
                </a:lnTo>
                <a:lnTo>
                  <a:pt x="15999" y="30046"/>
                </a:lnTo>
                <a:lnTo>
                  <a:pt x="25598" y="32450"/>
                </a:lnTo>
                <a:lnTo>
                  <a:pt x="36264" y="34854"/>
                </a:lnTo>
                <a:lnTo>
                  <a:pt x="45113" y="38046"/>
                </a:lnTo>
                <a:lnTo>
                  <a:pt x="51063" y="42365"/>
                </a:lnTo>
                <a:lnTo>
                  <a:pt x="54413" y="48037"/>
                </a:lnTo>
                <a:lnTo>
                  <a:pt x="55463" y="55285"/>
                </a:lnTo>
                <a:lnTo>
                  <a:pt x="53396" y="65126"/>
                </a:lnTo>
                <a:lnTo>
                  <a:pt x="50872" y="68506"/>
                </a:lnTo>
                <a:close/>
              </a:path>
              <a:path w="55879" h="79375">
                <a:moveTo>
                  <a:pt x="53330" y="24037"/>
                </a:moveTo>
                <a:lnTo>
                  <a:pt x="41597" y="24037"/>
                </a:lnTo>
                <a:lnTo>
                  <a:pt x="41597" y="19229"/>
                </a:lnTo>
                <a:lnTo>
                  <a:pt x="40530" y="10816"/>
                </a:lnTo>
                <a:lnTo>
                  <a:pt x="49391" y="10816"/>
                </a:lnTo>
                <a:lnTo>
                  <a:pt x="52630" y="18760"/>
                </a:lnTo>
                <a:lnTo>
                  <a:pt x="53330" y="24037"/>
                </a:lnTo>
                <a:close/>
              </a:path>
              <a:path w="55879" h="79375">
                <a:moveTo>
                  <a:pt x="28798" y="79323"/>
                </a:moveTo>
                <a:lnTo>
                  <a:pt x="13199" y="76543"/>
                </a:lnTo>
                <a:lnTo>
                  <a:pt x="4799" y="69708"/>
                </a:lnTo>
                <a:lnTo>
                  <a:pt x="1199" y="61069"/>
                </a:lnTo>
                <a:lnTo>
                  <a:pt x="0" y="52882"/>
                </a:lnTo>
                <a:lnTo>
                  <a:pt x="10666" y="52882"/>
                </a:lnTo>
                <a:lnTo>
                  <a:pt x="11732" y="58891"/>
                </a:lnTo>
                <a:lnTo>
                  <a:pt x="12799" y="68506"/>
                </a:lnTo>
                <a:lnTo>
                  <a:pt x="50872" y="68506"/>
                </a:lnTo>
                <a:lnTo>
                  <a:pt x="47730" y="72712"/>
                </a:lnTo>
                <a:lnTo>
                  <a:pt x="39264" y="77595"/>
                </a:lnTo>
                <a:lnTo>
                  <a:pt x="28798" y="7932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019992" y="2923972"/>
            <a:ext cx="60960" cy="79375"/>
          </a:xfrm>
          <a:custGeom>
            <a:avLst/>
            <a:gdLst/>
            <a:ahLst/>
            <a:cxnLst/>
            <a:rect l="l" t="t" r="r" b="b"/>
            <a:pathLst>
              <a:path w="60959" h="79375">
                <a:moveTo>
                  <a:pt x="40530" y="79323"/>
                </a:moveTo>
                <a:lnTo>
                  <a:pt x="29864" y="79323"/>
                </a:lnTo>
                <a:lnTo>
                  <a:pt x="17098" y="76543"/>
                </a:lnTo>
                <a:lnTo>
                  <a:pt x="7732" y="68806"/>
                </a:lnTo>
                <a:lnTo>
                  <a:pt x="1966" y="57013"/>
                </a:lnTo>
                <a:lnTo>
                  <a:pt x="0" y="42065"/>
                </a:lnTo>
                <a:lnTo>
                  <a:pt x="1849" y="25858"/>
                </a:lnTo>
                <a:lnTo>
                  <a:pt x="7599" y="12469"/>
                </a:lnTo>
                <a:lnTo>
                  <a:pt x="17548" y="3361"/>
                </a:lnTo>
                <a:lnTo>
                  <a:pt x="31998" y="0"/>
                </a:lnTo>
                <a:lnTo>
                  <a:pt x="44597" y="3230"/>
                </a:lnTo>
                <a:lnTo>
                  <a:pt x="53299" y="12018"/>
                </a:lnTo>
                <a:lnTo>
                  <a:pt x="30931" y="12018"/>
                </a:lnTo>
                <a:lnTo>
                  <a:pt x="23431" y="13877"/>
                </a:lnTo>
                <a:lnTo>
                  <a:pt x="17332" y="18779"/>
                </a:lnTo>
                <a:lnTo>
                  <a:pt x="13232" y="25708"/>
                </a:lnTo>
                <a:lnTo>
                  <a:pt x="11732" y="33652"/>
                </a:lnTo>
                <a:lnTo>
                  <a:pt x="59720" y="33652"/>
                </a:lnTo>
                <a:lnTo>
                  <a:pt x="60796" y="44468"/>
                </a:lnTo>
                <a:lnTo>
                  <a:pt x="11732" y="44468"/>
                </a:lnTo>
                <a:lnTo>
                  <a:pt x="12932" y="54816"/>
                </a:lnTo>
                <a:lnTo>
                  <a:pt x="16532" y="62346"/>
                </a:lnTo>
                <a:lnTo>
                  <a:pt x="22531" y="66947"/>
                </a:lnTo>
                <a:lnTo>
                  <a:pt x="30931" y="68506"/>
                </a:lnTo>
                <a:lnTo>
                  <a:pt x="56529" y="68506"/>
                </a:lnTo>
                <a:lnTo>
                  <a:pt x="47997" y="74515"/>
                </a:lnTo>
                <a:lnTo>
                  <a:pt x="44797" y="76919"/>
                </a:lnTo>
                <a:lnTo>
                  <a:pt x="40530" y="79323"/>
                </a:lnTo>
                <a:close/>
              </a:path>
              <a:path w="60959" h="79375">
                <a:moveTo>
                  <a:pt x="59720" y="33652"/>
                </a:moveTo>
                <a:lnTo>
                  <a:pt x="49063" y="33652"/>
                </a:lnTo>
                <a:lnTo>
                  <a:pt x="47580" y="25708"/>
                </a:lnTo>
                <a:lnTo>
                  <a:pt x="44397" y="18779"/>
                </a:lnTo>
                <a:lnTo>
                  <a:pt x="39014" y="13877"/>
                </a:lnTo>
                <a:lnTo>
                  <a:pt x="30931" y="12018"/>
                </a:lnTo>
                <a:lnTo>
                  <a:pt x="53299" y="12018"/>
                </a:lnTo>
                <a:lnTo>
                  <a:pt x="53596" y="12319"/>
                </a:lnTo>
                <a:lnTo>
                  <a:pt x="58996" y="26365"/>
                </a:lnTo>
                <a:lnTo>
                  <a:pt x="59720" y="33652"/>
                </a:lnTo>
                <a:close/>
              </a:path>
              <a:path w="60959" h="79375">
                <a:moveTo>
                  <a:pt x="56529" y="68506"/>
                </a:moveTo>
                <a:lnTo>
                  <a:pt x="41597" y="68506"/>
                </a:lnTo>
                <a:lnTo>
                  <a:pt x="47997" y="60093"/>
                </a:lnTo>
                <a:lnTo>
                  <a:pt x="47997" y="54083"/>
                </a:lnTo>
                <a:lnTo>
                  <a:pt x="59729" y="54083"/>
                </a:lnTo>
                <a:lnTo>
                  <a:pt x="59729" y="57689"/>
                </a:lnTo>
                <a:lnTo>
                  <a:pt x="56529" y="6850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095721" y="2923972"/>
            <a:ext cx="33655" cy="77470"/>
          </a:xfrm>
          <a:custGeom>
            <a:avLst/>
            <a:gdLst/>
            <a:ahLst/>
            <a:cxnLst/>
            <a:rect l="l" t="t" r="r" b="b"/>
            <a:pathLst>
              <a:path w="33654" h="77469">
                <a:moveTo>
                  <a:pt x="22992" y="15624"/>
                </a:moveTo>
                <a:lnTo>
                  <a:pt x="10666" y="15624"/>
                </a:lnTo>
                <a:lnTo>
                  <a:pt x="14932" y="6009"/>
                </a:lnTo>
                <a:lnTo>
                  <a:pt x="21332" y="0"/>
                </a:lnTo>
                <a:lnTo>
                  <a:pt x="31998" y="0"/>
                </a:lnTo>
                <a:lnTo>
                  <a:pt x="33064" y="1201"/>
                </a:lnTo>
                <a:lnTo>
                  <a:pt x="33064" y="14422"/>
                </a:lnTo>
                <a:lnTo>
                  <a:pt x="28798" y="14422"/>
                </a:lnTo>
                <a:lnTo>
                  <a:pt x="22992" y="15624"/>
                </a:lnTo>
                <a:close/>
              </a:path>
              <a:path w="33654" h="77469">
                <a:moveTo>
                  <a:pt x="11732" y="76919"/>
                </a:moveTo>
                <a:lnTo>
                  <a:pt x="0" y="76919"/>
                </a:lnTo>
                <a:lnTo>
                  <a:pt x="0" y="2403"/>
                </a:lnTo>
                <a:lnTo>
                  <a:pt x="10666" y="2403"/>
                </a:lnTo>
                <a:lnTo>
                  <a:pt x="10666" y="15624"/>
                </a:lnTo>
                <a:lnTo>
                  <a:pt x="22992" y="15624"/>
                </a:lnTo>
                <a:lnTo>
                  <a:pt x="21632" y="15905"/>
                </a:lnTo>
                <a:lnTo>
                  <a:pt x="16265" y="19980"/>
                </a:lnTo>
                <a:lnTo>
                  <a:pt x="12899" y="26084"/>
                </a:lnTo>
                <a:lnTo>
                  <a:pt x="11732" y="33652"/>
                </a:lnTo>
                <a:lnTo>
                  <a:pt x="11732" y="769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166117" y="2905944"/>
            <a:ext cx="31115" cy="96520"/>
          </a:xfrm>
          <a:custGeom>
            <a:avLst/>
            <a:gdLst/>
            <a:ahLst/>
            <a:cxnLst/>
            <a:rect l="l" t="t" r="r" b="b"/>
            <a:pathLst>
              <a:path w="31115" h="96519">
                <a:moveTo>
                  <a:pt x="20265" y="20431"/>
                </a:moveTo>
                <a:lnTo>
                  <a:pt x="8532" y="20431"/>
                </a:lnTo>
                <a:lnTo>
                  <a:pt x="8532" y="0"/>
                </a:lnTo>
                <a:lnTo>
                  <a:pt x="20265" y="0"/>
                </a:lnTo>
                <a:lnTo>
                  <a:pt x="20265" y="20431"/>
                </a:lnTo>
                <a:close/>
              </a:path>
              <a:path w="31115" h="96519">
                <a:moveTo>
                  <a:pt x="30931" y="31248"/>
                </a:moveTo>
                <a:lnTo>
                  <a:pt x="0" y="31248"/>
                </a:lnTo>
                <a:lnTo>
                  <a:pt x="0" y="20431"/>
                </a:lnTo>
                <a:lnTo>
                  <a:pt x="30931" y="20431"/>
                </a:lnTo>
                <a:lnTo>
                  <a:pt x="30931" y="31248"/>
                </a:lnTo>
                <a:close/>
              </a:path>
              <a:path w="31115" h="96519">
                <a:moveTo>
                  <a:pt x="26665" y="96149"/>
                </a:moveTo>
                <a:lnTo>
                  <a:pt x="11732" y="96149"/>
                </a:lnTo>
                <a:lnTo>
                  <a:pt x="8532" y="88937"/>
                </a:lnTo>
                <a:lnTo>
                  <a:pt x="8532" y="31248"/>
                </a:lnTo>
                <a:lnTo>
                  <a:pt x="20265" y="31248"/>
                </a:lnTo>
                <a:lnTo>
                  <a:pt x="20265" y="85332"/>
                </a:lnTo>
                <a:lnTo>
                  <a:pt x="30931" y="85332"/>
                </a:lnTo>
                <a:lnTo>
                  <a:pt x="30931" y="94947"/>
                </a:lnTo>
                <a:lnTo>
                  <a:pt x="26665" y="9614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207714" y="2898733"/>
            <a:ext cx="54610" cy="102235"/>
          </a:xfrm>
          <a:custGeom>
            <a:avLst/>
            <a:gdLst/>
            <a:ahLst/>
            <a:cxnLst/>
            <a:rect l="l" t="t" r="r" b="b"/>
            <a:pathLst>
              <a:path w="54609" h="102235">
                <a:moveTo>
                  <a:pt x="11732" y="102158"/>
                </a:moveTo>
                <a:lnTo>
                  <a:pt x="0" y="102158"/>
                </a:lnTo>
                <a:lnTo>
                  <a:pt x="0" y="0"/>
                </a:lnTo>
                <a:lnTo>
                  <a:pt x="11732" y="0"/>
                </a:lnTo>
                <a:lnTo>
                  <a:pt x="11732" y="37257"/>
                </a:lnTo>
                <a:lnTo>
                  <a:pt x="29864" y="37257"/>
                </a:lnTo>
                <a:lnTo>
                  <a:pt x="23431" y="38478"/>
                </a:lnTo>
                <a:lnTo>
                  <a:pt x="17598" y="42515"/>
                </a:lnTo>
                <a:lnTo>
                  <a:pt x="13365" y="49933"/>
                </a:lnTo>
                <a:lnTo>
                  <a:pt x="11732" y="61295"/>
                </a:lnTo>
                <a:lnTo>
                  <a:pt x="11732" y="102158"/>
                </a:lnTo>
                <a:close/>
              </a:path>
              <a:path w="54609" h="102235">
                <a:moveTo>
                  <a:pt x="54396" y="102158"/>
                </a:moveTo>
                <a:lnTo>
                  <a:pt x="43730" y="102158"/>
                </a:lnTo>
                <a:lnTo>
                  <a:pt x="43730" y="43267"/>
                </a:lnTo>
                <a:lnTo>
                  <a:pt x="40530" y="37257"/>
                </a:lnTo>
                <a:lnTo>
                  <a:pt x="11732" y="37257"/>
                </a:lnTo>
                <a:lnTo>
                  <a:pt x="14932" y="33652"/>
                </a:lnTo>
                <a:lnTo>
                  <a:pt x="20265" y="25239"/>
                </a:lnTo>
                <a:lnTo>
                  <a:pt x="30931" y="25239"/>
                </a:lnTo>
                <a:lnTo>
                  <a:pt x="39097" y="26328"/>
                </a:lnTo>
                <a:lnTo>
                  <a:pt x="46663" y="30347"/>
                </a:lnTo>
                <a:lnTo>
                  <a:pt x="52230" y="38422"/>
                </a:lnTo>
                <a:lnTo>
                  <a:pt x="54396" y="51680"/>
                </a:lnTo>
                <a:lnTo>
                  <a:pt x="54396" y="10215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281310" y="2923972"/>
            <a:ext cx="32384" cy="77470"/>
          </a:xfrm>
          <a:custGeom>
            <a:avLst/>
            <a:gdLst/>
            <a:ahLst/>
            <a:cxnLst/>
            <a:rect l="l" t="t" r="r" b="b"/>
            <a:pathLst>
              <a:path w="32384" h="77469">
                <a:moveTo>
                  <a:pt x="21926" y="15624"/>
                </a:moveTo>
                <a:lnTo>
                  <a:pt x="10666" y="15624"/>
                </a:lnTo>
                <a:lnTo>
                  <a:pt x="14932" y="6009"/>
                </a:lnTo>
                <a:lnTo>
                  <a:pt x="20265" y="0"/>
                </a:lnTo>
                <a:lnTo>
                  <a:pt x="30931" y="0"/>
                </a:lnTo>
                <a:lnTo>
                  <a:pt x="31998" y="1201"/>
                </a:lnTo>
                <a:lnTo>
                  <a:pt x="31998" y="14422"/>
                </a:lnTo>
                <a:lnTo>
                  <a:pt x="27731" y="14422"/>
                </a:lnTo>
                <a:lnTo>
                  <a:pt x="21926" y="15624"/>
                </a:lnTo>
                <a:close/>
              </a:path>
              <a:path w="32384" h="77469">
                <a:moveTo>
                  <a:pt x="10666" y="76919"/>
                </a:moveTo>
                <a:lnTo>
                  <a:pt x="0" y="76919"/>
                </a:lnTo>
                <a:lnTo>
                  <a:pt x="0" y="2403"/>
                </a:lnTo>
                <a:lnTo>
                  <a:pt x="10666" y="2403"/>
                </a:lnTo>
                <a:lnTo>
                  <a:pt x="10666" y="15624"/>
                </a:lnTo>
                <a:lnTo>
                  <a:pt x="21926" y="15624"/>
                </a:lnTo>
                <a:lnTo>
                  <a:pt x="20565" y="15905"/>
                </a:lnTo>
                <a:lnTo>
                  <a:pt x="15199" y="19980"/>
                </a:lnTo>
                <a:lnTo>
                  <a:pt x="11832" y="26084"/>
                </a:lnTo>
                <a:lnTo>
                  <a:pt x="10666" y="33652"/>
                </a:lnTo>
                <a:lnTo>
                  <a:pt x="10666" y="769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318641" y="2923972"/>
            <a:ext cx="60960" cy="79375"/>
          </a:xfrm>
          <a:custGeom>
            <a:avLst/>
            <a:gdLst/>
            <a:ahLst/>
            <a:cxnLst/>
            <a:rect l="l" t="t" r="r" b="b"/>
            <a:pathLst>
              <a:path w="60959" h="79375">
                <a:moveTo>
                  <a:pt x="40530" y="79323"/>
                </a:moveTo>
                <a:lnTo>
                  <a:pt x="29864" y="79323"/>
                </a:lnTo>
                <a:lnTo>
                  <a:pt x="17548" y="76543"/>
                </a:lnTo>
                <a:lnTo>
                  <a:pt x="8132" y="68806"/>
                </a:lnTo>
                <a:lnTo>
                  <a:pt x="2116" y="57013"/>
                </a:lnTo>
                <a:lnTo>
                  <a:pt x="0" y="42065"/>
                </a:lnTo>
                <a:lnTo>
                  <a:pt x="1849" y="25858"/>
                </a:lnTo>
                <a:lnTo>
                  <a:pt x="7599" y="12469"/>
                </a:lnTo>
                <a:lnTo>
                  <a:pt x="17548" y="3361"/>
                </a:lnTo>
                <a:lnTo>
                  <a:pt x="31998" y="0"/>
                </a:lnTo>
                <a:lnTo>
                  <a:pt x="44597" y="3230"/>
                </a:lnTo>
                <a:lnTo>
                  <a:pt x="53299" y="12018"/>
                </a:lnTo>
                <a:lnTo>
                  <a:pt x="30931" y="12018"/>
                </a:lnTo>
                <a:lnTo>
                  <a:pt x="23431" y="13877"/>
                </a:lnTo>
                <a:lnTo>
                  <a:pt x="17332" y="18779"/>
                </a:lnTo>
                <a:lnTo>
                  <a:pt x="13232" y="25708"/>
                </a:lnTo>
                <a:lnTo>
                  <a:pt x="11732" y="33652"/>
                </a:lnTo>
                <a:lnTo>
                  <a:pt x="59720" y="33652"/>
                </a:lnTo>
                <a:lnTo>
                  <a:pt x="60796" y="44468"/>
                </a:lnTo>
                <a:lnTo>
                  <a:pt x="11732" y="44468"/>
                </a:lnTo>
                <a:lnTo>
                  <a:pt x="12932" y="54816"/>
                </a:lnTo>
                <a:lnTo>
                  <a:pt x="16532" y="62346"/>
                </a:lnTo>
                <a:lnTo>
                  <a:pt x="22531" y="66947"/>
                </a:lnTo>
                <a:lnTo>
                  <a:pt x="30931" y="68506"/>
                </a:lnTo>
                <a:lnTo>
                  <a:pt x="56529" y="68506"/>
                </a:lnTo>
                <a:lnTo>
                  <a:pt x="47997" y="74515"/>
                </a:lnTo>
                <a:lnTo>
                  <a:pt x="44797" y="76919"/>
                </a:lnTo>
                <a:lnTo>
                  <a:pt x="40530" y="79323"/>
                </a:lnTo>
                <a:close/>
              </a:path>
              <a:path w="60959" h="79375">
                <a:moveTo>
                  <a:pt x="59720" y="33652"/>
                </a:moveTo>
                <a:lnTo>
                  <a:pt x="49063" y="33652"/>
                </a:lnTo>
                <a:lnTo>
                  <a:pt x="47580" y="25708"/>
                </a:lnTo>
                <a:lnTo>
                  <a:pt x="44397" y="18779"/>
                </a:lnTo>
                <a:lnTo>
                  <a:pt x="39014" y="13877"/>
                </a:lnTo>
                <a:lnTo>
                  <a:pt x="30931" y="12018"/>
                </a:lnTo>
                <a:lnTo>
                  <a:pt x="53299" y="12018"/>
                </a:lnTo>
                <a:lnTo>
                  <a:pt x="53596" y="12319"/>
                </a:lnTo>
                <a:lnTo>
                  <a:pt x="58996" y="26365"/>
                </a:lnTo>
                <a:lnTo>
                  <a:pt x="59720" y="33652"/>
                </a:lnTo>
                <a:close/>
              </a:path>
              <a:path w="60959" h="79375">
                <a:moveTo>
                  <a:pt x="56529" y="68506"/>
                </a:moveTo>
                <a:lnTo>
                  <a:pt x="41597" y="68506"/>
                </a:lnTo>
                <a:lnTo>
                  <a:pt x="47997" y="60093"/>
                </a:lnTo>
                <a:lnTo>
                  <a:pt x="49063" y="54083"/>
                </a:lnTo>
                <a:lnTo>
                  <a:pt x="59729" y="54083"/>
                </a:lnTo>
                <a:lnTo>
                  <a:pt x="59729" y="57689"/>
                </a:lnTo>
                <a:lnTo>
                  <a:pt x="56529" y="6850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389036" y="2923972"/>
            <a:ext cx="63500" cy="79375"/>
          </a:xfrm>
          <a:custGeom>
            <a:avLst/>
            <a:gdLst/>
            <a:ahLst/>
            <a:cxnLst/>
            <a:rect l="l" t="t" r="r" b="b"/>
            <a:pathLst>
              <a:path w="63500" h="79375">
                <a:moveTo>
                  <a:pt x="13865" y="25239"/>
                </a:moveTo>
                <a:lnTo>
                  <a:pt x="4266" y="25239"/>
                </a:lnTo>
                <a:lnTo>
                  <a:pt x="6182" y="13689"/>
                </a:lnTo>
                <a:lnTo>
                  <a:pt x="11599" y="5859"/>
                </a:lnTo>
                <a:lnTo>
                  <a:pt x="20015" y="1408"/>
                </a:lnTo>
                <a:lnTo>
                  <a:pt x="30931" y="0"/>
                </a:lnTo>
                <a:lnTo>
                  <a:pt x="37014" y="676"/>
                </a:lnTo>
                <a:lnTo>
                  <a:pt x="45197" y="3605"/>
                </a:lnTo>
                <a:lnTo>
                  <a:pt x="52380" y="10140"/>
                </a:lnTo>
                <a:lnTo>
                  <a:pt x="52561" y="10816"/>
                </a:lnTo>
                <a:lnTo>
                  <a:pt x="17065" y="10816"/>
                </a:lnTo>
                <a:lnTo>
                  <a:pt x="14932" y="19229"/>
                </a:lnTo>
                <a:lnTo>
                  <a:pt x="13865" y="25239"/>
                </a:lnTo>
                <a:close/>
              </a:path>
              <a:path w="63500" h="79375">
                <a:moveTo>
                  <a:pt x="21332" y="79323"/>
                </a:moveTo>
                <a:lnTo>
                  <a:pt x="13049" y="77801"/>
                </a:lnTo>
                <a:lnTo>
                  <a:pt x="6266" y="73463"/>
                </a:lnTo>
                <a:lnTo>
                  <a:pt x="1683" y="66647"/>
                </a:lnTo>
                <a:lnTo>
                  <a:pt x="0" y="57689"/>
                </a:lnTo>
                <a:lnTo>
                  <a:pt x="616" y="51924"/>
                </a:lnTo>
                <a:lnTo>
                  <a:pt x="3333" y="44919"/>
                </a:lnTo>
                <a:lnTo>
                  <a:pt x="9449" y="38591"/>
                </a:lnTo>
                <a:lnTo>
                  <a:pt x="20265" y="34854"/>
                </a:lnTo>
                <a:lnTo>
                  <a:pt x="39464" y="32450"/>
                </a:lnTo>
                <a:lnTo>
                  <a:pt x="41597" y="31248"/>
                </a:lnTo>
                <a:lnTo>
                  <a:pt x="44797" y="30046"/>
                </a:lnTo>
                <a:lnTo>
                  <a:pt x="44797" y="15624"/>
                </a:lnTo>
                <a:lnTo>
                  <a:pt x="39464" y="10816"/>
                </a:lnTo>
                <a:lnTo>
                  <a:pt x="52561" y="10816"/>
                </a:lnTo>
                <a:lnTo>
                  <a:pt x="55463" y="21633"/>
                </a:lnTo>
                <a:lnTo>
                  <a:pt x="55463" y="39661"/>
                </a:lnTo>
                <a:lnTo>
                  <a:pt x="44797" y="39661"/>
                </a:lnTo>
                <a:lnTo>
                  <a:pt x="40530" y="42065"/>
                </a:lnTo>
                <a:lnTo>
                  <a:pt x="26665" y="44468"/>
                </a:lnTo>
                <a:lnTo>
                  <a:pt x="20265" y="44468"/>
                </a:lnTo>
                <a:lnTo>
                  <a:pt x="11732" y="46872"/>
                </a:lnTo>
                <a:lnTo>
                  <a:pt x="11732" y="63698"/>
                </a:lnTo>
                <a:lnTo>
                  <a:pt x="15999" y="68506"/>
                </a:lnTo>
                <a:lnTo>
                  <a:pt x="43669" y="68506"/>
                </a:lnTo>
                <a:lnTo>
                  <a:pt x="41130" y="71210"/>
                </a:lnTo>
                <a:lnTo>
                  <a:pt x="36264" y="75116"/>
                </a:lnTo>
                <a:lnTo>
                  <a:pt x="29798" y="78121"/>
                </a:lnTo>
                <a:lnTo>
                  <a:pt x="21332" y="79323"/>
                </a:lnTo>
                <a:close/>
              </a:path>
              <a:path w="63500" h="79375">
                <a:moveTo>
                  <a:pt x="43669" y="68506"/>
                </a:moveTo>
                <a:lnTo>
                  <a:pt x="24531" y="68506"/>
                </a:lnTo>
                <a:lnTo>
                  <a:pt x="31748" y="67229"/>
                </a:lnTo>
                <a:lnTo>
                  <a:pt x="38264" y="63698"/>
                </a:lnTo>
                <a:lnTo>
                  <a:pt x="42980" y="58365"/>
                </a:lnTo>
                <a:lnTo>
                  <a:pt x="44797" y="51680"/>
                </a:lnTo>
                <a:lnTo>
                  <a:pt x="44797" y="39661"/>
                </a:lnTo>
                <a:lnTo>
                  <a:pt x="55463" y="39661"/>
                </a:lnTo>
                <a:lnTo>
                  <a:pt x="55463" y="67304"/>
                </a:lnTo>
                <a:lnTo>
                  <a:pt x="44797" y="67304"/>
                </a:lnTo>
                <a:lnTo>
                  <a:pt x="43669" y="68506"/>
                </a:lnTo>
                <a:close/>
              </a:path>
              <a:path w="63500" h="79375">
                <a:moveTo>
                  <a:pt x="59729" y="79323"/>
                </a:moveTo>
                <a:lnTo>
                  <a:pt x="46930" y="79323"/>
                </a:lnTo>
                <a:lnTo>
                  <a:pt x="44797" y="67304"/>
                </a:lnTo>
                <a:lnTo>
                  <a:pt x="55463" y="67304"/>
                </a:lnTo>
                <a:lnTo>
                  <a:pt x="57596" y="68506"/>
                </a:lnTo>
                <a:lnTo>
                  <a:pt x="62929" y="68506"/>
                </a:lnTo>
                <a:lnTo>
                  <a:pt x="62929" y="76919"/>
                </a:lnTo>
                <a:lnTo>
                  <a:pt x="60796" y="78121"/>
                </a:lnTo>
                <a:lnTo>
                  <a:pt x="59729" y="7932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460499" y="2898733"/>
            <a:ext cx="59055" cy="104775"/>
          </a:xfrm>
          <a:custGeom>
            <a:avLst/>
            <a:gdLst/>
            <a:ahLst/>
            <a:cxnLst/>
            <a:rect l="l" t="t" r="r" b="b"/>
            <a:pathLst>
              <a:path w="59054" h="104775">
                <a:moveTo>
                  <a:pt x="58663" y="38459"/>
                </a:moveTo>
                <a:lnTo>
                  <a:pt x="47997" y="38459"/>
                </a:lnTo>
                <a:lnTo>
                  <a:pt x="47997" y="0"/>
                </a:lnTo>
                <a:lnTo>
                  <a:pt x="58663" y="0"/>
                </a:lnTo>
                <a:lnTo>
                  <a:pt x="58663" y="38459"/>
                </a:lnTo>
                <a:close/>
              </a:path>
              <a:path w="59054" h="104775">
                <a:moveTo>
                  <a:pt x="35197" y="104562"/>
                </a:moveTo>
                <a:lnTo>
                  <a:pt x="28798" y="104562"/>
                </a:lnTo>
                <a:lnTo>
                  <a:pt x="14849" y="100524"/>
                </a:lnTo>
                <a:lnTo>
                  <a:pt x="5999" y="90290"/>
                </a:lnTo>
                <a:lnTo>
                  <a:pt x="1349" y="76675"/>
                </a:lnTo>
                <a:lnTo>
                  <a:pt x="0" y="62496"/>
                </a:lnTo>
                <a:lnTo>
                  <a:pt x="1783" y="48055"/>
                </a:lnTo>
                <a:lnTo>
                  <a:pt x="7066" y="36206"/>
                </a:lnTo>
                <a:lnTo>
                  <a:pt x="15749" y="28187"/>
                </a:lnTo>
                <a:lnTo>
                  <a:pt x="27731" y="25239"/>
                </a:lnTo>
                <a:lnTo>
                  <a:pt x="39464" y="25239"/>
                </a:lnTo>
                <a:lnTo>
                  <a:pt x="44797" y="33652"/>
                </a:lnTo>
                <a:lnTo>
                  <a:pt x="47197" y="37257"/>
                </a:lnTo>
                <a:lnTo>
                  <a:pt x="29864" y="37257"/>
                </a:lnTo>
                <a:lnTo>
                  <a:pt x="19832" y="40224"/>
                </a:lnTo>
                <a:lnTo>
                  <a:pt x="14399" y="47473"/>
                </a:lnTo>
                <a:lnTo>
                  <a:pt x="12165" y="56525"/>
                </a:lnTo>
                <a:lnTo>
                  <a:pt x="11732" y="64900"/>
                </a:lnTo>
                <a:lnTo>
                  <a:pt x="12765" y="76506"/>
                </a:lnTo>
                <a:lnTo>
                  <a:pt x="15999" y="85632"/>
                </a:lnTo>
                <a:lnTo>
                  <a:pt x="21632" y="91604"/>
                </a:lnTo>
                <a:lnTo>
                  <a:pt x="29864" y="93745"/>
                </a:lnTo>
                <a:lnTo>
                  <a:pt x="47463" y="93745"/>
                </a:lnTo>
                <a:lnTo>
                  <a:pt x="43730" y="102158"/>
                </a:lnTo>
                <a:lnTo>
                  <a:pt x="35197" y="104562"/>
                </a:lnTo>
                <a:close/>
              </a:path>
              <a:path w="59054" h="104775">
                <a:moveTo>
                  <a:pt x="47463" y="93745"/>
                </a:moveTo>
                <a:lnTo>
                  <a:pt x="29864" y="93745"/>
                </a:lnTo>
                <a:lnTo>
                  <a:pt x="35397" y="92675"/>
                </a:lnTo>
                <a:lnTo>
                  <a:pt x="41330" y="88787"/>
                </a:lnTo>
                <a:lnTo>
                  <a:pt x="46063" y="81069"/>
                </a:lnTo>
                <a:lnTo>
                  <a:pt x="47997" y="68506"/>
                </a:lnTo>
                <a:lnTo>
                  <a:pt x="47413" y="58553"/>
                </a:lnTo>
                <a:lnTo>
                  <a:pt x="44930" y="48375"/>
                </a:lnTo>
                <a:lnTo>
                  <a:pt x="39447" y="40450"/>
                </a:lnTo>
                <a:lnTo>
                  <a:pt x="29864" y="37257"/>
                </a:lnTo>
                <a:lnTo>
                  <a:pt x="47197" y="37257"/>
                </a:lnTo>
                <a:lnTo>
                  <a:pt x="47997" y="38459"/>
                </a:lnTo>
                <a:lnTo>
                  <a:pt x="58663" y="38459"/>
                </a:lnTo>
                <a:lnTo>
                  <a:pt x="58663" y="92543"/>
                </a:lnTo>
                <a:lnTo>
                  <a:pt x="47997" y="92543"/>
                </a:lnTo>
                <a:lnTo>
                  <a:pt x="47463" y="93745"/>
                </a:lnTo>
                <a:close/>
              </a:path>
              <a:path w="59054" h="104775">
                <a:moveTo>
                  <a:pt x="58663" y="102158"/>
                </a:moveTo>
                <a:lnTo>
                  <a:pt x="47997" y="102158"/>
                </a:lnTo>
                <a:lnTo>
                  <a:pt x="47997" y="92543"/>
                </a:lnTo>
                <a:lnTo>
                  <a:pt x="58663" y="92543"/>
                </a:lnTo>
                <a:lnTo>
                  <a:pt x="58663" y="10215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938458" y="5196698"/>
            <a:ext cx="272415" cy="0"/>
          </a:xfrm>
          <a:custGeom>
            <a:avLst/>
            <a:gdLst/>
            <a:ahLst/>
            <a:cxnLst/>
            <a:rect l="l" t="t" r="r" b="b"/>
            <a:pathLst>
              <a:path w="272415" h="0">
                <a:moveTo>
                  <a:pt x="271983" y="0"/>
                </a:moveTo>
                <a:lnTo>
                  <a:pt x="271983" y="0"/>
                </a:lnTo>
                <a:lnTo>
                  <a:pt x="0" y="0"/>
                </a:lnTo>
              </a:path>
            </a:pathLst>
          </a:custGeom>
          <a:ln w="156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657942" y="4575334"/>
            <a:ext cx="0" cy="423545"/>
          </a:xfrm>
          <a:custGeom>
            <a:avLst/>
            <a:gdLst/>
            <a:ahLst/>
            <a:cxnLst/>
            <a:rect l="l" t="t" r="r" b="b"/>
            <a:pathLst>
              <a:path w="0" h="423545">
                <a:moveTo>
                  <a:pt x="0" y="0"/>
                </a:moveTo>
                <a:lnTo>
                  <a:pt x="0" y="0"/>
                </a:lnTo>
                <a:lnTo>
                  <a:pt x="0" y="423056"/>
                </a:lnTo>
              </a:path>
            </a:pathLst>
          </a:custGeom>
          <a:ln w="1386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53106" y="5147421"/>
            <a:ext cx="55880" cy="102235"/>
          </a:xfrm>
          <a:custGeom>
            <a:avLst/>
            <a:gdLst/>
            <a:ahLst/>
            <a:cxnLst/>
            <a:rect l="l" t="t" r="r" b="b"/>
            <a:pathLst>
              <a:path w="55879" h="102235">
                <a:moveTo>
                  <a:pt x="11732" y="102158"/>
                </a:moveTo>
                <a:lnTo>
                  <a:pt x="0" y="102158"/>
                </a:lnTo>
                <a:lnTo>
                  <a:pt x="0" y="0"/>
                </a:lnTo>
                <a:lnTo>
                  <a:pt x="11732" y="0"/>
                </a:lnTo>
                <a:lnTo>
                  <a:pt x="11732" y="58891"/>
                </a:lnTo>
                <a:lnTo>
                  <a:pt x="30849" y="58891"/>
                </a:lnTo>
                <a:lnTo>
                  <a:pt x="34268" y="64900"/>
                </a:lnTo>
                <a:lnTo>
                  <a:pt x="20265" y="64900"/>
                </a:lnTo>
                <a:lnTo>
                  <a:pt x="11732" y="74515"/>
                </a:lnTo>
                <a:lnTo>
                  <a:pt x="11732" y="102158"/>
                </a:lnTo>
                <a:close/>
              </a:path>
              <a:path w="55879" h="102235">
                <a:moveTo>
                  <a:pt x="30849" y="58891"/>
                </a:moveTo>
                <a:lnTo>
                  <a:pt x="11732" y="58891"/>
                </a:lnTo>
                <a:lnTo>
                  <a:pt x="39464" y="27642"/>
                </a:lnTo>
                <a:lnTo>
                  <a:pt x="54396" y="27642"/>
                </a:lnTo>
                <a:lnTo>
                  <a:pt x="28798" y="55285"/>
                </a:lnTo>
                <a:lnTo>
                  <a:pt x="30849" y="58891"/>
                </a:lnTo>
                <a:close/>
              </a:path>
              <a:path w="55879" h="102235">
                <a:moveTo>
                  <a:pt x="55463" y="102158"/>
                </a:moveTo>
                <a:lnTo>
                  <a:pt x="41597" y="102158"/>
                </a:lnTo>
                <a:lnTo>
                  <a:pt x="20265" y="64900"/>
                </a:lnTo>
                <a:lnTo>
                  <a:pt x="34268" y="64900"/>
                </a:lnTo>
                <a:lnTo>
                  <a:pt x="55463" y="10215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313902" y="5172661"/>
            <a:ext cx="60960" cy="79375"/>
          </a:xfrm>
          <a:custGeom>
            <a:avLst/>
            <a:gdLst/>
            <a:ahLst/>
            <a:cxnLst/>
            <a:rect l="l" t="t" r="r" b="b"/>
            <a:pathLst>
              <a:path w="60959" h="79375">
                <a:moveTo>
                  <a:pt x="40530" y="79323"/>
                </a:moveTo>
                <a:lnTo>
                  <a:pt x="29864" y="79323"/>
                </a:lnTo>
                <a:lnTo>
                  <a:pt x="17548" y="76543"/>
                </a:lnTo>
                <a:lnTo>
                  <a:pt x="8132" y="68806"/>
                </a:lnTo>
                <a:lnTo>
                  <a:pt x="2116" y="57013"/>
                </a:lnTo>
                <a:lnTo>
                  <a:pt x="0" y="42065"/>
                </a:lnTo>
                <a:lnTo>
                  <a:pt x="1999" y="25858"/>
                </a:lnTo>
                <a:lnTo>
                  <a:pt x="7999" y="12469"/>
                </a:lnTo>
                <a:lnTo>
                  <a:pt x="17998" y="3361"/>
                </a:lnTo>
                <a:lnTo>
                  <a:pt x="31998" y="0"/>
                </a:lnTo>
                <a:lnTo>
                  <a:pt x="44597" y="3230"/>
                </a:lnTo>
                <a:lnTo>
                  <a:pt x="53299" y="12018"/>
                </a:lnTo>
                <a:lnTo>
                  <a:pt x="30931" y="12018"/>
                </a:lnTo>
                <a:lnTo>
                  <a:pt x="23431" y="13877"/>
                </a:lnTo>
                <a:lnTo>
                  <a:pt x="17332" y="18779"/>
                </a:lnTo>
                <a:lnTo>
                  <a:pt x="13232" y="25708"/>
                </a:lnTo>
                <a:lnTo>
                  <a:pt x="11732" y="33652"/>
                </a:lnTo>
                <a:lnTo>
                  <a:pt x="59720" y="33652"/>
                </a:lnTo>
                <a:lnTo>
                  <a:pt x="60796" y="44468"/>
                </a:lnTo>
                <a:lnTo>
                  <a:pt x="11732" y="44468"/>
                </a:lnTo>
                <a:lnTo>
                  <a:pt x="13099" y="54816"/>
                </a:lnTo>
                <a:lnTo>
                  <a:pt x="17065" y="62346"/>
                </a:lnTo>
                <a:lnTo>
                  <a:pt x="23431" y="66947"/>
                </a:lnTo>
                <a:lnTo>
                  <a:pt x="31998" y="68506"/>
                </a:lnTo>
                <a:lnTo>
                  <a:pt x="56529" y="68506"/>
                </a:lnTo>
                <a:lnTo>
                  <a:pt x="47997" y="74515"/>
                </a:lnTo>
                <a:lnTo>
                  <a:pt x="44797" y="76919"/>
                </a:lnTo>
                <a:lnTo>
                  <a:pt x="40530" y="79323"/>
                </a:lnTo>
                <a:close/>
              </a:path>
              <a:path w="60959" h="79375">
                <a:moveTo>
                  <a:pt x="59720" y="33652"/>
                </a:moveTo>
                <a:lnTo>
                  <a:pt x="49063" y="33652"/>
                </a:lnTo>
                <a:lnTo>
                  <a:pt x="47580" y="25708"/>
                </a:lnTo>
                <a:lnTo>
                  <a:pt x="44397" y="18779"/>
                </a:lnTo>
                <a:lnTo>
                  <a:pt x="39014" y="13877"/>
                </a:lnTo>
                <a:lnTo>
                  <a:pt x="30931" y="12018"/>
                </a:lnTo>
                <a:lnTo>
                  <a:pt x="53299" y="12018"/>
                </a:lnTo>
                <a:lnTo>
                  <a:pt x="53596" y="12319"/>
                </a:lnTo>
                <a:lnTo>
                  <a:pt x="58996" y="26365"/>
                </a:lnTo>
                <a:lnTo>
                  <a:pt x="59720" y="33652"/>
                </a:lnTo>
                <a:close/>
              </a:path>
              <a:path w="60959" h="79375">
                <a:moveTo>
                  <a:pt x="56529" y="68506"/>
                </a:moveTo>
                <a:lnTo>
                  <a:pt x="41597" y="68506"/>
                </a:lnTo>
                <a:lnTo>
                  <a:pt x="47997" y="60093"/>
                </a:lnTo>
                <a:lnTo>
                  <a:pt x="49063" y="54083"/>
                </a:lnTo>
                <a:lnTo>
                  <a:pt x="59729" y="54083"/>
                </a:lnTo>
                <a:lnTo>
                  <a:pt x="59729" y="57689"/>
                </a:lnTo>
                <a:lnTo>
                  <a:pt x="56529" y="6850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389631" y="5172661"/>
            <a:ext cx="33655" cy="77470"/>
          </a:xfrm>
          <a:custGeom>
            <a:avLst/>
            <a:gdLst/>
            <a:ahLst/>
            <a:cxnLst/>
            <a:rect l="l" t="t" r="r" b="b"/>
            <a:pathLst>
              <a:path w="33654" h="77470">
                <a:moveTo>
                  <a:pt x="22992" y="15624"/>
                </a:moveTo>
                <a:lnTo>
                  <a:pt x="11732" y="15624"/>
                </a:lnTo>
                <a:lnTo>
                  <a:pt x="15999" y="6009"/>
                </a:lnTo>
                <a:lnTo>
                  <a:pt x="21332" y="0"/>
                </a:lnTo>
                <a:lnTo>
                  <a:pt x="30931" y="0"/>
                </a:lnTo>
                <a:lnTo>
                  <a:pt x="31998" y="1201"/>
                </a:lnTo>
                <a:lnTo>
                  <a:pt x="33064" y="1201"/>
                </a:lnTo>
                <a:lnTo>
                  <a:pt x="33064" y="14422"/>
                </a:lnTo>
                <a:lnTo>
                  <a:pt x="28798" y="14422"/>
                </a:lnTo>
                <a:lnTo>
                  <a:pt x="22992" y="15624"/>
                </a:lnTo>
                <a:close/>
              </a:path>
              <a:path w="33654" h="77470">
                <a:moveTo>
                  <a:pt x="11732" y="76919"/>
                </a:moveTo>
                <a:lnTo>
                  <a:pt x="0" y="76919"/>
                </a:lnTo>
                <a:lnTo>
                  <a:pt x="0" y="2403"/>
                </a:lnTo>
                <a:lnTo>
                  <a:pt x="10666" y="2403"/>
                </a:lnTo>
                <a:lnTo>
                  <a:pt x="10666" y="15624"/>
                </a:lnTo>
                <a:lnTo>
                  <a:pt x="22992" y="15624"/>
                </a:lnTo>
                <a:lnTo>
                  <a:pt x="21632" y="15905"/>
                </a:lnTo>
                <a:lnTo>
                  <a:pt x="16265" y="19980"/>
                </a:lnTo>
                <a:lnTo>
                  <a:pt x="12899" y="26084"/>
                </a:lnTo>
                <a:lnTo>
                  <a:pt x="11732" y="33652"/>
                </a:lnTo>
                <a:lnTo>
                  <a:pt x="11732" y="769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431228" y="5172661"/>
            <a:ext cx="54610" cy="77470"/>
          </a:xfrm>
          <a:custGeom>
            <a:avLst/>
            <a:gdLst/>
            <a:ahLst/>
            <a:cxnLst/>
            <a:rect l="l" t="t" r="r" b="b"/>
            <a:pathLst>
              <a:path w="54609" h="77470">
                <a:moveTo>
                  <a:pt x="23064" y="13220"/>
                </a:moveTo>
                <a:lnTo>
                  <a:pt x="10666" y="13220"/>
                </a:lnTo>
                <a:lnTo>
                  <a:pt x="12799" y="9614"/>
                </a:lnTo>
                <a:lnTo>
                  <a:pt x="19198" y="0"/>
                </a:lnTo>
                <a:lnTo>
                  <a:pt x="30931" y="0"/>
                </a:lnTo>
                <a:lnTo>
                  <a:pt x="38647" y="1089"/>
                </a:lnTo>
                <a:lnTo>
                  <a:pt x="46263" y="5107"/>
                </a:lnTo>
                <a:lnTo>
                  <a:pt x="51241" y="12018"/>
                </a:lnTo>
                <a:lnTo>
                  <a:pt x="28798" y="12018"/>
                </a:lnTo>
                <a:lnTo>
                  <a:pt x="23265" y="13089"/>
                </a:lnTo>
                <a:lnTo>
                  <a:pt x="23064" y="13220"/>
                </a:lnTo>
                <a:close/>
              </a:path>
              <a:path w="54609" h="77470">
                <a:moveTo>
                  <a:pt x="10666" y="76919"/>
                </a:moveTo>
                <a:lnTo>
                  <a:pt x="0" y="76919"/>
                </a:lnTo>
                <a:lnTo>
                  <a:pt x="0" y="2403"/>
                </a:lnTo>
                <a:lnTo>
                  <a:pt x="10666" y="2403"/>
                </a:lnTo>
                <a:lnTo>
                  <a:pt x="10666" y="13220"/>
                </a:lnTo>
                <a:lnTo>
                  <a:pt x="23064" y="13220"/>
                </a:lnTo>
                <a:lnTo>
                  <a:pt x="17332" y="16976"/>
                </a:lnTo>
                <a:lnTo>
                  <a:pt x="12599" y="24694"/>
                </a:lnTo>
                <a:lnTo>
                  <a:pt x="10666" y="37257"/>
                </a:lnTo>
                <a:lnTo>
                  <a:pt x="10666" y="76919"/>
                </a:lnTo>
                <a:close/>
              </a:path>
              <a:path w="54609" h="77470">
                <a:moveTo>
                  <a:pt x="54396" y="76919"/>
                </a:moveTo>
                <a:lnTo>
                  <a:pt x="42664" y="76919"/>
                </a:lnTo>
                <a:lnTo>
                  <a:pt x="42664" y="18027"/>
                </a:lnTo>
                <a:lnTo>
                  <a:pt x="39464" y="12018"/>
                </a:lnTo>
                <a:lnTo>
                  <a:pt x="51241" y="12018"/>
                </a:lnTo>
                <a:lnTo>
                  <a:pt x="52080" y="13182"/>
                </a:lnTo>
                <a:lnTo>
                  <a:pt x="54396" y="26441"/>
                </a:lnTo>
                <a:lnTo>
                  <a:pt x="54396" y="769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499491" y="5172661"/>
            <a:ext cx="60325" cy="79375"/>
          </a:xfrm>
          <a:custGeom>
            <a:avLst/>
            <a:gdLst/>
            <a:ahLst/>
            <a:cxnLst/>
            <a:rect l="l" t="t" r="r" b="b"/>
            <a:pathLst>
              <a:path w="60325" h="79375">
                <a:moveTo>
                  <a:pt x="40530" y="79323"/>
                </a:moveTo>
                <a:lnTo>
                  <a:pt x="29864" y="79323"/>
                </a:lnTo>
                <a:lnTo>
                  <a:pt x="17098" y="76543"/>
                </a:lnTo>
                <a:lnTo>
                  <a:pt x="7732" y="68806"/>
                </a:lnTo>
                <a:lnTo>
                  <a:pt x="1966" y="57013"/>
                </a:lnTo>
                <a:lnTo>
                  <a:pt x="0" y="42065"/>
                </a:lnTo>
                <a:lnTo>
                  <a:pt x="1849" y="25858"/>
                </a:lnTo>
                <a:lnTo>
                  <a:pt x="7599" y="12469"/>
                </a:lnTo>
                <a:lnTo>
                  <a:pt x="17548" y="3361"/>
                </a:lnTo>
                <a:lnTo>
                  <a:pt x="31998" y="0"/>
                </a:lnTo>
                <a:lnTo>
                  <a:pt x="44430" y="3230"/>
                </a:lnTo>
                <a:lnTo>
                  <a:pt x="52778" y="12018"/>
                </a:lnTo>
                <a:lnTo>
                  <a:pt x="29864" y="12018"/>
                </a:lnTo>
                <a:lnTo>
                  <a:pt x="22531" y="13877"/>
                </a:lnTo>
                <a:lnTo>
                  <a:pt x="16798" y="18779"/>
                </a:lnTo>
                <a:lnTo>
                  <a:pt x="13065" y="25708"/>
                </a:lnTo>
                <a:lnTo>
                  <a:pt x="11732" y="33652"/>
                </a:lnTo>
                <a:lnTo>
                  <a:pt x="58753" y="33652"/>
                </a:lnTo>
                <a:lnTo>
                  <a:pt x="59729" y="44468"/>
                </a:lnTo>
                <a:lnTo>
                  <a:pt x="11732" y="44468"/>
                </a:lnTo>
                <a:lnTo>
                  <a:pt x="12932" y="54816"/>
                </a:lnTo>
                <a:lnTo>
                  <a:pt x="16532" y="62346"/>
                </a:lnTo>
                <a:lnTo>
                  <a:pt x="22531" y="66947"/>
                </a:lnTo>
                <a:lnTo>
                  <a:pt x="30931" y="68506"/>
                </a:lnTo>
                <a:lnTo>
                  <a:pt x="55463" y="68506"/>
                </a:lnTo>
                <a:lnTo>
                  <a:pt x="46930" y="74515"/>
                </a:lnTo>
                <a:lnTo>
                  <a:pt x="44797" y="76919"/>
                </a:lnTo>
                <a:lnTo>
                  <a:pt x="40530" y="79323"/>
                </a:lnTo>
                <a:close/>
              </a:path>
              <a:path w="60325" h="79375">
                <a:moveTo>
                  <a:pt x="58753" y="33652"/>
                </a:moveTo>
                <a:lnTo>
                  <a:pt x="47997" y="33652"/>
                </a:lnTo>
                <a:lnTo>
                  <a:pt x="47113" y="25708"/>
                </a:lnTo>
                <a:lnTo>
                  <a:pt x="44130" y="18779"/>
                </a:lnTo>
                <a:lnTo>
                  <a:pt x="38547" y="13877"/>
                </a:lnTo>
                <a:lnTo>
                  <a:pt x="29864" y="12018"/>
                </a:lnTo>
                <a:lnTo>
                  <a:pt x="52778" y="12018"/>
                </a:lnTo>
                <a:lnTo>
                  <a:pt x="53063" y="12319"/>
                </a:lnTo>
                <a:lnTo>
                  <a:pt x="58096" y="26365"/>
                </a:lnTo>
                <a:lnTo>
                  <a:pt x="58753" y="33652"/>
                </a:lnTo>
                <a:close/>
              </a:path>
              <a:path w="60325" h="79375">
                <a:moveTo>
                  <a:pt x="55463" y="68506"/>
                </a:moveTo>
                <a:lnTo>
                  <a:pt x="41597" y="68506"/>
                </a:lnTo>
                <a:lnTo>
                  <a:pt x="47997" y="60093"/>
                </a:lnTo>
                <a:lnTo>
                  <a:pt x="47997" y="54083"/>
                </a:lnTo>
                <a:lnTo>
                  <a:pt x="58663" y="54083"/>
                </a:lnTo>
                <a:lnTo>
                  <a:pt x="58663" y="57689"/>
                </a:lnTo>
                <a:lnTo>
                  <a:pt x="55463" y="6850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579486" y="5147421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2158"/>
                </a:lnTo>
              </a:path>
            </a:pathLst>
          </a:custGeom>
          <a:ln w="1066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630683" y="5154633"/>
            <a:ext cx="31115" cy="96520"/>
          </a:xfrm>
          <a:custGeom>
            <a:avLst/>
            <a:gdLst/>
            <a:ahLst/>
            <a:cxnLst/>
            <a:rect l="l" t="t" r="r" b="b"/>
            <a:pathLst>
              <a:path w="31115" h="96520">
                <a:moveTo>
                  <a:pt x="20265" y="20431"/>
                </a:moveTo>
                <a:lnTo>
                  <a:pt x="9599" y="20431"/>
                </a:lnTo>
                <a:lnTo>
                  <a:pt x="9599" y="0"/>
                </a:lnTo>
                <a:lnTo>
                  <a:pt x="20265" y="0"/>
                </a:lnTo>
                <a:lnTo>
                  <a:pt x="20265" y="20431"/>
                </a:lnTo>
                <a:close/>
              </a:path>
              <a:path w="31115" h="96520">
                <a:moveTo>
                  <a:pt x="30931" y="31248"/>
                </a:moveTo>
                <a:lnTo>
                  <a:pt x="0" y="31248"/>
                </a:lnTo>
                <a:lnTo>
                  <a:pt x="0" y="20431"/>
                </a:lnTo>
                <a:lnTo>
                  <a:pt x="30931" y="20431"/>
                </a:lnTo>
                <a:lnTo>
                  <a:pt x="30931" y="31248"/>
                </a:lnTo>
                <a:close/>
              </a:path>
              <a:path w="31115" h="96520">
                <a:moveTo>
                  <a:pt x="26665" y="96149"/>
                </a:moveTo>
                <a:lnTo>
                  <a:pt x="11732" y="96149"/>
                </a:lnTo>
                <a:lnTo>
                  <a:pt x="9599" y="88937"/>
                </a:lnTo>
                <a:lnTo>
                  <a:pt x="9599" y="31248"/>
                </a:lnTo>
                <a:lnTo>
                  <a:pt x="20265" y="31248"/>
                </a:lnTo>
                <a:lnTo>
                  <a:pt x="20265" y="85332"/>
                </a:lnTo>
                <a:lnTo>
                  <a:pt x="30931" y="85332"/>
                </a:lnTo>
                <a:lnTo>
                  <a:pt x="30931" y="94947"/>
                </a:lnTo>
                <a:lnTo>
                  <a:pt x="26665" y="9614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673347" y="5147421"/>
            <a:ext cx="53340" cy="102235"/>
          </a:xfrm>
          <a:custGeom>
            <a:avLst/>
            <a:gdLst/>
            <a:ahLst/>
            <a:cxnLst/>
            <a:rect l="l" t="t" r="r" b="b"/>
            <a:pathLst>
              <a:path w="53340" h="102235">
                <a:moveTo>
                  <a:pt x="10666" y="102158"/>
                </a:moveTo>
                <a:lnTo>
                  <a:pt x="0" y="102158"/>
                </a:lnTo>
                <a:lnTo>
                  <a:pt x="0" y="0"/>
                </a:lnTo>
                <a:lnTo>
                  <a:pt x="10666" y="0"/>
                </a:lnTo>
                <a:lnTo>
                  <a:pt x="10666" y="38459"/>
                </a:lnTo>
                <a:lnTo>
                  <a:pt x="23028" y="38459"/>
                </a:lnTo>
                <a:lnTo>
                  <a:pt x="22815" y="38497"/>
                </a:lnTo>
                <a:lnTo>
                  <a:pt x="16665" y="42666"/>
                </a:lnTo>
                <a:lnTo>
                  <a:pt x="12315" y="50440"/>
                </a:lnTo>
                <a:lnTo>
                  <a:pt x="10666" y="62496"/>
                </a:lnTo>
                <a:lnTo>
                  <a:pt x="10666" y="102158"/>
                </a:lnTo>
                <a:close/>
              </a:path>
              <a:path w="53340" h="102235">
                <a:moveTo>
                  <a:pt x="23028" y="38459"/>
                </a:moveTo>
                <a:lnTo>
                  <a:pt x="10666" y="38459"/>
                </a:lnTo>
                <a:lnTo>
                  <a:pt x="13865" y="33652"/>
                </a:lnTo>
                <a:lnTo>
                  <a:pt x="20265" y="25239"/>
                </a:lnTo>
                <a:lnTo>
                  <a:pt x="30931" y="25239"/>
                </a:lnTo>
                <a:lnTo>
                  <a:pt x="38480" y="26328"/>
                </a:lnTo>
                <a:lnTo>
                  <a:pt x="45730" y="30347"/>
                </a:lnTo>
                <a:lnTo>
                  <a:pt x="50394" y="37257"/>
                </a:lnTo>
                <a:lnTo>
                  <a:pt x="29864" y="37257"/>
                </a:lnTo>
                <a:lnTo>
                  <a:pt x="23028" y="38459"/>
                </a:lnTo>
                <a:close/>
              </a:path>
              <a:path w="53340" h="102235">
                <a:moveTo>
                  <a:pt x="53330" y="102158"/>
                </a:moveTo>
                <a:lnTo>
                  <a:pt x="42664" y="102158"/>
                </a:lnTo>
                <a:lnTo>
                  <a:pt x="42664" y="43267"/>
                </a:lnTo>
                <a:lnTo>
                  <a:pt x="40530" y="37257"/>
                </a:lnTo>
                <a:lnTo>
                  <a:pt x="50394" y="37257"/>
                </a:lnTo>
                <a:lnTo>
                  <a:pt x="51180" y="38422"/>
                </a:lnTo>
                <a:lnTo>
                  <a:pt x="53330" y="51680"/>
                </a:lnTo>
                <a:lnTo>
                  <a:pt x="53330" y="10215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745876" y="5172661"/>
            <a:ext cx="32384" cy="77470"/>
          </a:xfrm>
          <a:custGeom>
            <a:avLst/>
            <a:gdLst/>
            <a:ahLst/>
            <a:cxnLst/>
            <a:rect l="l" t="t" r="r" b="b"/>
            <a:pathLst>
              <a:path w="32384" h="77470">
                <a:moveTo>
                  <a:pt x="22290" y="15624"/>
                </a:moveTo>
                <a:lnTo>
                  <a:pt x="10666" y="15624"/>
                </a:lnTo>
                <a:lnTo>
                  <a:pt x="14932" y="6009"/>
                </a:lnTo>
                <a:lnTo>
                  <a:pt x="21332" y="0"/>
                </a:lnTo>
                <a:lnTo>
                  <a:pt x="30931" y="0"/>
                </a:lnTo>
                <a:lnTo>
                  <a:pt x="30931" y="1201"/>
                </a:lnTo>
                <a:lnTo>
                  <a:pt x="31998" y="1201"/>
                </a:lnTo>
                <a:lnTo>
                  <a:pt x="31998" y="14422"/>
                </a:lnTo>
                <a:lnTo>
                  <a:pt x="27731" y="14422"/>
                </a:lnTo>
                <a:lnTo>
                  <a:pt x="22290" y="15624"/>
                </a:lnTo>
                <a:close/>
              </a:path>
              <a:path w="32384" h="77470">
                <a:moveTo>
                  <a:pt x="10666" y="76919"/>
                </a:moveTo>
                <a:lnTo>
                  <a:pt x="0" y="76919"/>
                </a:lnTo>
                <a:lnTo>
                  <a:pt x="0" y="2403"/>
                </a:lnTo>
                <a:lnTo>
                  <a:pt x="10666" y="2403"/>
                </a:lnTo>
                <a:lnTo>
                  <a:pt x="10666" y="15624"/>
                </a:lnTo>
                <a:lnTo>
                  <a:pt x="22290" y="15624"/>
                </a:lnTo>
                <a:lnTo>
                  <a:pt x="21015" y="15905"/>
                </a:lnTo>
                <a:lnTo>
                  <a:pt x="15599" y="19980"/>
                </a:lnTo>
                <a:lnTo>
                  <a:pt x="11982" y="26084"/>
                </a:lnTo>
                <a:lnTo>
                  <a:pt x="10666" y="33652"/>
                </a:lnTo>
                <a:lnTo>
                  <a:pt x="10666" y="769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783207" y="5172661"/>
            <a:ext cx="60960" cy="79375"/>
          </a:xfrm>
          <a:custGeom>
            <a:avLst/>
            <a:gdLst/>
            <a:ahLst/>
            <a:cxnLst/>
            <a:rect l="l" t="t" r="r" b="b"/>
            <a:pathLst>
              <a:path w="60959" h="79375">
                <a:moveTo>
                  <a:pt x="40530" y="79323"/>
                </a:moveTo>
                <a:lnTo>
                  <a:pt x="29864" y="79323"/>
                </a:lnTo>
                <a:lnTo>
                  <a:pt x="17548" y="76543"/>
                </a:lnTo>
                <a:lnTo>
                  <a:pt x="8132" y="68806"/>
                </a:lnTo>
                <a:lnTo>
                  <a:pt x="2116" y="57013"/>
                </a:lnTo>
                <a:lnTo>
                  <a:pt x="0" y="42065"/>
                </a:lnTo>
                <a:lnTo>
                  <a:pt x="1999" y="25858"/>
                </a:lnTo>
                <a:lnTo>
                  <a:pt x="7999" y="12469"/>
                </a:lnTo>
                <a:lnTo>
                  <a:pt x="17998" y="3361"/>
                </a:lnTo>
                <a:lnTo>
                  <a:pt x="31998" y="0"/>
                </a:lnTo>
                <a:lnTo>
                  <a:pt x="44597" y="3230"/>
                </a:lnTo>
                <a:lnTo>
                  <a:pt x="53299" y="12018"/>
                </a:lnTo>
                <a:lnTo>
                  <a:pt x="30931" y="12018"/>
                </a:lnTo>
                <a:lnTo>
                  <a:pt x="23598" y="13877"/>
                </a:lnTo>
                <a:lnTo>
                  <a:pt x="17865" y="18779"/>
                </a:lnTo>
                <a:lnTo>
                  <a:pt x="14132" y="25708"/>
                </a:lnTo>
                <a:lnTo>
                  <a:pt x="12799" y="33652"/>
                </a:lnTo>
                <a:lnTo>
                  <a:pt x="59720" y="33652"/>
                </a:lnTo>
                <a:lnTo>
                  <a:pt x="60796" y="44468"/>
                </a:lnTo>
                <a:lnTo>
                  <a:pt x="12799" y="44468"/>
                </a:lnTo>
                <a:lnTo>
                  <a:pt x="13999" y="54816"/>
                </a:lnTo>
                <a:lnTo>
                  <a:pt x="17598" y="62346"/>
                </a:lnTo>
                <a:lnTo>
                  <a:pt x="23598" y="66947"/>
                </a:lnTo>
                <a:lnTo>
                  <a:pt x="31998" y="68506"/>
                </a:lnTo>
                <a:lnTo>
                  <a:pt x="56529" y="68506"/>
                </a:lnTo>
                <a:lnTo>
                  <a:pt x="47997" y="74515"/>
                </a:lnTo>
                <a:lnTo>
                  <a:pt x="44797" y="76919"/>
                </a:lnTo>
                <a:lnTo>
                  <a:pt x="40530" y="79323"/>
                </a:lnTo>
                <a:close/>
              </a:path>
              <a:path w="60959" h="79375">
                <a:moveTo>
                  <a:pt x="59720" y="33652"/>
                </a:moveTo>
                <a:lnTo>
                  <a:pt x="49063" y="33652"/>
                </a:lnTo>
                <a:lnTo>
                  <a:pt x="48180" y="25708"/>
                </a:lnTo>
                <a:lnTo>
                  <a:pt x="45197" y="18779"/>
                </a:lnTo>
                <a:lnTo>
                  <a:pt x="39614" y="13877"/>
                </a:lnTo>
                <a:lnTo>
                  <a:pt x="30931" y="12018"/>
                </a:lnTo>
                <a:lnTo>
                  <a:pt x="53299" y="12018"/>
                </a:lnTo>
                <a:lnTo>
                  <a:pt x="53596" y="12319"/>
                </a:lnTo>
                <a:lnTo>
                  <a:pt x="58996" y="26365"/>
                </a:lnTo>
                <a:lnTo>
                  <a:pt x="59720" y="33652"/>
                </a:lnTo>
                <a:close/>
              </a:path>
              <a:path w="60959" h="79375">
                <a:moveTo>
                  <a:pt x="56529" y="68506"/>
                </a:moveTo>
                <a:lnTo>
                  <a:pt x="42664" y="68506"/>
                </a:lnTo>
                <a:lnTo>
                  <a:pt x="47997" y="60093"/>
                </a:lnTo>
                <a:lnTo>
                  <a:pt x="49063" y="54083"/>
                </a:lnTo>
                <a:lnTo>
                  <a:pt x="59729" y="54083"/>
                </a:lnTo>
                <a:lnTo>
                  <a:pt x="59729" y="57689"/>
                </a:lnTo>
                <a:lnTo>
                  <a:pt x="56529" y="6850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854669" y="5172661"/>
            <a:ext cx="62230" cy="79375"/>
          </a:xfrm>
          <a:custGeom>
            <a:avLst/>
            <a:gdLst/>
            <a:ahLst/>
            <a:cxnLst/>
            <a:rect l="l" t="t" r="r" b="b"/>
            <a:pathLst>
              <a:path w="62229" h="79375">
                <a:moveTo>
                  <a:pt x="12799" y="25239"/>
                </a:moveTo>
                <a:lnTo>
                  <a:pt x="3199" y="25239"/>
                </a:lnTo>
                <a:lnTo>
                  <a:pt x="5116" y="13689"/>
                </a:lnTo>
                <a:lnTo>
                  <a:pt x="10532" y="5859"/>
                </a:lnTo>
                <a:lnTo>
                  <a:pt x="18948" y="1408"/>
                </a:lnTo>
                <a:lnTo>
                  <a:pt x="29864" y="0"/>
                </a:lnTo>
                <a:lnTo>
                  <a:pt x="36114" y="676"/>
                </a:lnTo>
                <a:lnTo>
                  <a:pt x="44663" y="3605"/>
                </a:lnTo>
                <a:lnTo>
                  <a:pt x="52213" y="10140"/>
                </a:lnTo>
                <a:lnTo>
                  <a:pt x="52404" y="10816"/>
                </a:lnTo>
                <a:lnTo>
                  <a:pt x="15999" y="10816"/>
                </a:lnTo>
                <a:lnTo>
                  <a:pt x="13865" y="19229"/>
                </a:lnTo>
                <a:lnTo>
                  <a:pt x="12799" y="25239"/>
                </a:lnTo>
                <a:close/>
              </a:path>
              <a:path w="62229" h="79375">
                <a:moveTo>
                  <a:pt x="20265" y="79323"/>
                </a:moveTo>
                <a:lnTo>
                  <a:pt x="12149" y="77801"/>
                </a:lnTo>
                <a:lnTo>
                  <a:pt x="5732" y="73463"/>
                </a:lnTo>
                <a:lnTo>
                  <a:pt x="1516" y="66647"/>
                </a:lnTo>
                <a:lnTo>
                  <a:pt x="0" y="57689"/>
                </a:lnTo>
                <a:lnTo>
                  <a:pt x="466" y="51924"/>
                </a:lnTo>
                <a:lnTo>
                  <a:pt x="2933" y="44919"/>
                </a:lnTo>
                <a:lnTo>
                  <a:pt x="8999" y="38591"/>
                </a:lnTo>
                <a:lnTo>
                  <a:pt x="20265" y="34854"/>
                </a:lnTo>
                <a:lnTo>
                  <a:pt x="38397" y="32450"/>
                </a:lnTo>
                <a:lnTo>
                  <a:pt x="40530" y="31248"/>
                </a:lnTo>
                <a:lnTo>
                  <a:pt x="43730" y="30046"/>
                </a:lnTo>
                <a:lnTo>
                  <a:pt x="43730" y="15624"/>
                </a:lnTo>
                <a:lnTo>
                  <a:pt x="39464" y="10816"/>
                </a:lnTo>
                <a:lnTo>
                  <a:pt x="52404" y="10816"/>
                </a:lnTo>
                <a:lnTo>
                  <a:pt x="55463" y="21633"/>
                </a:lnTo>
                <a:lnTo>
                  <a:pt x="55463" y="39661"/>
                </a:lnTo>
                <a:lnTo>
                  <a:pt x="43730" y="39661"/>
                </a:lnTo>
                <a:lnTo>
                  <a:pt x="39464" y="42065"/>
                </a:lnTo>
                <a:lnTo>
                  <a:pt x="25598" y="44468"/>
                </a:lnTo>
                <a:lnTo>
                  <a:pt x="20265" y="44468"/>
                </a:lnTo>
                <a:lnTo>
                  <a:pt x="11732" y="46872"/>
                </a:lnTo>
                <a:lnTo>
                  <a:pt x="11732" y="63698"/>
                </a:lnTo>
                <a:lnTo>
                  <a:pt x="14932" y="69708"/>
                </a:lnTo>
                <a:lnTo>
                  <a:pt x="42709" y="69708"/>
                </a:lnTo>
                <a:lnTo>
                  <a:pt x="40964" y="71717"/>
                </a:lnTo>
                <a:lnTo>
                  <a:pt x="35731" y="75567"/>
                </a:lnTo>
                <a:lnTo>
                  <a:pt x="28898" y="78290"/>
                </a:lnTo>
                <a:lnTo>
                  <a:pt x="20265" y="79323"/>
                </a:lnTo>
                <a:close/>
              </a:path>
              <a:path w="62229" h="79375">
                <a:moveTo>
                  <a:pt x="42709" y="69708"/>
                </a:moveTo>
                <a:lnTo>
                  <a:pt x="23465" y="69708"/>
                </a:lnTo>
                <a:lnTo>
                  <a:pt x="31131" y="68243"/>
                </a:lnTo>
                <a:lnTo>
                  <a:pt x="37597" y="64299"/>
                </a:lnTo>
                <a:lnTo>
                  <a:pt x="42064" y="58553"/>
                </a:lnTo>
                <a:lnTo>
                  <a:pt x="43730" y="51680"/>
                </a:lnTo>
                <a:lnTo>
                  <a:pt x="43730" y="39661"/>
                </a:lnTo>
                <a:lnTo>
                  <a:pt x="55463" y="39661"/>
                </a:lnTo>
                <a:lnTo>
                  <a:pt x="55463" y="67304"/>
                </a:lnTo>
                <a:lnTo>
                  <a:pt x="44797" y="67304"/>
                </a:lnTo>
                <a:lnTo>
                  <a:pt x="42709" y="69708"/>
                </a:lnTo>
                <a:close/>
              </a:path>
              <a:path w="62229" h="79375">
                <a:moveTo>
                  <a:pt x="58663" y="79323"/>
                </a:moveTo>
                <a:lnTo>
                  <a:pt x="45863" y="79323"/>
                </a:lnTo>
                <a:lnTo>
                  <a:pt x="44797" y="73313"/>
                </a:lnTo>
                <a:lnTo>
                  <a:pt x="44797" y="67304"/>
                </a:lnTo>
                <a:lnTo>
                  <a:pt x="55463" y="67304"/>
                </a:lnTo>
                <a:lnTo>
                  <a:pt x="56529" y="68506"/>
                </a:lnTo>
                <a:lnTo>
                  <a:pt x="61862" y="68506"/>
                </a:lnTo>
                <a:lnTo>
                  <a:pt x="61862" y="76919"/>
                </a:lnTo>
                <a:lnTo>
                  <a:pt x="60796" y="78121"/>
                </a:lnTo>
                <a:lnTo>
                  <a:pt x="58663" y="7932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925065" y="5147421"/>
            <a:ext cx="59055" cy="104775"/>
          </a:xfrm>
          <a:custGeom>
            <a:avLst/>
            <a:gdLst/>
            <a:ahLst/>
            <a:cxnLst/>
            <a:rect l="l" t="t" r="r" b="b"/>
            <a:pathLst>
              <a:path w="59054" h="104775">
                <a:moveTo>
                  <a:pt x="58663" y="38459"/>
                </a:moveTo>
                <a:lnTo>
                  <a:pt x="47997" y="38459"/>
                </a:lnTo>
                <a:lnTo>
                  <a:pt x="47997" y="0"/>
                </a:lnTo>
                <a:lnTo>
                  <a:pt x="58663" y="0"/>
                </a:lnTo>
                <a:lnTo>
                  <a:pt x="58663" y="38459"/>
                </a:lnTo>
                <a:close/>
              </a:path>
              <a:path w="59054" h="104775">
                <a:moveTo>
                  <a:pt x="36264" y="104562"/>
                </a:moveTo>
                <a:lnTo>
                  <a:pt x="29864" y="104562"/>
                </a:lnTo>
                <a:lnTo>
                  <a:pt x="15299" y="100524"/>
                </a:lnTo>
                <a:lnTo>
                  <a:pt x="6132" y="90290"/>
                </a:lnTo>
                <a:lnTo>
                  <a:pt x="1366" y="76675"/>
                </a:lnTo>
                <a:lnTo>
                  <a:pt x="0" y="62496"/>
                </a:lnTo>
                <a:lnTo>
                  <a:pt x="1933" y="48055"/>
                </a:lnTo>
                <a:lnTo>
                  <a:pt x="7466" y="36206"/>
                </a:lnTo>
                <a:lnTo>
                  <a:pt x="16199" y="28187"/>
                </a:lnTo>
                <a:lnTo>
                  <a:pt x="27731" y="25239"/>
                </a:lnTo>
                <a:lnTo>
                  <a:pt x="40530" y="25239"/>
                </a:lnTo>
                <a:lnTo>
                  <a:pt x="44797" y="33652"/>
                </a:lnTo>
                <a:lnTo>
                  <a:pt x="47197" y="37257"/>
                </a:lnTo>
                <a:lnTo>
                  <a:pt x="29864" y="37257"/>
                </a:lnTo>
                <a:lnTo>
                  <a:pt x="19832" y="40224"/>
                </a:lnTo>
                <a:lnTo>
                  <a:pt x="14399" y="47473"/>
                </a:lnTo>
                <a:lnTo>
                  <a:pt x="12165" y="56525"/>
                </a:lnTo>
                <a:lnTo>
                  <a:pt x="11732" y="64900"/>
                </a:lnTo>
                <a:lnTo>
                  <a:pt x="12765" y="76506"/>
                </a:lnTo>
                <a:lnTo>
                  <a:pt x="15999" y="85632"/>
                </a:lnTo>
                <a:lnTo>
                  <a:pt x="21632" y="91604"/>
                </a:lnTo>
                <a:lnTo>
                  <a:pt x="29864" y="93745"/>
                </a:lnTo>
                <a:lnTo>
                  <a:pt x="47463" y="93745"/>
                </a:lnTo>
                <a:lnTo>
                  <a:pt x="43730" y="102158"/>
                </a:lnTo>
                <a:lnTo>
                  <a:pt x="36264" y="104562"/>
                </a:lnTo>
                <a:close/>
              </a:path>
              <a:path w="59054" h="104775">
                <a:moveTo>
                  <a:pt x="47463" y="93745"/>
                </a:moveTo>
                <a:lnTo>
                  <a:pt x="29864" y="93745"/>
                </a:lnTo>
                <a:lnTo>
                  <a:pt x="35847" y="92675"/>
                </a:lnTo>
                <a:lnTo>
                  <a:pt x="41730" y="88787"/>
                </a:lnTo>
                <a:lnTo>
                  <a:pt x="46213" y="81069"/>
                </a:lnTo>
                <a:lnTo>
                  <a:pt x="47997" y="68506"/>
                </a:lnTo>
                <a:lnTo>
                  <a:pt x="47413" y="58553"/>
                </a:lnTo>
                <a:lnTo>
                  <a:pt x="44930" y="48375"/>
                </a:lnTo>
                <a:lnTo>
                  <a:pt x="39447" y="40450"/>
                </a:lnTo>
                <a:lnTo>
                  <a:pt x="29864" y="37257"/>
                </a:lnTo>
                <a:lnTo>
                  <a:pt x="47197" y="37257"/>
                </a:lnTo>
                <a:lnTo>
                  <a:pt x="47997" y="38459"/>
                </a:lnTo>
                <a:lnTo>
                  <a:pt x="58663" y="38459"/>
                </a:lnTo>
                <a:lnTo>
                  <a:pt x="58663" y="92543"/>
                </a:lnTo>
                <a:lnTo>
                  <a:pt x="47997" y="92543"/>
                </a:lnTo>
                <a:lnTo>
                  <a:pt x="47463" y="93745"/>
                </a:lnTo>
                <a:close/>
              </a:path>
              <a:path w="59054" h="104775">
                <a:moveTo>
                  <a:pt x="58663" y="102158"/>
                </a:moveTo>
                <a:lnTo>
                  <a:pt x="49063" y="102158"/>
                </a:lnTo>
                <a:lnTo>
                  <a:pt x="49063" y="92543"/>
                </a:lnTo>
                <a:lnTo>
                  <a:pt x="58663" y="92543"/>
                </a:lnTo>
                <a:lnTo>
                  <a:pt x="58663" y="10215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634477" y="5143816"/>
            <a:ext cx="55880" cy="102235"/>
          </a:xfrm>
          <a:custGeom>
            <a:avLst/>
            <a:gdLst/>
            <a:ahLst/>
            <a:cxnLst/>
            <a:rect l="l" t="t" r="r" b="b"/>
            <a:pathLst>
              <a:path w="55879" h="102235">
                <a:moveTo>
                  <a:pt x="10666" y="102158"/>
                </a:moveTo>
                <a:lnTo>
                  <a:pt x="0" y="102158"/>
                </a:lnTo>
                <a:lnTo>
                  <a:pt x="0" y="0"/>
                </a:lnTo>
                <a:lnTo>
                  <a:pt x="10666" y="0"/>
                </a:lnTo>
                <a:lnTo>
                  <a:pt x="10666" y="58891"/>
                </a:lnTo>
                <a:lnTo>
                  <a:pt x="30849" y="58891"/>
                </a:lnTo>
                <a:lnTo>
                  <a:pt x="34268" y="64900"/>
                </a:lnTo>
                <a:lnTo>
                  <a:pt x="20265" y="64900"/>
                </a:lnTo>
                <a:lnTo>
                  <a:pt x="10666" y="74515"/>
                </a:lnTo>
                <a:lnTo>
                  <a:pt x="10666" y="102158"/>
                </a:lnTo>
                <a:close/>
              </a:path>
              <a:path w="55879" h="102235">
                <a:moveTo>
                  <a:pt x="30849" y="58891"/>
                </a:moveTo>
                <a:lnTo>
                  <a:pt x="10666" y="58891"/>
                </a:lnTo>
                <a:lnTo>
                  <a:pt x="39464" y="27642"/>
                </a:lnTo>
                <a:lnTo>
                  <a:pt x="53330" y="27642"/>
                </a:lnTo>
                <a:lnTo>
                  <a:pt x="28798" y="55285"/>
                </a:lnTo>
                <a:lnTo>
                  <a:pt x="30849" y="58891"/>
                </a:lnTo>
                <a:close/>
              </a:path>
              <a:path w="55879" h="102235">
                <a:moveTo>
                  <a:pt x="55463" y="102158"/>
                </a:moveTo>
                <a:lnTo>
                  <a:pt x="40530" y="102158"/>
                </a:lnTo>
                <a:lnTo>
                  <a:pt x="20265" y="64900"/>
                </a:lnTo>
                <a:lnTo>
                  <a:pt x="34268" y="64900"/>
                </a:lnTo>
                <a:lnTo>
                  <a:pt x="55463" y="10215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630210" y="4511635"/>
            <a:ext cx="57150" cy="64135"/>
          </a:xfrm>
          <a:custGeom>
            <a:avLst/>
            <a:gdLst/>
            <a:ahLst/>
            <a:cxnLst/>
            <a:rect l="l" t="t" r="r" b="b"/>
            <a:pathLst>
              <a:path w="57150" h="64135">
                <a:moveTo>
                  <a:pt x="27731" y="63698"/>
                </a:moveTo>
                <a:lnTo>
                  <a:pt x="17098" y="61182"/>
                </a:lnTo>
                <a:lnTo>
                  <a:pt x="8266" y="54384"/>
                </a:lnTo>
                <a:lnTo>
                  <a:pt x="2233" y="44431"/>
                </a:lnTo>
                <a:lnTo>
                  <a:pt x="0" y="32450"/>
                </a:lnTo>
                <a:lnTo>
                  <a:pt x="2233" y="19774"/>
                </a:lnTo>
                <a:lnTo>
                  <a:pt x="8266" y="9464"/>
                </a:lnTo>
                <a:lnTo>
                  <a:pt x="17098" y="2535"/>
                </a:lnTo>
                <a:lnTo>
                  <a:pt x="27731" y="0"/>
                </a:lnTo>
                <a:lnTo>
                  <a:pt x="38980" y="2535"/>
                </a:lnTo>
                <a:lnTo>
                  <a:pt x="48130" y="9464"/>
                </a:lnTo>
                <a:lnTo>
                  <a:pt x="54280" y="19774"/>
                </a:lnTo>
                <a:lnTo>
                  <a:pt x="56529" y="32450"/>
                </a:lnTo>
                <a:lnTo>
                  <a:pt x="54280" y="44431"/>
                </a:lnTo>
                <a:lnTo>
                  <a:pt x="48130" y="54384"/>
                </a:lnTo>
                <a:lnTo>
                  <a:pt x="38980" y="61182"/>
                </a:lnTo>
                <a:lnTo>
                  <a:pt x="27731" y="63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630210" y="4511635"/>
            <a:ext cx="57150" cy="64135"/>
          </a:xfrm>
          <a:custGeom>
            <a:avLst/>
            <a:gdLst/>
            <a:ahLst/>
            <a:cxnLst/>
            <a:rect l="l" t="t" r="r" b="b"/>
            <a:pathLst>
              <a:path w="57150" h="64135">
                <a:moveTo>
                  <a:pt x="56529" y="32450"/>
                </a:moveTo>
                <a:lnTo>
                  <a:pt x="54280" y="44431"/>
                </a:lnTo>
                <a:lnTo>
                  <a:pt x="48130" y="54384"/>
                </a:lnTo>
                <a:lnTo>
                  <a:pt x="38980" y="61182"/>
                </a:lnTo>
                <a:lnTo>
                  <a:pt x="27731" y="63698"/>
                </a:lnTo>
                <a:lnTo>
                  <a:pt x="17098" y="61182"/>
                </a:lnTo>
                <a:lnTo>
                  <a:pt x="8266" y="54384"/>
                </a:lnTo>
                <a:lnTo>
                  <a:pt x="2233" y="44431"/>
                </a:lnTo>
                <a:lnTo>
                  <a:pt x="0" y="32450"/>
                </a:lnTo>
                <a:lnTo>
                  <a:pt x="2233" y="19774"/>
                </a:lnTo>
                <a:lnTo>
                  <a:pt x="8266" y="9464"/>
                </a:lnTo>
                <a:lnTo>
                  <a:pt x="17098" y="2535"/>
                </a:lnTo>
                <a:lnTo>
                  <a:pt x="27731" y="0"/>
                </a:lnTo>
                <a:lnTo>
                  <a:pt x="38980" y="2535"/>
                </a:lnTo>
                <a:lnTo>
                  <a:pt x="48130" y="9464"/>
                </a:lnTo>
                <a:lnTo>
                  <a:pt x="54280" y="19774"/>
                </a:lnTo>
                <a:lnTo>
                  <a:pt x="56529" y="32450"/>
                </a:lnTo>
                <a:close/>
              </a:path>
            </a:pathLst>
          </a:custGeom>
          <a:ln w="2252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852657" y="3291743"/>
            <a:ext cx="1611630" cy="1254760"/>
          </a:xfrm>
          <a:custGeom>
            <a:avLst/>
            <a:gdLst/>
            <a:ahLst/>
            <a:cxnLst/>
            <a:rect l="l" t="t" r="r" b="b"/>
            <a:pathLst>
              <a:path w="1611629" h="1254760">
                <a:moveTo>
                  <a:pt x="1611635" y="0"/>
                </a:moveTo>
                <a:lnTo>
                  <a:pt x="805284" y="1254746"/>
                </a:lnTo>
                <a:lnTo>
                  <a:pt x="0" y="0"/>
                </a:lnTo>
              </a:path>
            </a:pathLst>
          </a:custGeom>
          <a:ln w="1496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381692" y="2928780"/>
            <a:ext cx="553720" cy="1617980"/>
          </a:xfrm>
          <a:custGeom>
            <a:avLst/>
            <a:gdLst/>
            <a:ahLst/>
            <a:cxnLst/>
            <a:rect l="l" t="t" r="r" b="b"/>
            <a:pathLst>
              <a:path w="553720" h="1617979">
                <a:moveTo>
                  <a:pt x="553566" y="0"/>
                </a:moveTo>
                <a:lnTo>
                  <a:pt x="276249" y="1617709"/>
                </a:lnTo>
                <a:lnTo>
                  <a:pt x="0" y="0"/>
                </a:lnTo>
              </a:path>
            </a:pathLst>
          </a:custGeom>
          <a:ln w="140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435361" y="2694416"/>
            <a:ext cx="86360" cy="541020"/>
          </a:xfrm>
          <a:custGeom>
            <a:avLst/>
            <a:gdLst/>
            <a:ahLst/>
            <a:cxnLst/>
            <a:rect l="l" t="t" r="r" b="b"/>
            <a:pathLst>
              <a:path w="86359" h="541019">
                <a:moveTo>
                  <a:pt x="42797" y="0"/>
                </a:moveTo>
                <a:lnTo>
                  <a:pt x="10549" y="29070"/>
                </a:lnTo>
                <a:lnTo>
                  <a:pt x="0" y="53182"/>
                </a:lnTo>
                <a:lnTo>
                  <a:pt x="10849" y="77745"/>
                </a:lnTo>
                <a:lnTo>
                  <a:pt x="42797" y="108167"/>
                </a:lnTo>
                <a:lnTo>
                  <a:pt x="75195" y="138759"/>
                </a:lnTo>
                <a:lnTo>
                  <a:pt x="85994" y="163603"/>
                </a:lnTo>
                <a:lnTo>
                  <a:pt x="75195" y="187772"/>
                </a:lnTo>
                <a:lnTo>
                  <a:pt x="42797" y="216335"/>
                </a:lnTo>
                <a:lnTo>
                  <a:pt x="10549" y="245574"/>
                </a:lnTo>
                <a:lnTo>
                  <a:pt x="0" y="269968"/>
                </a:lnTo>
                <a:lnTo>
                  <a:pt x="10849" y="294588"/>
                </a:lnTo>
                <a:lnTo>
                  <a:pt x="42797" y="324503"/>
                </a:lnTo>
                <a:lnTo>
                  <a:pt x="75195" y="355094"/>
                </a:lnTo>
                <a:lnTo>
                  <a:pt x="85994" y="379939"/>
                </a:lnTo>
                <a:lnTo>
                  <a:pt x="75195" y="404108"/>
                </a:lnTo>
                <a:lnTo>
                  <a:pt x="42797" y="432671"/>
                </a:lnTo>
                <a:lnTo>
                  <a:pt x="10549" y="461910"/>
                </a:lnTo>
                <a:lnTo>
                  <a:pt x="0" y="486304"/>
                </a:lnTo>
                <a:lnTo>
                  <a:pt x="10849" y="510923"/>
                </a:lnTo>
                <a:lnTo>
                  <a:pt x="42797" y="540839"/>
                </a:lnTo>
              </a:path>
            </a:pathLst>
          </a:custGeom>
          <a:ln w="16049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786528" y="2694416"/>
            <a:ext cx="85090" cy="541020"/>
          </a:xfrm>
          <a:custGeom>
            <a:avLst/>
            <a:gdLst/>
            <a:ahLst/>
            <a:cxnLst/>
            <a:rect l="l" t="t" r="r" b="b"/>
            <a:pathLst>
              <a:path w="85089" h="541019">
                <a:moveTo>
                  <a:pt x="41597" y="0"/>
                </a:moveTo>
                <a:lnTo>
                  <a:pt x="10399" y="29070"/>
                </a:lnTo>
                <a:lnTo>
                  <a:pt x="0" y="53182"/>
                </a:lnTo>
                <a:lnTo>
                  <a:pt x="10399" y="77745"/>
                </a:lnTo>
                <a:lnTo>
                  <a:pt x="41597" y="108167"/>
                </a:lnTo>
                <a:lnTo>
                  <a:pt x="73995" y="138759"/>
                </a:lnTo>
                <a:lnTo>
                  <a:pt x="84794" y="163603"/>
                </a:lnTo>
                <a:lnTo>
                  <a:pt x="73995" y="187772"/>
                </a:lnTo>
                <a:lnTo>
                  <a:pt x="41597" y="216335"/>
                </a:lnTo>
                <a:lnTo>
                  <a:pt x="10399" y="245574"/>
                </a:lnTo>
                <a:lnTo>
                  <a:pt x="0" y="269968"/>
                </a:lnTo>
                <a:lnTo>
                  <a:pt x="10399" y="294588"/>
                </a:lnTo>
                <a:lnTo>
                  <a:pt x="41597" y="324503"/>
                </a:lnTo>
                <a:lnTo>
                  <a:pt x="73995" y="355094"/>
                </a:lnTo>
                <a:lnTo>
                  <a:pt x="84794" y="379939"/>
                </a:lnTo>
                <a:lnTo>
                  <a:pt x="73995" y="404108"/>
                </a:lnTo>
                <a:lnTo>
                  <a:pt x="41597" y="432671"/>
                </a:lnTo>
                <a:lnTo>
                  <a:pt x="10399" y="461910"/>
                </a:lnTo>
                <a:lnTo>
                  <a:pt x="0" y="486304"/>
                </a:lnTo>
                <a:lnTo>
                  <a:pt x="10399" y="510923"/>
                </a:lnTo>
                <a:lnTo>
                  <a:pt x="41597" y="540839"/>
                </a:lnTo>
              </a:path>
            </a:pathLst>
          </a:custGeom>
          <a:ln w="16047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331028" y="2342270"/>
            <a:ext cx="85725" cy="541020"/>
          </a:xfrm>
          <a:custGeom>
            <a:avLst/>
            <a:gdLst/>
            <a:ahLst/>
            <a:cxnLst/>
            <a:rect l="l" t="t" r="r" b="b"/>
            <a:pathLst>
              <a:path w="85725" h="541019">
                <a:moveTo>
                  <a:pt x="43197" y="0"/>
                </a:moveTo>
                <a:lnTo>
                  <a:pt x="10799" y="28563"/>
                </a:lnTo>
                <a:lnTo>
                  <a:pt x="0" y="52731"/>
                </a:lnTo>
                <a:lnTo>
                  <a:pt x="10799" y="77576"/>
                </a:lnTo>
                <a:lnTo>
                  <a:pt x="43197" y="108167"/>
                </a:lnTo>
                <a:lnTo>
                  <a:pt x="74995" y="138082"/>
                </a:lnTo>
                <a:lnTo>
                  <a:pt x="85594" y="162702"/>
                </a:lnTo>
                <a:lnTo>
                  <a:pt x="74995" y="187096"/>
                </a:lnTo>
                <a:lnTo>
                  <a:pt x="43197" y="216335"/>
                </a:lnTo>
                <a:lnTo>
                  <a:pt x="10799" y="245405"/>
                </a:lnTo>
                <a:lnTo>
                  <a:pt x="0" y="269518"/>
                </a:lnTo>
                <a:lnTo>
                  <a:pt x="10799" y="294081"/>
                </a:lnTo>
                <a:lnTo>
                  <a:pt x="43197" y="324503"/>
                </a:lnTo>
                <a:lnTo>
                  <a:pt x="74995" y="354925"/>
                </a:lnTo>
                <a:lnTo>
                  <a:pt x="85594" y="379488"/>
                </a:lnTo>
                <a:lnTo>
                  <a:pt x="74995" y="403601"/>
                </a:lnTo>
                <a:lnTo>
                  <a:pt x="43197" y="432671"/>
                </a:lnTo>
                <a:lnTo>
                  <a:pt x="10799" y="461741"/>
                </a:lnTo>
                <a:lnTo>
                  <a:pt x="0" y="485853"/>
                </a:lnTo>
                <a:lnTo>
                  <a:pt x="10799" y="510416"/>
                </a:lnTo>
                <a:lnTo>
                  <a:pt x="43197" y="540839"/>
                </a:lnTo>
              </a:path>
            </a:pathLst>
          </a:custGeom>
          <a:ln w="16048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894994" y="2342270"/>
            <a:ext cx="85725" cy="541020"/>
          </a:xfrm>
          <a:custGeom>
            <a:avLst/>
            <a:gdLst/>
            <a:ahLst/>
            <a:cxnLst/>
            <a:rect l="l" t="t" r="r" b="b"/>
            <a:pathLst>
              <a:path w="85725" h="541019">
                <a:moveTo>
                  <a:pt x="42397" y="0"/>
                </a:moveTo>
                <a:lnTo>
                  <a:pt x="10599" y="28563"/>
                </a:lnTo>
                <a:lnTo>
                  <a:pt x="0" y="52731"/>
                </a:lnTo>
                <a:lnTo>
                  <a:pt x="10599" y="77576"/>
                </a:lnTo>
                <a:lnTo>
                  <a:pt x="42397" y="108167"/>
                </a:lnTo>
                <a:lnTo>
                  <a:pt x="74795" y="138082"/>
                </a:lnTo>
                <a:lnTo>
                  <a:pt x="85594" y="162702"/>
                </a:lnTo>
                <a:lnTo>
                  <a:pt x="74795" y="187096"/>
                </a:lnTo>
                <a:lnTo>
                  <a:pt x="42397" y="216335"/>
                </a:lnTo>
                <a:lnTo>
                  <a:pt x="10599" y="245405"/>
                </a:lnTo>
                <a:lnTo>
                  <a:pt x="0" y="269518"/>
                </a:lnTo>
                <a:lnTo>
                  <a:pt x="10599" y="294081"/>
                </a:lnTo>
                <a:lnTo>
                  <a:pt x="42397" y="324503"/>
                </a:lnTo>
                <a:lnTo>
                  <a:pt x="74795" y="354925"/>
                </a:lnTo>
                <a:lnTo>
                  <a:pt x="85594" y="379488"/>
                </a:lnTo>
                <a:lnTo>
                  <a:pt x="74795" y="403601"/>
                </a:lnTo>
                <a:lnTo>
                  <a:pt x="42397" y="432671"/>
                </a:lnTo>
                <a:lnTo>
                  <a:pt x="10599" y="461741"/>
                </a:lnTo>
                <a:lnTo>
                  <a:pt x="0" y="485853"/>
                </a:lnTo>
                <a:lnTo>
                  <a:pt x="10599" y="510416"/>
                </a:lnTo>
                <a:lnTo>
                  <a:pt x="42397" y="540839"/>
                </a:lnTo>
              </a:path>
            </a:pathLst>
          </a:custGeom>
          <a:ln w="16048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538955" y="2928780"/>
            <a:ext cx="66675" cy="62865"/>
          </a:xfrm>
          <a:custGeom>
            <a:avLst/>
            <a:gdLst/>
            <a:ahLst/>
            <a:cxnLst/>
            <a:rect l="l" t="t" r="r" b="b"/>
            <a:pathLst>
              <a:path w="66675" h="62864">
                <a:moveTo>
                  <a:pt x="66129" y="62496"/>
                </a:moveTo>
                <a:lnTo>
                  <a:pt x="0" y="31248"/>
                </a:lnTo>
                <a:lnTo>
                  <a:pt x="66129" y="0"/>
                </a:lnTo>
                <a:lnTo>
                  <a:pt x="54396" y="31248"/>
                </a:lnTo>
                <a:lnTo>
                  <a:pt x="66129" y="6249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903260" y="5165449"/>
            <a:ext cx="65405" cy="62865"/>
          </a:xfrm>
          <a:custGeom>
            <a:avLst/>
            <a:gdLst/>
            <a:ahLst/>
            <a:cxnLst/>
            <a:rect l="l" t="t" r="r" b="b"/>
            <a:pathLst>
              <a:path w="65404" h="62864">
                <a:moveTo>
                  <a:pt x="65062" y="62496"/>
                </a:moveTo>
                <a:lnTo>
                  <a:pt x="0" y="31248"/>
                </a:lnTo>
                <a:lnTo>
                  <a:pt x="65062" y="0"/>
                </a:lnTo>
                <a:lnTo>
                  <a:pt x="53330" y="31248"/>
                </a:lnTo>
                <a:lnTo>
                  <a:pt x="65062" y="6249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44" name="object 4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4.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1344" y="308990"/>
            <a:ext cx="2261870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One-to-One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5189" y="1273111"/>
            <a:ext cx="5583555" cy="3151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Each user-level thread </a:t>
            </a:r>
            <a:r>
              <a:rPr dirty="0" sz="1800" spc="-10">
                <a:latin typeface="Arial"/>
                <a:cs typeface="Arial"/>
              </a:rPr>
              <a:t>maps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kernel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thread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Creating </a:t>
            </a:r>
            <a:r>
              <a:rPr dirty="0" sz="1800" spc="-5">
                <a:latin typeface="Arial"/>
                <a:cs typeface="Arial"/>
              </a:rPr>
              <a:t>a user-level thread creates a </a:t>
            </a:r>
            <a:r>
              <a:rPr dirty="0" sz="1800" spc="-10">
                <a:latin typeface="Arial"/>
                <a:cs typeface="Arial"/>
              </a:rPr>
              <a:t>kernel</a:t>
            </a:r>
            <a:r>
              <a:rPr dirty="0" sz="1800" spc="6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thread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More concurrency </a:t>
            </a:r>
            <a:r>
              <a:rPr dirty="0" sz="1800" spc="-10">
                <a:latin typeface="Arial"/>
                <a:cs typeface="Arial"/>
              </a:rPr>
              <a:t>than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many-to-one</a:t>
            </a:r>
            <a:endParaRPr sz="1800">
              <a:latin typeface="Arial"/>
              <a:cs typeface="Arial"/>
            </a:endParaRPr>
          </a:p>
          <a:p>
            <a:pPr marL="355600" marR="908685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Number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10">
                <a:latin typeface="Arial"/>
                <a:cs typeface="Arial"/>
              </a:rPr>
              <a:t>threads per </a:t>
            </a:r>
            <a:r>
              <a:rPr dirty="0" sz="1800" spc="-5">
                <a:latin typeface="Arial"/>
                <a:cs typeface="Arial"/>
              </a:rPr>
              <a:t>process sometimes  restricted </a:t>
            </a:r>
            <a:r>
              <a:rPr dirty="0" sz="1800" spc="-10">
                <a:latin typeface="Arial"/>
                <a:cs typeface="Arial"/>
              </a:rPr>
              <a:t>due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overhead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Examples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5">
                <a:latin typeface="Arial"/>
                <a:cs typeface="Arial"/>
              </a:rPr>
              <a:t>Windows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Linux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Solaris 9 </a:t>
            </a:r>
            <a:r>
              <a:rPr dirty="0" sz="1800" spc="-10">
                <a:latin typeface="Arial"/>
                <a:cs typeface="Arial"/>
              </a:rPr>
              <a:t>and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later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17781" y="4428109"/>
            <a:ext cx="463550" cy="525780"/>
          </a:xfrm>
          <a:custGeom>
            <a:avLst/>
            <a:gdLst/>
            <a:ahLst/>
            <a:cxnLst/>
            <a:rect l="l" t="t" r="r" b="b"/>
            <a:pathLst>
              <a:path w="463550" h="525779">
                <a:moveTo>
                  <a:pt x="230996" y="525321"/>
                </a:moveTo>
                <a:lnTo>
                  <a:pt x="184451" y="519999"/>
                </a:lnTo>
                <a:lnTo>
                  <a:pt x="141095" y="504737"/>
                </a:lnTo>
                <a:lnTo>
                  <a:pt x="101858" y="480590"/>
                </a:lnTo>
                <a:lnTo>
                  <a:pt x="67669" y="448611"/>
                </a:lnTo>
                <a:lnTo>
                  <a:pt x="39458" y="409854"/>
                </a:lnTo>
                <a:lnTo>
                  <a:pt x="18157" y="365375"/>
                </a:lnTo>
                <a:lnTo>
                  <a:pt x="4694" y="316226"/>
                </a:lnTo>
                <a:lnTo>
                  <a:pt x="0" y="263463"/>
                </a:lnTo>
                <a:lnTo>
                  <a:pt x="4694" y="210170"/>
                </a:lnTo>
                <a:lnTo>
                  <a:pt x="18157" y="160623"/>
                </a:lnTo>
                <a:lnTo>
                  <a:pt x="39458" y="115858"/>
                </a:lnTo>
                <a:lnTo>
                  <a:pt x="67669" y="76910"/>
                </a:lnTo>
                <a:lnTo>
                  <a:pt x="101858" y="44815"/>
                </a:lnTo>
                <a:lnTo>
                  <a:pt x="141095" y="20608"/>
                </a:lnTo>
                <a:lnTo>
                  <a:pt x="184451" y="5324"/>
                </a:lnTo>
                <a:lnTo>
                  <a:pt x="230996" y="0"/>
                </a:lnTo>
                <a:lnTo>
                  <a:pt x="277601" y="5324"/>
                </a:lnTo>
                <a:lnTo>
                  <a:pt x="321118" y="20608"/>
                </a:lnTo>
                <a:lnTo>
                  <a:pt x="360582" y="44815"/>
                </a:lnTo>
                <a:lnTo>
                  <a:pt x="395031" y="76910"/>
                </a:lnTo>
                <a:lnTo>
                  <a:pt x="423502" y="115858"/>
                </a:lnTo>
                <a:lnTo>
                  <a:pt x="445030" y="160623"/>
                </a:lnTo>
                <a:lnTo>
                  <a:pt x="458654" y="210170"/>
                </a:lnTo>
                <a:lnTo>
                  <a:pt x="463409" y="263463"/>
                </a:lnTo>
                <a:lnTo>
                  <a:pt x="458654" y="316226"/>
                </a:lnTo>
                <a:lnTo>
                  <a:pt x="445030" y="365375"/>
                </a:lnTo>
                <a:lnTo>
                  <a:pt x="423502" y="409854"/>
                </a:lnTo>
                <a:lnTo>
                  <a:pt x="395031" y="448611"/>
                </a:lnTo>
                <a:lnTo>
                  <a:pt x="360582" y="480590"/>
                </a:lnTo>
                <a:lnTo>
                  <a:pt x="321118" y="504737"/>
                </a:lnTo>
                <a:lnTo>
                  <a:pt x="277601" y="519999"/>
                </a:lnTo>
                <a:lnTo>
                  <a:pt x="230996" y="525321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17781" y="4428109"/>
            <a:ext cx="463550" cy="525780"/>
          </a:xfrm>
          <a:custGeom>
            <a:avLst/>
            <a:gdLst/>
            <a:ahLst/>
            <a:cxnLst/>
            <a:rect l="l" t="t" r="r" b="b"/>
            <a:pathLst>
              <a:path w="463550" h="525779">
                <a:moveTo>
                  <a:pt x="463409" y="263463"/>
                </a:moveTo>
                <a:lnTo>
                  <a:pt x="458654" y="316226"/>
                </a:lnTo>
                <a:lnTo>
                  <a:pt x="445030" y="365375"/>
                </a:lnTo>
                <a:lnTo>
                  <a:pt x="423502" y="409854"/>
                </a:lnTo>
                <a:lnTo>
                  <a:pt x="395031" y="448611"/>
                </a:lnTo>
                <a:lnTo>
                  <a:pt x="360582" y="480590"/>
                </a:lnTo>
                <a:lnTo>
                  <a:pt x="321118" y="504737"/>
                </a:lnTo>
                <a:lnTo>
                  <a:pt x="277601" y="519999"/>
                </a:lnTo>
                <a:lnTo>
                  <a:pt x="230996" y="525321"/>
                </a:lnTo>
                <a:lnTo>
                  <a:pt x="184451" y="519999"/>
                </a:lnTo>
                <a:lnTo>
                  <a:pt x="141095" y="504737"/>
                </a:lnTo>
                <a:lnTo>
                  <a:pt x="101858" y="480590"/>
                </a:lnTo>
                <a:lnTo>
                  <a:pt x="67669" y="448611"/>
                </a:lnTo>
                <a:lnTo>
                  <a:pt x="39458" y="409854"/>
                </a:lnTo>
                <a:lnTo>
                  <a:pt x="18157" y="365375"/>
                </a:lnTo>
                <a:lnTo>
                  <a:pt x="4694" y="316226"/>
                </a:lnTo>
                <a:lnTo>
                  <a:pt x="0" y="263463"/>
                </a:lnTo>
                <a:lnTo>
                  <a:pt x="4694" y="210170"/>
                </a:lnTo>
                <a:lnTo>
                  <a:pt x="18157" y="160623"/>
                </a:lnTo>
                <a:lnTo>
                  <a:pt x="39458" y="115858"/>
                </a:lnTo>
                <a:lnTo>
                  <a:pt x="67669" y="76910"/>
                </a:lnTo>
                <a:lnTo>
                  <a:pt x="101858" y="44815"/>
                </a:lnTo>
                <a:lnTo>
                  <a:pt x="141095" y="20608"/>
                </a:lnTo>
                <a:lnTo>
                  <a:pt x="184451" y="5324"/>
                </a:lnTo>
                <a:lnTo>
                  <a:pt x="230996" y="0"/>
                </a:lnTo>
                <a:lnTo>
                  <a:pt x="277601" y="5324"/>
                </a:lnTo>
                <a:lnTo>
                  <a:pt x="321118" y="20608"/>
                </a:lnTo>
                <a:lnTo>
                  <a:pt x="360582" y="44815"/>
                </a:lnTo>
                <a:lnTo>
                  <a:pt x="395031" y="76910"/>
                </a:lnTo>
                <a:lnTo>
                  <a:pt x="423502" y="115858"/>
                </a:lnTo>
                <a:lnTo>
                  <a:pt x="445030" y="160623"/>
                </a:lnTo>
                <a:lnTo>
                  <a:pt x="458654" y="210170"/>
                </a:lnTo>
                <a:lnTo>
                  <a:pt x="463409" y="263463"/>
                </a:lnTo>
                <a:close/>
              </a:path>
            </a:pathLst>
          </a:custGeom>
          <a:ln w="900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317237" y="3383893"/>
            <a:ext cx="357505" cy="0"/>
          </a:xfrm>
          <a:custGeom>
            <a:avLst/>
            <a:gdLst/>
            <a:ahLst/>
            <a:cxnLst/>
            <a:rect l="l" t="t" r="r" b="b"/>
            <a:pathLst>
              <a:path w="357504" h="0">
                <a:moveTo>
                  <a:pt x="357123" y="0"/>
                </a:moveTo>
                <a:lnTo>
                  <a:pt x="357123" y="0"/>
                </a:lnTo>
                <a:lnTo>
                  <a:pt x="0" y="0"/>
                </a:lnTo>
              </a:path>
            </a:pathLst>
          </a:custGeom>
          <a:ln w="2088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732463" y="3334091"/>
            <a:ext cx="71120" cy="102870"/>
          </a:xfrm>
          <a:custGeom>
            <a:avLst/>
            <a:gdLst/>
            <a:ahLst/>
            <a:cxnLst/>
            <a:rect l="l" t="t" r="r" b="b"/>
            <a:pathLst>
              <a:path w="71120" h="102870">
                <a:moveTo>
                  <a:pt x="28343" y="102815"/>
                </a:moveTo>
                <a:lnTo>
                  <a:pt x="18533" y="101434"/>
                </a:lnTo>
                <a:lnTo>
                  <a:pt x="9388" y="96590"/>
                </a:lnTo>
                <a:lnTo>
                  <a:pt x="2635" y="87227"/>
                </a:lnTo>
                <a:lnTo>
                  <a:pt x="0" y="72291"/>
                </a:lnTo>
                <a:lnTo>
                  <a:pt x="0" y="0"/>
                </a:lnTo>
                <a:lnTo>
                  <a:pt x="14171" y="0"/>
                </a:lnTo>
                <a:lnTo>
                  <a:pt x="14171" y="65865"/>
                </a:lnTo>
                <a:lnTo>
                  <a:pt x="15632" y="76835"/>
                </a:lnTo>
                <a:lnTo>
                  <a:pt x="19485" y="83738"/>
                </a:lnTo>
                <a:lnTo>
                  <a:pt x="24933" y="87327"/>
                </a:lnTo>
                <a:lnTo>
                  <a:pt x="31177" y="88356"/>
                </a:lnTo>
                <a:lnTo>
                  <a:pt x="54619" y="88356"/>
                </a:lnTo>
                <a:lnTo>
                  <a:pt x="51859" y="92649"/>
                </a:lnTo>
                <a:lnTo>
                  <a:pt x="45703" y="98196"/>
                </a:lnTo>
                <a:lnTo>
                  <a:pt x="37953" y="101635"/>
                </a:lnTo>
                <a:lnTo>
                  <a:pt x="28343" y="102815"/>
                </a:lnTo>
                <a:close/>
              </a:path>
              <a:path w="71120" h="102870">
                <a:moveTo>
                  <a:pt x="54619" y="88356"/>
                </a:moveTo>
                <a:lnTo>
                  <a:pt x="31177" y="88356"/>
                </a:lnTo>
                <a:lnTo>
                  <a:pt x="43533" y="85118"/>
                </a:lnTo>
                <a:lnTo>
                  <a:pt x="51371" y="76910"/>
                </a:lnTo>
                <a:lnTo>
                  <a:pt x="55490" y="65991"/>
                </a:lnTo>
                <a:lnTo>
                  <a:pt x="56686" y="54620"/>
                </a:lnTo>
                <a:lnTo>
                  <a:pt x="56686" y="0"/>
                </a:lnTo>
                <a:lnTo>
                  <a:pt x="70857" y="0"/>
                </a:lnTo>
                <a:lnTo>
                  <a:pt x="70857" y="85143"/>
                </a:lnTo>
                <a:lnTo>
                  <a:pt x="56686" y="85143"/>
                </a:lnTo>
                <a:lnTo>
                  <a:pt x="54619" y="88356"/>
                </a:lnTo>
                <a:close/>
              </a:path>
              <a:path w="71120" h="102870">
                <a:moveTo>
                  <a:pt x="70857" y="99602"/>
                </a:moveTo>
                <a:lnTo>
                  <a:pt x="56686" y="99602"/>
                </a:lnTo>
                <a:lnTo>
                  <a:pt x="56686" y="85143"/>
                </a:lnTo>
                <a:lnTo>
                  <a:pt x="70857" y="85143"/>
                </a:lnTo>
                <a:lnTo>
                  <a:pt x="70857" y="9960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820327" y="3330878"/>
            <a:ext cx="74295" cy="106045"/>
          </a:xfrm>
          <a:custGeom>
            <a:avLst/>
            <a:gdLst/>
            <a:ahLst/>
            <a:cxnLst/>
            <a:rect l="l" t="t" r="r" b="b"/>
            <a:pathLst>
              <a:path w="74295" h="106045">
                <a:moveTo>
                  <a:pt x="67591" y="91569"/>
                </a:moveTo>
                <a:lnTo>
                  <a:pt x="38263" y="91569"/>
                </a:lnTo>
                <a:lnTo>
                  <a:pt x="46146" y="90640"/>
                </a:lnTo>
                <a:lnTo>
                  <a:pt x="52434" y="87754"/>
                </a:lnTo>
                <a:lnTo>
                  <a:pt x="56597" y="82759"/>
                </a:lnTo>
                <a:lnTo>
                  <a:pt x="58103" y="75504"/>
                </a:lnTo>
                <a:lnTo>
                  <a:pt x="58103" y="67472"/>
                </a:lnTo>
                <a:lnTo>
                  <a:pt x="41097" y="61046"/>
                </a:lnTo>
                <a:lnTo>
                  <a:pt x="24091" y="56227"/>
                </a:lnTo>
                <a:lnTo>
                  <a:pt x="15389" y="53139"/>
                </a:lnTo>
                <a:lnTo>
                  <a:pt x="8680" y="48395"/>
                </a:lnTo>
                <a:lnTo>
                  <a:pt x="4362" y="41542"/>
                </a:lnTo>
                <a:lnTo>
                  <a:pt x="2834" y="32129"/>
                </a:lnTo>
                <a:lnTo>
                  <a:pt x="5757" y="17621"/>
                </a:lnTo>
                <a:lnTo>
                  <a:pt x="13462" y="7630"/>
                </a:lnTo>
                <a:lnTo>
                  <a:pt x="24357" y="1857"/>
                </a:lnTo>
                <a:lnTo>
                  <a:pt x="36846" y="0"/>
                </a:lnTo>
                <a:lnTo>
                  <a:pt x="55313" y="4342"/>
                </a:lnTo>
                <a:lnTo>
                  <a:pt x="65543" y="14257"/>
                </a:lnTo>
                <a:lnTo>
                  <a:pt x="65624" y="14458"/>
                </a:lnTo>
                <a:lnTo>
                  <a:pt x="31177" y="14458"/>
                </a:lnTo>
                <a:lnTo>
                  <a:pt x="18423" y="16064"/>
                </a:lnTo>
                <a:lnTo>
                  <a:pt x="18423" y="36949"/>
                </a:lnTo>
                <a:lnTo>
                  <a:pt x="22674" y="38555"/>
                </a:lnTo>
                <a:lnTo>
                  <a:pt x="34011" y="41768"/>
                </a:lnTo>
                <a:lnTo>
                  <a:pt x="48183" y="46588"/>
                </a:lnTo>
                <a:lnTo>
                  <a:pt x="59941" y="50855"/>
                </a:lnTo>
                <a:lnTo>
                  <a:pt x="67846" y="56628"/>
                </a:lnTo>
                <a:lnTo>
                  <a:pt x="72297" y="64209"/>
                </a:lnTo>
                <a:lnTo>
                  <a:pt x="73692" y="73898"/>
                </a:lnTo>
                <a:lnTo>
                  <a:pt x="70946" y="87051"/>
                </a:lnTo>
                <a:lnTo>
                  <a:pt x="67591" y="91569"/>
                </a:lnTo>
                <a:close/>
              </a:path>
              <a:path w="74295" h="106045">
                <a:moveTo>
                  <a:pt x="70857" y="32129"/>
                </a:moveTo>
                <a:lnTo>
                  <a:pt x="56686" y="32129"/>
                </a:lnTo>
                <a:lnTo>
                  <a:pt x="55955" y="26657"/>
                </a:lnTo>
                <a:lnTo>
                  <a:pt x="52966" y="20884"/>
                </a:lnTo>
                <a:lnTo>
                  <a:pt x="46522" y="16315"/>
                </a:lnTo>
                <a:lnTo>
                  <a:pt x="35428" y="14458"/>
                </a:lnTo>
                <a:lnTo>
                  <a:pt x="65624" y="14458"/>
                </a:lnTo>
                <a:lnTo>
                  <a:pt x="69927" y="25076"/>
                </a:lnTo>
                <a:lnTo>
                  <a:pt x="70857" y="32129"/>
                </a:lnTo>
                <a:close/>
              </a:path>
              <a:path w="74295" h="106045">
                <a:moveTo>
                  <a:pt x="38263" y="106028"/>
                </a:moveTo>
                <a:lnTo>
                  <a:pt x="18135" y="102313"/>
                </a:lnTo>
                <a:lnTo>
                  <a:pt x="6908" y="93176"/>
                </a:lnTo>
                <a:lnTo>
                  <a:pt x="1793" y="81629"/>
                </a:lnTo>
                <a:lnTo>
                  <a:pt x="0" y="70685"/>
                </a:lnTo>
                <a:lnTo>
                  <a:pt x="15588" y="70685"/>
                </a:lnTo>
                <a:lnTo>
                  <a:pt x="16142" y="77337"/>
                </a:lnTo>
                <a:lnTo>
                  <a:pt x="18954" y="84139"/>
                </a:lnTo>
                <a:lnTo>
                  <a:pt x="25752" y="89436"/>
                </a:lnTo>
                <a:lnTo>
                  <a:pt x="38263" y="91569"/>
                </a:lnTo>
                <a:lnTo>
                  <a:pt x="67591" y="91569"/>
                </a:lnTo>
                <a:lnTo>
                  <a:pt x="63417" y="97192"/>
                </a:lnTo>
                <a:lnTo>
                  <a:pt x="52169" y="103718"/>
                </a:lnTo>
                <a:lnTo>
                  <a:pt x="38263" y="10602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906773" y="3330878"/>
            <a:ext cx="81280" cy="106045"/>
          </a:xfrm>
          <a:custGeom>
            <a:avLst/>
            <a:gdLst/>
            <a:ahLst/>
            <a:cxnLst/>
            <a:rect l="l" t="t" r="r" b="b"/>
            <a:pathLst>
              <a:path w="81279" h="106045">
                <a:moveTo>
                  <a:pt x="53851" y="106028"/>
                </a:moveTo>
                <a:lnTo>
                  <a:pt x="39680" y="106028"/>
                </a:lnTo>
                <a:lnTo>
                  <a:pt x="23316" y="102313"/>
                </a:lnTo>
                <a:lnTo>
                  <a:pt x="10805" y="91971"/>
                </a:lnTo>
                <a:lnTo>
                  <a:pt x="2812" y="76207"/>
                </a:lnTo>
                <a:lnTo>
                  <a:pt x="0" y="56227"/>
                </a:lnTo>
                <a:lnTo>
                  <a:pt x="2657" y="34564"/>
                </a:lnTo>
                <a:lnTo>
                  <a:pt x="10628" y="16667"/>
                </a:lnTo>
                <a:lnTo>
                  <a:pt x="23914" y="4493"/>
                </a:lnTo>
                <a:lnTo>
                  <a:pt x="42514" y="0"/>
                </a:lnTo>
                <a:lnTo>
                  <a:pt x="59254" y="4317"/>
                </a:lnTo>
                <a:lnTo>
                  <a:pt x="70816" y="16064"/>
                </a:lnTo>
                <a:lnTo>
                  <a:pt x="41097" y="16064"/>
                </a:lnTo>
                <a:lnTo>
                  <a:pt x="31354" y="18549"/>
                </a:lnTo>
                <a:lnTo>
                  <a:pt x="23737" y="25101"/>
                </a:lnTo>
                <a:lnTo>
                  <a:pt x="18777" y="34363"/>
                </a:lnTo>
                <a:lnTo>
                  <a:pt x="17005" y="44981"/>
                </a:lnTo>
                <a:lnTo>
                  <a:pt x="79348" y="44981"/>
                </a:lnTo>
                <a:lnTo>
                  <a:pt x="80777" y="59440"/>
                </a:lnTo>
                <a:lnTo>
                  <a:pt x="17005" y="59440"/>
                </a:lnTo>
                <a:lnTo>
                  <a:pt x="18600" y="73270"/>
                </a:lnTo>
                <a:lnTo>
                  <a:pt x="23383" y="83336"/>
                </a:lnTo>
                <a:lnTo>
                  <a:pt x="31354" y="89486"/>
                </a:lnTo>
                <a:lnTo>
                  <a:pt x="42514" y="91569"/>
                </a:lnTo>
                <a:lnTo>
                  <a:pt x="71636" y="91569"/>
                </a:lnTo>
                <a:lnTo>
                  <a:pt x="70990" y="92623"/>
                </a:lnTo>
                <a:lnTo>
                  <a:pt x="63771" y="99602"/>
                </a:lnTo>
                <a:lnTo>
                  <a:pt x="59520" y="102815"/>
                </a:lnTo>
                <a:lnTo>
                  <a:pt x="53851" y="106028"/>
                </a:lnTo>
                <a:close/>
              </a:path>
              <a:path w="81279" h="106045">
                <a:moveTo>
                  <a:pt x="79348" y="44981"/>
                </a:moveTo>
                <a:lnTo>
                  <a:pt x="65189" y="44981"/>
                </a:lnTo>
                <a:lnTo>
                  <a:pt x="64015" y="34363"/>
                </a:lnTo>
                <a:lnTo>
                  <a:pt x="60051" y="25101"/>
                </a:lnTo>
                <a:lnTo>
                  <a:pt x="52634" y="18549"/>
                </a:lnTo>
                <a:lnTo>
                  <a:pt x="41097" y="16064"/>
                </a:lnTo>
                <a:lnTo>
                  <a:pt x="70816" y="16064"/>
                </a:lnTo>
                <a:lnTo>
                  <a:pt x="71212" y="16466"/>
                </a:lnTo>
                <a:lnTo>
                  <a:pt x="78386" y="35242"/>
                </a:lnTo>
                <a:lnTo>
                  <a:pt x="79348" y="44981"/>
                </a:lnTo>
                <a:close/>
              </a:path>
              <a:path w="81279" h="106045">
                <a:moveTo>
                  <a:pt x="71636" y="91569"/>
                </a:moveTo>
                <a:lnTo>
                  <a:pt x="42514" y="91569"/>
                </a:lnTo>
                <a:lnTo>
                  <a:pt x="51836" y="89461"/>
                </a:lnTo>
                <a:lnTo>
                  <a:pt x="58634" y="84340"/>
                </a:lnTo>
                <a:lnTo>
                  <a:pt x="63041" y="78015"/>
                </a:lnTo>
                <a:lnTo>
                  <a:pt x="65189" y="72291"/>
                </a:lnTo>
                <a:lnTo>
                  <a:pt x="79360" y="72291"/>
                </a:lnTo>
                <a:lnTo>
                  <a:pt x="78519" y="77462"/>
                </a:lnTo>
                <a:lnTo>
                  <a:pt x="75817" y="84742"/>
                </a:lnTo>
                <a:lnTo>
                  <a:pt x="71636" y="9156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007391" y="3330878"/>
            <a:ext cx="44450" cy="102870"/>
          </a:xfrm>
          <a:custGeom>
            <a:avLst/>
            <a:gdLst/>
            <a:ahLst/>
            <a:cxnLst/>
            <a:rect l="l" t="t" r="r" b="b"/>
            <a:pathLst>
              <a:path w="44450" h="102870">
                <a:moveTo>
                  <a:pt x="31416" y="19277"/>
                </a:moveTo>
                <a:lnTo>
                  <a:pt x="15588" y="19277"/>
                </a:lnTo>
                <a:lnTo>
                  <a:pt x="20150" y="11521"/>
                </a:lnTo>
                <a:lnTo>
                  <a:pt x="25508" y="5421"/>
                </a:lnTo>
                <a:lnTo>
                  <a:pt x="31930" y="1430"/>
                </a:lnTo>
                <a:lnTo>
                  <a:pt x="39680" y="0"/>
                </a:lnTo>
                <a:lnTo>
                  <a:pt x="42514" y="0"/>
                </a:lnTo>
                <a:lnTo>
                  <a:pt x="43931" y="1606"/>
                </a:lnTo>
                <a:lnTo>
                  <a:pt x="43931" y="17671"/>
                </a:lnTo>
                <a:lnTo>
                  <a:pt x="38263" y="17671"/>
                </a:lnTo>
                <a:lnTo>
                  <a:pt x="31416" y="19277"/>
                </a:lnTo>
                <a:close/>
              </a:path>
              <a:path w="44450" h="102870">
                <a:moveTo>
                  <a:pt x="15588" y="102815"/>
                </a:moveTo>
                <a:lnTo>
                  <a:pt x="0" y="102815"/>
                </a:lnTo>
                <a:lnTo>
                  <a:pt x="0" y="3212"/>
                </a:lnTo>
                <a:lnTo>
                  <a:pt x="14171" y="3212"/>
                </a:lnTo>
                <a:lnTo>
                  <a:pt x="14171" y="19277"/>
                </a:lnTo>
                <a:lnTo>
                  <a:pt x="31416" y="19277"/>
                </a:lnTo>
                <a:lnTo>
                  <a:pt x="28741" y="19905"/>
                </a:lnTo>
                <a:lnTo>
                  <a:pt x="21611" y="25904"/>
                </a:lnTo>
                <a:lnTo>
                  <a:pt x="17138" y="34614"/>
                </a:lnTo>
                <a:lnTo>
                  <a:pt x="15588" y="44981"/>
                </a:lnTo>
                <a:lnTo>
                  <a:pt x="15588" y="10281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100924" y="3306781"/>
            <a:ext cx="41275" cy="128905"/>
          </a:xfrm>
          <a:custGeom>
            <a:avLst/>
            <a:gdLst/>
            <a:ahLst/>
            <a:cxnLst/>
            <a:rect l="l" t="t" r="r" b="b"/>
            <a:pathLst>
              <a:path w="41275" h="128904">
                <a:moveTo>
                  <a:pt x="26925" y="27310"/>
                </a:moveTo>
                <a:lnTo>
                  <a:pt x="12754" y="27310"/>
                </a:lnTo>
                <a:lnTo>
                  <a:pt x="12754" y="0"/>
                </a:lnTo>
                <a:lnTo>
                  <a:pt x="26925" y="0"/>
                </a:lnTo>
                <a:lnTo>
                  <a:pt x="26925" y="27310"/>
                </a:lnTo>
                <a:close/>
              </a:path>
              <a:path w="41275" h="128904">
                <a:moveTo>
                  <a:pt x="41097" y="41768"/>
                </a:moveTo>
                <a:lnTo>
                  <a:pt x="0" y="41768"/>
                </a:lnTo>
                <a:lnTo>
                  <a:pt x="0" y="27310"/>
                </a:lnTo>
                <a:lnTo>
                  <a:pt x="41097" y="27310"/>
                </a:lnTo>
                <a:lnTo>
                  <a:pt x="41097" y="41768"/>
                </a:lnTo>
                <a:close/>
              </a:path>
              <a:path w="41275" h="128904">
                <a:moveTo>
                  <a:pt x="35428" y="128518"/>
                </a:moveTo>
                <a:lnTo>
                  <a:pt x="29760" y="128518"/>
                </a:lnTo>
                <a:lnTo>
                  <a:pt x="21124" y="126837"/>
                </a:lnTo>
                <a:lnTo>
                  <a:pt x="15942" y="122293"/>
                </a:lnTo>
                <a:lnTo>
                  <a:pt x="13418" y="115641"/>
                </a:lnTo>
                <a:lnTo>
                  <a:pt x="12754" y="107634"/>
                </a:lnTo>
                <a:lnTo>
                  <a:pt x="12754" y="41768"/>
                </a:lnTo>
                <a:lnTo>
                  <a:pt x="26925" y="41768"/>
                </a:lnTo>
                <a:lnTo>
                  <a:pt x="26925" y="114060"/>
                </a:lnTo>
                <a:lnTo>
                  <a:pt x="41097" y="114060"/>
                </a:lnTo>
                <a:lnTo>
                  <a:pt x="41097" y="126912"/>
                </a:lnTo>
                <a:lnTo>
                  <a:pt x="35428" y="12851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157610" y="3297142"/>
            <a:ext cx="71120" cy="137160"/>
          </a:xfrm>
          <a:custGeom>
            <a:avLst/>
            <a:gdLst/>
            <a:ahLst/>
            <a:cxnLst/>
            <a:rect l="l" t="t" r="r" b="b"/>
            <a:pathLst>
              <a:path w="71120" h="137160">
                <a:moveTo>
                  <a:pt x="14171" y="136551"/>
                </a:moveTo>
                <a:lnTo>
                  <a:pt x="0" y="136551"/>
                </a:lnTo>
                <a:lnTo>
                  <a:pt x="0" y="0"/>
                </a:lnTo>
                <a:lnTo>
                  <a:pt x="14171" y="0"/>
                </a:lnTo>
                <a:lnTo>
                  <a:pt x="14171" y="49801"/>
                </a:lnTo>
                <a:lnTo>
                  <a:pt x="39680" y="49801"/>
                </a:lnTo>
                <a:lnTo>
                  <a:pt x="30313" y="51432"/>
                </a:lnTo>
                <a:lnTo>
                  <a:pt x="22143" y="56829"/>
                </a:lnTo>
                <a:lnTo>
                  <a:pt x="16363" y="66744"/>
                </a:lnTo>
                <a:lnTo>
                  <a:pt x="14171" y="81930"/>
                </a:lnTo>
                <a:lnTo>
                  <a:pt x="14171" y="136551"/>
                </a:lnTo>
                <a:close/>
              </a:path>
              <a:path w="71120" h="137160">
                <a:moveTo>
                  <a:pt x="70857" y="136551"/>
                </a:moveTo>
                <a:lnTo>
                  <a:pt x="56686" y="136551"/>
                </a:lnTo>
                <a:lnTo>
                  <a:pt x="56686" y="72291"/>
                </a:lnTo>
                <a:lnTo>
                  <a:pt x="56021" y="62678"/>
                </a:lnTo>
                <a:lnTo>
                  <a:pt x="53497" y="55624"/>
                </a:lnTo>
                <a:lnTo>
                  <a:pt x="48316" y="51282"/>
                </a:lnTo>
                <a:lnTo>
                  <a:pt x="39680" y="49801"/>
                </a:lnTo>
                <a:lnTo>
                  <a:pt x="14171" y="49801"/>
                </a:lnTo>
                <a:lnTo>
                  <a:pt x="18179" y="44580"/>
                </a:lnTo>
                <a:lnTo>
                  <a:pt x="23914" y="39358"/>
                </a:lnTo>
                <a:lnTo>
                  <a:pt x="31509" y="35342"/>
                </a:lnTo>
                <a:lnTo>
                  <a:pt x="41097" y="33736"/>
                </a:lnTo>
                <a:lnTo>
                  <a:pt x="51128" y="35192"/>
                </a:lnTo>
                <a:lnTo>
                  <a:pt x="60760" y="40563"/>
                </a:lnTo>
                <a:lnTo>
                  <a:pt x="68001" y="51357"/>
                </a:lnTo>
                <a:lnTo>
                  <a:pt x="70857" y="69078"/>
                </a:lnTo>
                <a:lnTo>
                  <a:pt x="70857" y="13655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253976" y="3330878"/>
            <a:ext cx="42545" cy="102870"/>
          </a:xfrm>
          <a:custGeom>
            <a:avLst/>
            <a:gdLst/>
            <a:ahLst/>
            <a:cxnLst/>
            <a:rect l="l" t="t" r="r" b="b"/>
            <a:pathLst>
              <a:path w="42545" h="102870">
                <a:moveTo>
                  <a:pt x="30429" y="19277"/>
                </a:moveTo>
                <a:lnTo>
                  <a:pt x="14171" y="19277"/>
                </a:lnTo>
                <a:lnTo>
                  <a:pt x="18954" y="11521"/>
                </a:lnTo>
                <a:lnTo>
                  <a:pt x="24800" y="5421"/>
                </a:lnTo>
                <a:lnTo>
                  <a:pt x="31708" y="1430"/>
                </a:lnTo>
                <a:lnTo>
                  <a:pt x="39680" y="0"/>
                </a:lnTo>
                <a:lnTo>
                  <a:pt x="41097" y="0"/>
                </a:lnTo>
                <a:lnTo>
                  <a:pt x="42514" y="1606"/>
                </a:lnTo>
                <a:lnTo>
                  <a:pt x="42514" y="17671"/>
                </a:lnTo>
                <a:lnTo>
                  <a:pt x="36846" y="17671"/>
                </a:lnTo>
                <a:lnTo>
                  <a:pt x="30429" y="19277"/>
                </a:lnTo>
                <a:close/>
              </a:path>
              <a:path w="42545" h="102870">
                <a:moveTo>
                  <a:pt x="14171" y="102815"/>
                </a:moveTo>
                <a:lnTo>
                  <a:pt x="0" y="102815"/>
                </a:lnTo>
                <a:lnTo>
                  <a:pt x="0" y="3212"/>
                </a:lnTo>
                <a:lnTo>
                  <a:pt x="14171" y="3212"/>
                </a:lnTo>
                <a:lnTo>
                  <a:pt x="14171" y="19277"/>
                </a:lnTo>
                <a:lnTo>
                  <a:pt x="30429" y="19277"/>
                </a:lnTo>
                <a:lnTo>
                  <a:pt x="27922" y="19905"/>
                </a:lnTo>
                <a:lnTo>
                  <a:pt x="20725" y="25904"/>
                </a:lnTo>
                <a:lnTo>
                  <a:pt x="15920" y="34614"/>
                </a:lnTo>
                <a:lnTo>
                  <a:pt x="14171" y="44981"/>
                </a:lnTo>
                <a:lnTo>
                  <a:pt x="14171" y="10281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303577" y="3330878"/>
            <a:ext cx="81280" cy="106045"/>
          </a:xfrm>
          <a:custGeom>
            <a:avLst/>
            <a:gdLst/>
            <a:ahLst/>
            <a:cxnLst/>
            <a:rect l="l" t="t" r="r" b="b"/>
            <a:pathLst>
              <a:path w="81279" h="106045">
                <a:moveTo>
                  <a:pt x="53851" y="106028"/>
                </a:moveTo>
                <a:lnTo>
                  <a:pt x="39680" y="106028"/>
                </a:lnTo>
                <a:lnTo>
                  <a:pt x="23316" y="102313"/>
                </a:lnTo>
                <a:lnTo>
                  <a:pt x="10805" y="91971"/>
                </a:lnTo>
                <a:lnTo>
                  <a:pt x="2812" y="76207"/>
                </a:lnTo>
                <a:lnTo>
                  <a:pt x="0" y="56227"/>
                </a:lnTo>
                <a:lnTo>
                  <a:pt x="2657" y="34564"/>
                </a:lnTo>
                <a:lnTo>
                  <a:pt x="10628" y="16667"/>
                </a:lnTo>
                <a:lnTo>
                  <a:pt x="23914" y="4493"/>
                </a:lnTo>
                <a:lnTo>
                  <a:pt x="42514" y="0"/>
                </a:lnTo>
                <a:lnTo>
                  <a:pt x="59254" y="4317"/>
                </a:lnTo>
                <a:lnTo>
                  <a:pt x="70816" y="16064"/>
                </a:lnTo>
                <a:lnTo>
                  <a:pt x="41097" y="16064"/>
                </a:lnTo>
                <a:lnTo>
                  <a:pt x="31354" y="18549"/>
                </a:lnTo>
                <a:lnTo>
                  <a:pt x="23737" y="25101"/>
                </a:lnTo>
                <a:lnTo>
                  <a:pt x="18777" y="34363"/>
                </a:lnTo>
                <a:lnTo>
                  <a:pt x="17005" y="44981"/>
                </a:lnTo>
                <a:lnTo>
                  <a:pt x="79348" y="44981"/>
                </a:lnTo>
                <a:lnTo>
                  <a:pt x="80777" y="59440"/>
                </a:lnTo>
                <a:lnTo>
                  <a:pt x="17005" y="59440"/>
                </a:lnTo>
                <a:lnTo>
                  <a:pt x="18600" y="73270"/>
                </a:lnTo>
                <a:lnTo>
                  <a:pt x="23383" y="83336"/>
                </a:lnTo>
                <a:lnTo>
                  <a:pt x="31354" y="89486"/>
                </a:lnTo>
                <a:lnTo>
                  <a:pt x="42514" y="91569"/>
                </a:lnTo>
                <a:lnTo>
                  <a:pt x="71636" y="91569"/>
                </a:lnTo>
                <a:lnTo>
                  <a:pt x="70990" y="92623"/>
                </a:lnTo>
                <a:lnTo>
                  <a:pt x="63771" y="99602"/>
                </a:lnTo>
                <a:lnTo>
                  <a:pt x="59520" y="102815"/>
                </a:lnTo>
                <a:lnTo>
                  <a:pt x="53851" y="106028"/>
                </a:lnTo>
                <a:close/>
              </a:path>
              <a:path w="81279" h="106045">
                <a:moveTo>
                  <a:pt x="79348" y="44981"/>
                </a:moveTo>
                <a:lnTo>
                  <a:pt x="65189" y="44981"/>
                </a:lnTo>
                <a:lnTo>
                  <a:pt x="64015" y="34363"/>
                </a:lnTo>
                <a:lnTo>
                  <a:pt x="60051" y="25101"/>
                </a:lnTo>
                <a:lnTo>
                  <a:pt x="52634" y="18549"/>
                </a:lnTo>
                <a:lnTo>
                  <a:pt x="41097" y="16064"/>
                </a:lnTo>
                <a:lnTo>
                  <a:pt x="70816" y="16064"/>
                </a:lnTo>
                <a:lnTo>
                  <a:pt x="71212" y="16466"/>
                </a:lnTo>
                <a:lnTo>
                  <a:pt x="78386" y="35242"/>
                </a:lnTo>
                <a:lnTo>
                  <a:pt x="79348" y="44981"/>
                </a:lnTo>
                <a:close/>
              </a:path>
              <a:path w="81279" h="106045">
                <a:moveTo>
                  <a:pt x="71636" y="91569"/>
                </a:moveTo>
                <a:lnTo>
                  <a:pt x="42514" y="91569"/>
                </a:lnTo>
                <a:lnTo>
                  <a:pt x="51836" y="89461"/>
                </a:lnTo>
                <a:lnTo>
                  <a:pt x="58634" y="84340"/>
                </a:lnTo>
                <a:lnTo>
                  <a:pt x="63041" y="78015"/>
                </a:lnTo>
                <a:lnTo>
                  <a:pt x="65189" y="72291"/>
                </a:lnTo>
                <a:lnTo>
                  <a:pt x="79360" y="72291"/>
                </a:lnTo>
                <a:lnTo>
                  <a:pt x="78519" y="77462"/>
                </a:lnTo>
                <a:lnTo>
                  <a:pt x="75817" y="84742"/>
                </a:lnTo>
                <a:lnTo>
                  <a:pt x="71636" y="9156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398526" y="3330878"/>
            <a:ext cx="82550" cy="106045"/>
          </a:xfrm>
          <a:custGeom>
            <a:avLst/>
            <a:gdLst/>
            <a:ahLst/>
            <a:cxnLst/>
            <a:rect l="l" t="t" r="r" b="b"/>
            <a:pathLst>
              <a:path w="82550" h="106045">
                <a:moveTo>
                  <a:pt x="17005" y="33736"/>
                </a:moveTo>
                <a:lnTo>
                  <a:pt x="4251" y="33736"/>
                </a:lnTo>
                <a:lnTo>
                  <a:pt x="6797" y="18298"/>
                </a:lnTo>
                <a:lnTo>
                  <a:pt x="13994" y="7831"/>
                </a:lnTo>
                <a:lnTo>
                  <a:pt x="25176" y="1882"/>
                </a:lnTo>
                <a:lnTo>
                  <a:pt x="39680" y="0"/>
                </a:lnTo>
                <a:lnTo>
                  <a:pt x="47983" y="903"/>
                </a:lnTo>
                <a:lnTo>
                  <a:pt x="59343" y="4819"/>
                </a:lnTo>
                <a:lnTo>
                  <a:pt x="69374" y="13554"/>
                </a:lnTo>
                <a:lnTo>
                  <a:pt x="69628" y="14458"/>
                </a:lnTo>
                <a:lnTo>
                  <a:pt x="38263" y="14458"/>
                </a:lnTo>
                <a:lnTo>
                  <a:pt x="27966" y="16340"/>
                </a:lnTo>
                <a:lnTo>
                  <a:pt x="21788" y="21085"/>
                </a:lnTo>
                <a:lnTo>
                  <a:pt x="18533" y="27335"/>
                </a:lnTo>
                <a:lnTo>
                  <a:pt x="17005" y="33736"/>
                </a:lnTo>
                <a:close/>
              </a:path>
              <a:path w="82550" h="106045">
                <a:moveTo>
                  <a:pt x="26925" y="106028"/>
                </a:moveTo>
                <a:lnTo>
                  <a:pt x="16142" y="103994"/>
                </a:lnTo>
                <a:lnTo>
                  <a:pt x="7617" y="98196"/>
                </a:lnTo>
                <a:lnTo>
                  <a:pt x="2015" y="89084"/>
                </a:lnTo>
                <a:lnTo>
                  <a:pt x="0" y="77111"/>
                </a:lnTo>
                <a:lnTo>
                  <a:pt x="620" y="69405"/>
                </a:lnTo>
                <a:lnTo>
                  <a:pt x="3897" y="60042"/>
                </a:lnTo>
                <a:lnTo>
                  <a:pt x="11957" y="51583"/>
                </a:lnTo>
                <a:lnTo>
                  <a:pt x="26925" y="46588"/>
                </a:lnTo>
                <a:lnTo>
                  <a:pt x="51017" y="41768"/>
                </a:lnTo>
                <a:lnTo>
                  <a:pt x="53851" y="41768"/>
                </a:lnTo>
                <a:lnTo>
                  <a:pt x="58103" y="40162"/>
                </a:lnTo>
                <a:lnTo>
                  <a:pt x="58103" y="30523"/>
                </a:lnTo>
                <a:lnTo>
                  <a:pt x="56996" y="23946"/>
                </a:lnTo>
                <a:lnTo>
                  <a:pt x="53497" y="18876"/>
                </a:lnTo>
                <a:lnTo>
                  <a:pt x="47341" y="15613"/>
                </a:lnTo>
                <a:lnTo>
                  <a:pt x="38263" y="14458"/>
                </a:lnTo>
                <a:lnTo>
                  <a:pt x="69628" y="14458"/>
                </a:lnTo>
                <a:lnTo>
                  <a:pt x="73692" y="28916"/>
                </a:lnTo>
                <a:lnTo>
                  <a:pt x="73692" y="53014"/>
                </a:lnTo>
                <a:lnTo>
                  <a:pt x="58103" y="53014"/>
                </a:lnTo>
                <a:lnTo>
                  <a:pt x="52434" y="56227"/>
                </a:lnTo>
                <a:lnTo>
                  <a:pt x="15588" y="75504"/>
                </a:lnTo>
                <a:lnTo>
                  <a:pt x="15588" y="85143"/>
                </a:lnTo>
                <a:lnTo>
                  <a:pt x="19840" y="91569"/>
                </a:lnTo>
                <a:lnTo>
                  <a:pt x="57953" y="91569"/>
                </a:lnTo>
                <a:lnTo>
                  <a:pt x="54427" y="95184"/>
                </a:lnTo>
                <a:lnTo>
                  <a:pt x="47474" y="100405"/>
                </a:lnTo>
                <a:lnTo>
                  <a:pt x="38396" y="104421"/>
                </a:lnTo>
                <a:lnTo>
                  <a:pt x="26925" y="106028"/>
                </a:lnTo>
                <a:close/>
              </a:path>
              <a:path w="82550" h="106045">
                <a:moveTo>
                  <a:pt x="57953" y="91569"/>
                </a:moveTo>
                <a:lnTo>
                  <a:pt x="31177" y="91569"/>
                </a:lnTo>
                <a:lnTo>
                  <a:pt x="41363" y="89862"/>
                </a:lnTo>
                <a:lnTo>
                  <a:pt x="49954" y="85143"/>
                </a:lnTo>
                <a:lnTo>
                  <a:pt x="55889" y="78015"/>
                </a:lnTo>
                <a:lnTo>
                  <a:pt x="58103" y="69078"/>
                </a:lnTo>
                <a:lnTo>
                  <a:pt x="58103" y="53014"/>
                </a:lnTo>
                <a:lnTo>
                  <a:pt x="73692" y="53014"/>
                </a:lnTo>
                <a:lnTo>
                  <a:pt x="73692" y="89963"/>
                </a:lnTo>
                <a:lnTo>
                  <a:pt x="59520" y="89963"/>
                </a:lnTo>
                <a:lnTo>
                  <a:pt x="57953" y="91569"/>
                </a:lnTo>
                <a:close/>
              </a:path>
              <a:path w="82550" h="106045">
                <a:moveTo>
                  <a:pt x="77943" y="106028"/>
                </a:moveTo>
                <a:lnTo>
                  <a:pt x="60937" y="106028"/>
                </a:lnTo>
                <a:lnTo>
                  <a:pt x="59520" y="97995"/>
                </a:lnTo>
                <a:lnTo>
                  <a:pt x="59520" y="89963"/>
                </a:lnTo>
                <a:lnTo>
                  <a:pt x="73692" y="89963"/>
                </a:lnTo>
                <a:lnTo>
                  <a:pt x="75109" y="91569"/>
                </a:lnTo>
                <a:lnTo>
                  <a:pt x="82194" y="91569"/>
                </a:lnTo>
                <a:lnTo>
                  <a:pt x="82194" y="102815"/>
                </a:lnTo>
                <a:lnTo>
                  <a:pt x="80777" y="104421"/>
                </a:lnTo>
                <a:lnTo>
                  <a:pt x="77943" y="10602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492059" y="3297142"/>
            <a:ext cx="79375" cy="140335"/>
          </a:xfrm>
          <a:custGeom>
            <a:avLst/>
            <a:gdLst/>
            <a:ahLst/>
            <a:cxnLst/>
            <a:rect l="l" t="t" r="r" b="b"/>
            <a:pathLst>
              <a:path w="79375" h="140335">
                <a:moveTo>
                  <a:pt x="79360" y="51407"/>
                </a:moveTo>
                <a:lnTo>
                  <a:pt x="63771" y="51407"/>
                </a:lnTo>
                <a:lnTo>
                  <a:pt x="63771" y="0"/>
                </a:lnTo>
                <a:lnTo>
                  <a:pt x="79360" y="0"/>
                </a:lnTo>
                <a:lnTo>
                  <a:pt x="79360" y="51407"/>
                </a:lnTo>
                <a:close/>
              </a:path>
              <a:path w="79375" h="140335">
                <a:moveTo>
                  <a:pt x="39680" y="139764"/>
                </a:moveTo>
                <a:lnTo>
                  <a:pt x="20327" y="134367"/>
                </a:lnTo>
                <a:lnTo>
                  <a:pt x="8148" y="120687"/>
                </a:lnTo>
                <a:lnTo>
                  <a:pt x="1815" y="102488"/>
                </a:lnTo>
                <a:lnTo>
                  <a:pt x="0" y="83537"/>
                </a:lnTo>
                <a:lnTo>
                  <a:pt x="2568" y="64234"/>
                </a:lnTo>
                <a:lnTo>
                  <a:pt x="9920" y="48395"/>
                </a:lnTo>
                <a:lnTo>
                  <a:pt x="21523" y="37677"/>
                </a:lnTo>
                <a:lnTo>
                  <a:pt x="36846" y="33736"/>
                </a:lnTo>
                <a:lnTo>
                  <a:pt x="47629" y="35593"/>
                </a:lnTo>
                <a:lnTo>
                  <a:pt x="55091" y="40162"/>
                </a:lnTo>
                <a:lnTo>
                  <a:pt x="60162" y="45935"/>
                </a:lnTo>
                <a:lnTo>
                  <a:pt x="62712" y="49801"/>
                </a:lnTo>
                <a:lnTo>
                  <a:pt x="39680" y="49801"/>
                </a:lnTo>
                <a:lnTo>
                  <a:pt x="26350" y="53767"/>
                </a:lnTo>
                <a:lnTo>
                  <a:pt x="19131" y="63456"/>
                </a:lnTo>
                <a:lnTo>
                  <a:pt x="16164" y="75555"/>
                </a:lnTo>
                <a:lnTo>
                  <a:pt x="15588" y="86750"/>
                </a:lnTo>
                <a:lnTo>
                  <a:pt x="16961" y="102262"/>
                </a:lnTo>
                <a:lnTo>
                  <a:pt x="21257" y="114462"/>
                </a:lnTo>
                <a:lnTo>
                  <a:pt x="28741" y="122444"/>
                </a:lnTo>
                <a:lnTo>
                  <a:pt x="39680" y="125305"/>
                </a:lnTo>
                <a:lnTo>
                  <a:pt x="62767" y="125305"/>
                </a:lnTo>
                <a:lnTo>
                  <a:pt x="58811" y="131631"/>
                </a:lnTo>
                <a:lnTo>
                  <a:pt x="52789" y="136551"/>
                </a:lnTo>
                <a:lnTo>
                  <a:pt x="46234" y="139061"/>
                </a:lnTo>
                <a:lnTo>
                  <a:pt x="39680" y="139764"/>
                </a:lnTo>
                <a:close/>
              </a:path>
              <a:path w="79375" h="140335">
                <a:moveTo>
                  <a:pt x="62767" y="125305"/>
                </a:moveTo>
                <a:lnTo>
                  <a:pt x="39680" y="125305"/>
                </a:lnTo>
                <a:lnTo>
                  <a:pt x="47629" y="123875"/>
                </a:lnTo>
                <a:lnTo>
                  <a:pt x="55446" y="118679"/>
                </a:lnTo>
                <a:lnTo>
                  <a:pt x="61402" y="108362"/>
                </a:lnTo>
                <a:lnTo>
                  <a:pt x="63771" y="91569"/>
                </a:lnTo>
                <a:lnTo>
                  <a:pt x="62996" y="78266"/>
                </a:lnTo>
                <a:lnTo>
                  <a:pt x="59697" y="64661"/>
                </a:lnTo>
                <a:lnTo>
                  <a:pt x="52412" y="54068"/>
                </a:lnTo>
                <a:lnTo>
                  <a:pt x="39680" y="49801"/>
                </a:lnTo>
                <a:lnTo>
                  <a:pt x="62712" y="49801"/>
                </a:lnTo>
                <a:lnTo>
                  <a:pt x="63771" y="51407"/>
                </a:lnTo>
                <a:lnTo>
                  <a:pt x="79360" y="51407"/>
                </a:lnTo>
                <a:lnTo>
                  <a:pt x="79360" y="123699"/>
                </a:lnTo>
                <a:lnTo>
                  <a:pt x="63771" y="123699"/>
                </a:lnTo>
                <a:lnTo>
                  <a:pt x="62767" y="125305"/>
                </a:lnTo>
                <a:close/>
              </a:path>
              <a:path w="79375" h="140335">
                <a:moveTo>
                  <a:pt x="79360" y="136551"/>
                </a:moveTo>
                <a:lnTo>
                  <a:pt x="65189" y="136551"/>
                </a:lnTo>
                <a:lnTo>
                  <a:pt x="65189" y="123699"/>
                </a:lnTo>
                <a:lnTo>
                  <a:pt x="79360" y="123699"/>
                </a:lnTo>
                <a:lnTo>
                  <a:pt x="79360" y="13655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324318" y="4688359"/>
            <a:ext cx="353060" cy="0"/>
          </a:xfrm>
          <a:custGeom>
            <a:avLst/>
            <a:gdLst/>
            <a:ahLst/>
            <a:cxnLst/>
            <a:rect l="l" t="t" r="r" b="b"/>
            <a:pathLst>
              <a:path w="353059" h="0">
                <a:moveTo>
                  <a:pt x="352871" y="0"/>
                </a:moveTo>
                <a:lnTo>
                  <a:pt x="352871" y="0"/>
                </a:lnTo>
                <a:lnTo>
                  <a:pt x="0" y="0"/>
                </a:lnTo>
              </a:path>
            </a:pathLst>
          </a:custGeom>
          <a:ln w="2088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938852" y="3856199"/>
            <a:ext cx="0" cy="565785"/>
          </a:xfrm>
          <a:custGeom>
            <a:avLst/>
            <a:gdLst/>
            <a:ahLst/>
            <a:cxnLst/>
            <a:rect l="l" t="t" r="r" b="b"/>
            <a:pathLst>
              <a:path w="0" h="565785">
                <a:moveTo>
                  <a:pt x="0" y="0"/>
                </a:moveTo>
                <a:lnTo>
                  <a:pt x="0" y="0"/>
                </a:lnTo>
                <a:lnTo>
                  <a:pt x="0" y="565483"/>
                </a:lnTo>
              </a:path>
            </a:pathLst>
          </a:custGeom>
          <a:ln w="1842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728212" y="4612855"/>
            <a:ext cx="74295" cy="138430"/>
          </a:xfrm>
          <a:custGeom>
            <a:avLst/>
            <a:gdLst/>
            <a:ahLst/>
            <a:cxnLst/>
            <a:rect l="l" t="t" r="r" b="b"/>
            <a:pathLst>
              <a:path w="74295" h="138429">
                <a:moveTo>
                  <a:pt x="14171" y="138157"/>
                </a:moveTo>
                <a:lnTo>
                  <a:pt x="0" y="138157"/>
                </a:lnTo>
                <a:lnTo>
                  <a:pt x="0" y="0"/>
                </a:lnTo>
                <a:lnTo>
                  <a:pt x="14171" y="0"/>
                </a:lnTo>
                <a:lnTo>
                  <a:pt x="14171" y="80324"/>
                </a:lnTo>
                <a:lnTo>
                  <a:pt x="40988" y="80324"/>
                </a:lnTo>
                <a:lnTo>
                  <a:pt x="44622" y="86750"/>
                </a:lnTo>
                <a:lnTo>
                  <a:pt x="26925" y="86750"/>
                </a:lnTo>
                <a:lnTo>
                  <a:pt x="14171" y="99602"/>
                </a:lnTo>
                <a:lnTo>
                  <a:pt x="14171" y="138157"/>
                </a:lnTo>
                <a:close/>
              </a:path>
              <a:path w="74295" h="138429">
                <a:moveTo>
                  <a:pt x="40988" y="80324"/>
                </a:moveTo>
                <a:lnTo>
                  <a:pt x="14171" y="80324"/>
                </a:lnTo>
                <a:lnTo>
                  <a:pt x="52434" y="36949"/>
                </a:lnTo>
                <a:lnTo>
                  <a:pt x="72274" y="36949"/>
                </a:lnTo>
                <a:lnTo>
                  <a:pt x="38263" y="75504"/>
                </a:lnTo>
                <a:lnTo>
                  <a:pt x="40988" y="80324"/>
                </a:lnTo>
                <a:close/>
              </a:path>
              <a:path w="74295" h="138429">
                <a:moveTo>
                  <a:pt x="73692" y="138157"/>
                </a:moveTo>
                <a:lnTo>
                  <a:pt x="53851" y="138157"/>
                </a:lnTo>
                <a:lnTo>
                  <a:pt x="26925" y="86750"/>
                </a:lnTo>
                <a:lnTo>
                  <a:pt x="44622" y="86750"/>
                </a:lnTo>
                <a:lnTo>
                  <a:pt x="73692" y="13815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808990" y="4648198"/>
            <a:ext cx="81280" cy="104775"/>
          </a:xfrm>
          <a:custGeom>
            <a:avLst/>
            <a:gdLst/>
            <a:ahLst/>
            <a:cxnLst/>
            <a:rect l="l" t="t" r="r" b="b"/>
            <a:pathLst>
              <a:path w="81279" h="104775">
                <a:moveTo>
                  <a:pt x="53851" y="104421"/>
                </a:moveTo>
                <a:lnTo>
                  <a:pt x="39680" y="104421"/>
                </a:lnTo>
                <a:lnTo>
                  <a:pt x="22718" y="100706"/>
                </a:lnTo>
                <a:lnTo>
                  <a:pt x="10274" y="90364"/>
                </a:lnTo>
                <a:lnTo>
                  <a:pt x="2612" y="74601"/>
                </a:lnTo>
                <a:lnTo>
                  <a:pt x="0" y="54620"/>
                </a:lnTo>
                <a:lnTo>
                  <a:pt x="2457" y="33209"/>
                </a:lnTo>
                <a:lnTo>
                  <a:pt x="10097" y="15864"/>
                </a:lnTo>
                <a:lnTo>
                  <a:pt x="23316" y="4242"/>
                </a:lnTo>
                <a:lnTo>
                  <a:pt x="42514" y="0"/>
                </a:lnTo>
                <a:lnTo>
                  <a:pt x="59254" y="4066"/>
                </a:lnTo>
                <a:lnTo>
                  <a:pt x="69969" y="14458"/>
                </a:lnTo>
                <a:lnTo>
                  <a:pt x="41097" y="14458"/>
                </a:lnTo>
                <a:lnTo>
                  <a:pt x="31133" y="16943"/>
                </a:lnTo>
                <a:lnTo>
                  <a:pt x="23028" y="23494"/>
                </a:lnTo>
                <a:lnTo>
                  <a:pt x="17581" y="32757"/>
                </a:lnTo>
                <a:lnTo>
                  <a:pt x="15588" y="43375"/>
                </a:lnTo>
                <a:lnTo>
                  <a:pt x="79333" y="43375"/>
                </a:lnTo>
                <a:lnTo>
                  <a:pt x="80777" y="57833"/>
                </a:lnTo>
                <a:lnTo>
                  <a:pt x="15588" y="57833"/>
                </a:lnTo>
                <a:lnTo>
                  <a:pt x="17183" y="71664"/>
                </a:lnTo>
                <a:lnTo>
                  <a:pt x="21965" y="81730"/>
                </a:lnTo>
                <a:lnTo>
                  <a:pt x="29937" y="87879"/>
                </a:lnTo>
                <a:lnTo>
                  <a:pt x="41097" y="89963"/>
                </a:lnTo>
                <a:lnTo>
                  <a:pt x="71636" y="89963"/>
                </a:lnTo>
                <a:lnTo>
                  <a:pt x="70990" y="91017"/>
                </a:lnTo>
                <a:lnTo>
                  <a:pt x="63771" y="97995"/>
                </a:lnTo>
                <a:lnTo>
                  <a:pt x="59520" y="101208"/>
                </a:lnTo>
                <a:lnTo>
                  <a:pt x="53851" y="104421"/>
                </a:lnTo>
                <a:close/>
              </a:path>
              <a:path w="81279" h="104775">
                <a:moveTo>
                  <a:pt x="79333" y="43375"/>
                </a:moveTo>
                <a:lnTo>
                  <a:pt x="65189" y="43375"/>
                </a:lnTo>
                <a:lnTo>
                  <a:pt x="63218" y="32757"/>
                </a:lnTo>
                <a:lnTo>
                  <a:pt x="58989" y="23494"/>
                </a:lnTo>
                <a:lnTo>
                  <a:pt x="51836" y="16943"/>
                </a:lnTo>
                <a:lnTo>
                  <a:pt x="41097" y="14458"/>
                </a:lnTo>
                <a:lnTo>
                  <a:pt x="69969" y="14458"/>
                </a:lnTo>
                <a:lnTo>
                  <a:pt x="71212" y="15663"/>
                </a:lnTo>
                <a:lnTo>
                  <a:pt x="78386" y="33886"/>
                </a:lnTo>
                <a:lnTo>
                  <a:pt x="79333" y="43375"/>
                </a:lnTo>
                <a:close/>
              </a:path>
              <a:path w="81279" h="104775">
                <a:moveTo>
                  <a:pt x="71636" y="89963"/>
                </a:moveTo>
                <a:lnTo>
                  <a:pt x="41097" y="89963"/>
                </a:lnTo>
                <a:lnTo>
                  <a:pt x="50619" y="88080"/>
                </a:lnTo>
                <a:lnTo>
                  <a:pt x="57749" y="83336"/>
                </a:lnTo>
                <a:lnTo>
                  <a:pt x="62221" y="77086"/>
                </a:lnTo>
                <a:lnTo>
                  <a:pt x="63771" y="70685"/>
                </a:lnTo>
                <a:lnTo>
                  <a:pt x="79360" y="70685"/>
                </a:lnTo>
                <a:lnTo>
                  <a:pt x="78519" y="75856"/>
                </a:lnTo>
                <a:lnTo>
                  <a:pt x="75817" y="83135"/>
                </a:lnTo>
                <a:lnTo>
                  <a:pt x="71636" y="8996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909608" y="4648198"/>
            <a:ext cx="44450" cy="102870"/>
          </a:xfrm>
          <a:custGeom>
            <a:avLst/>
            <a:gdLst/>
            <a:ahLst/>
            <a:cxnLst/>
            <a:rect l="l" t="t" r="r" b="b"/>
            <a:pathLst>
              <a:path w="44450" h="102870">
                <a:moveTo>
                  <a:pt x="30549" y="19277"/>
                </a:moveTo>
                <a:lnTo>
                  <a:pt x="14171" y="19277"/>
                </a:lnTo>
                <a:lnTo>
                  <a:pt x="18954" y="10843"/>
                </a:lnTo>
                <a:lnTo>
                  <a:pt x="24800" y="4819"/>
                </a:lnTo>
                <a:lnTo>
                  <a:pt x="31708" y="1204"/>
                </a:lnTo>
                <a:lnTo>
                  <a:pt x="39680" y="0"/>
                </a:lnTo>
                <a:lnTo>
                  <a:pt x="43931" y="0"/>
                </a:lnTo>
                <a:lnTo>
                  <a:pt x="43931" y="17671"/>
                </a:lnTo>
                <a:lnTo>
                  <a:pt x="38263" y="17671"/>
                </a:lnTo>
                <a:lnTo>
                  <a:pt x="30549" y="19277"/>
                </a:lnTo>
                <a:close/>
              </a:path>
              <a:path w="44450" h="102870">
                <a:moveTo>
                  <a:pt x="15588" y="102815"/>
                </a:moveTo>
                <a:lnTo>
                  <a:pt x="0" y="102815"/>
                </a:lnTo>
                <a:lnTo>
                  <a:pt x="0" y="1606"/>
                </a:lnTo>
                <a:lnTo>
                  <a:pt x="14171" y="1606"/>
                </a:lnTo>
                <a:lnTo>
                  <a:pt x="14171" y="19277"/>
                </a:lnTo>
                <a:lnTo>
                  <a:pt x="30549" y="19277"/>
                </a:lnTo>
                <a:lnTo>
                  <a:pt x="28741" y="19654"/>
                </a:lnTo>
                <a:lnTo>
                  <a:pt x="21611" y="25101"/>
                </a:lnTo>
                <a:lnTo>
                  <a:pt x="17138" y="33259"/>
                </a:lnTo>
                <a:lnTo>
                  <a:pt x="15588" y="43375"/>
                </a:lnTo>
                <a:lnTo>
                  <a:pt x="15588" y="10281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964877" y="4648198"/>
            <a:ext cx="71120" cy="102870"/>
          </a:xfrm>
          <a:custGeom>
            <a:avLst/>
            <a:gdLst/>
            <a:ahLst/>
            <a:cxnLst/>
            <a:rect l="l" t="t" r="r" b="b"/>
            <a:pathLst>
              <a:path w="71120" h="102870">
                <a:moveTo>
                  <a:pt x="30645" y="16064"/>
                </a:moveTo>
                <a:lnTo>
                  <a:pt x="14171" y="16064"/>
                </a:lnTo>
                <a:lnTo>
                  <a:pt x="17382" y="11521"/>
                </a:lnTo>
                <a:lnTo>
                  <a:pt x="22851" y="6225"/>
                </a:lnTo>
                <a:lnTo>
                  <a:pt x="30712" y="1832"/>
                </a:lnTo>
                <a:lnTo>
                  <a:pt x="41097" y="0"/>
                </a:lnTo>
                <a:lnTo>
                  <a:pt x="51128" y="1204"/>
                </a:lnTo>
                <a:lnTo>
                  <a:pt x="60760" y="6024"/>
                </a:lnTo>
                <a:lnTo>
                  <a:pt x="66723" y="14458"/>
                </a:lnTo>
                <a:lnTo>
                  <a:pt x="38263" y="14458"/>
                </a:lnTo>
                <a:lnTo>
                  <a:pt x="30911" y="15889"/>
                </a:lnTo>
                <a:lnTo>
                  <a:pt x="30645" y="16064"/>
                </a:lnTo>
                <a:close/>
              </a:path>
              <a:path w="71120" h="102870">
                <a:moveTo>
                  <a:pt x="14171" y="102815"/>
                </a:moveTo>
                <a:lnTo>
                  <a:pt x="0" y="102815"/>
                </a:lnTo>
                <a:lnTo>
                  <a:pt x="0" y="1606"/>
                </a:lnTo>
                <a:lnTo>
                  <a:pt x="14171" y="1606"/>
                </a:lnTo>
                <a:lnTo>
                  <a:pt x="14171" y="16064"/>
                </a:lnTo>
                <a:lnTo>
                  <a:pt x="30645" y="16064"/>
                </a:lnTo>
                <a:lnTo>
                  <a:pt x="23028" y="21085"/>
                </a:lnTo>
                <a:lnTo>
                  <a:pt x="16740" y="31401"/>
                </a:lnTo>
                <a:lnTo>
                  <a:pt x="14171" y="48194"/>
                </a:lnTo>
                <a:lnTo>
                  <a:pt x="14171" y="102815"/>
                </a:lnTo>
                <a:close/>
              </a:path>
              <a:path w="71120" h="102870">
                <a:moveTo>
                  <a:pt x="70857" y="102815"/>
                </a:moveTo>
                <a:lnTo>
                  <a:pt x="56686" y="102815"/>
                </a:lnTo>
                <a:lnTo>
                  <a:pt x="56686" y="40162"/>
                </a:lnTo>
                <a:lnTo>
                  <a:pt x="55800" y="28690"/>
                </a:lnTo>
                <a:lnTo>
                  <a:pt x="52789" y="20683"/>
                </a:lnTo>
                <a:lnTo>
                  <a:pt x="47120" y="15989"/>
                </a:lnTo>
                <a:lnTo>
                  <a:pt x="38263" y="14458"/>
                </a:lnTo>
                <a:lnTo>
                  <a:pt x="66723" y="14458"/>
                </a:lnTo>
                <a:lnTo>
                  <a:pt x="68001" y="16265"/>
                </a:lnTo>
                <a:lnTo>
                  <a:pt x="70857" y="33736"/>
                </a:lnTo>
                <a:lnTo>
                  <a:pt x="70857" y="10281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054157" y="4648198"/>
            <a:ext cx="81280" cy="104775"/>
          </a:xfrm>
          <a:custGeom>
            <a:avLst/>
            <a:gdLst/>
            <a:ahLst/>
            <a:cxnLst/>
            <a:rect l="l" t="t" r="r" b="b"/>
            <a:pathLst>
              <a:path w="81279" h="104775">
                <a:moveTo>
                  <a:pt x="53851" y="104421"/>
                </a:moveTo>
                <a:lnTo>
                  <a:pt x="39680" y="104421"/>
                </a:lnTo>
                <a:lnTo>
                  <a:pt x="23316" y="100706"/>
                </a:lnTo>
                <a:lnTo>
                  <a:pt x="10805" y="90364"/>
                </a:lnTo>
                <a:lnTo>
                  <a:pt x="2812" y="74601"/>
                </a:lnTo>
                <a:lnTo>
                  <a:pt x="0" y="54620"/>
                </a:lnTo>
                <a:lnTo>
                  <a:pt x="2657" y="33209"/>
                </a:lnTo>
                <a:lnTo>
                  <a:pt x="10628" y="15864"/>
                </a:lnTo>
                <a:lnTo>
                  <a:pt x="23914" y="4242"/>
                </a:lnTo>
                <a:lnTo>
                  <a:pt x="42514" y="0"/>
                </a:lnTo>
                <a:lnTo>
                  <a:pt x="59254" y="4066"/>
                </a:lnTo>
                <a:lnTo>
                  <a:pt x="69969" y="14458"/>
                </a:lnTo>
                <a:lnTo>
                  <a:pt x="41097" y="14458"/>
                </a:lnTo>
                <a:lnTo>
                  <a:pt x="31354" y="16943"/>
                </a:lnTo>
                <a:lnTo>
                  <a:pt x="23737" y="23494"/>
                </a:lnTo>
                <a:lnTo>
                  <a:pt x="18777" y="32757"/>
                </a:lnTo>
                <a:lnTo>
                  <a:pt x="17005" y="43375"/>
                </a:lnTo>
                <a:lnTo>
                  <a:pt x="79333" y="43375"/>
                </a:lnTo>
                <a:lnTo>
                  <a:pt x="80777" y="57833"/>
                </a:lnTo>
                <a:lnTo>
                  <a:pt x="17005" y="57833"/>
                </a:lnTo>
                <a:lnTo>
                  <a:pt x="18600" y="71664"/>
                </a:lnTo>
                <a:lnTo>
                  <a:pt x="23383" y="81730"/>
                </a:lnTo>
                <a:lnTo>
                  <a:pt x="31354" y="87879"/>
                </a:lnTo>
                <a:lnTo>
                  <a:pt x="42514" y="89963"/>
                </a:lnTo>
                <a:lnTo>
                  <a:pt x="71636" y="89963"/>
                </a:lnTo>
                <a:lnTo>
                  <a:pt x="70990" y="91017"/>
                </a:lnTo>
                <a:lnTo>
                  <a:pt x="63771" y="97995"/>
                </a:lnTo>
                <a:lnTo>
                  <a:pt x="59520" y="101208"/>
                </a:lnTo>
                <a:lnTo>
                  <a:pt x="53851" y="104421"/>
                </a:lnTo>
                <a:close/>
              </a:path>
              <a:path w="81279" h="104775">
                <a:moveTo>
                  <a:pt x="79333" y="43375"/>
                </a:moveTo>
                <a:lnTo>
                  <a:pt x="65189" y="43375"/>
                </a:lnTo>
                <a:lnTo>
                  <a:pt x="64015" y="32757"/>
                </a:lnTo>
                <a:lnTo>
                  <a:pt x="60051" y="23494"/>
                </a:lnTo>
                <a:lnTo>
                  <a:pt x="52634" y="16943"/>
                </a:lnTo>
                <a:lnTo>
                  <a:pt x="41097" y="14458"/>
                </a:lnTo>
                <a:lnTo>
                  <a:pt x="69969" y="14458"/>
                </a:lnTo>
                <a:lnTo>
                  <a:pt x="71212" y="15663"/>
                </a:lnTo>
                <a:lnTo>
                  <a:pt x="78386" y="33886"/>
                </a:lnTo>
                <a:lnTo>
                  <a:pt x="79333" y="43375"/>
                </a:lnTo>
                <a:close/>
              </a:path>
              <a:path w="81279" h="104775">
                <a:moveTo>
                  <a:pt x="71636" y="89963"/>
                </a:moveTo>
                <a:lnTo>
                  <a:pt x="42514" y="89963"/>
                </a:lnTo>
                <a:lnTo>
                  <a:pt x="51836" y="88080"/>
                </a:lnTo>
                <a:lnTo>
                  <a:pt x="58634" y="83336"/>
                </a:lnTo>
                <a:lnTo>
                  <a:pt x="63041" y="77086"/>
                </a:lnTo>
                <a:lnTo>
                  <a:pt x="65189" y="70685"/>
                </a:lnTo>
                <a:lnTo>
                  <a:pt x="79360" y="70685"/>
                </a:lnTo>
                <a:lnTo>
                  <a:pt x="78519" y="75856"/>
                </a:lnTo>
                <a:lnTo>
                  <a:pt x="75817" y="83135"/>
                </a:lnTo>
                <a:lnTo>
                  <a:pt x="71636" y="8996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161153" y="4612855"/>
            <a:ext cx="0" cy="138430"/>
          </a:xfrm>
          <a:custGeom>
            <a:avLst/>
            <a:gdLst/>
            <a:ahLst/>
            <a:cxnLst/>
            <a:rect l="l" t="t" r="r" b="b"/>
            <a:pathLst>
              <a:path w="0" h="138429">
                <a:moveTo>
                  <a:pt x="0" y="0"/>
                </a:moveTo>
                <a:lnTo>
                  <a:pt x="0" y="138157"/>
                </a:lnTo>
              </a:path>
            </a:pathLst>
          </a:custGeom>
          <a:ln w="1558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229885" y="4622494"/>
            <a:ext cx="41275" cy="128905"/>
          </a:xfrm>
          <a:custGeom>
            <a:avLst/>
            <a:gdLst/>
            <a:ahLst/>
            <a:cxnLst/>
            <a:rect l="l" t="t" r="r" b="b"/>
            <a:pathLst>
              <a:path w="41275" h="128904">
                <a:moveTo>
                  <a:pt x="26925" y="27310"/>
                </a:moveTo>
                <a:lnTo>
                  <a:pt x="12754" y="27310"/>
                </a:lnTo>
                <a:lnTo>
                  <a:pt x="12754" y="0"/>
                </a:lnTo>
                <a:lnTo>
                  <a:pt x="26925" y="0"/>
                </a:lnTo>
                <a:lnTo>
                  <a:pt x="26925" y="27310"/>
                </a:lnTo>
                <a:close/>
              </a:path>
              <a:path w="41275" h="128904">
                <a:moveTo>
                  <a:pt x="41097" y="41768"/>
                </a:moveTo>
                <a:lnTo>
                  <a:pt x="0" y="41768"/>
                </a:lnTo>
                <a:lnTo>
                  <a:pt x="0" y="27310"/>
                </a:lnTo>
                <a:lnTo>
                  <a:pt x="41097" y="27310"/>
                </a:lnTo>
                <a:lnTo>
                  <a:pt x="41097" y="41768"/>
                </a:lnTo>
                <a:close/>
              </a:path>
              <a:path w="41275" h="128904">
                <a:moveTo>
                  <a:pt x="41097" y="128518"/>
                </a:moveTo>
                <a:lnTo>
                  <a:pt x="29760" y="128518"/>
                </a:lnTo>
                <a:lnTo>
                  <a:pt x="21124" y="127063"/>
                </a:lnTo>
                <a:lnTo>
                  <a:pt x="15942" y="122896"/>
                </a:lnTo>
                <a:lnTo>
                  <a:pt x="13418" y="116319"/>
                </a:lnTo>
                <a:lnTo>
                  <a:pt x="12754" y="107634"/>
                </a:lnTo>
                <a:lnTo>
                  <a:pt x="12754" y="41768"/>
                </a:lnTo>
                <a:lnTo>
                  <a:pt x="26925" y="41768"/>
                </a:lnTo>
                <a:lnTo>
                  <a:pt x="26925" y="114060"/>
                </a:lnTo>
                <a:lnTo>
                  <a:pt x="41097" y="114060"/>
                </a:lnTo>
                <a:lnTo>
                  <a:pt x="41097" y="12851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286571" y="4612855"/>
            <a:ext cx="71120" cy="138430"/>
          </a:xfrm>
          <a:custGeom>
            <a:avLst/>
            <a:gdLst/>
            <a:ahLst/>
            <a:cxnLst/>
            <a:rect l="l" t="t" r="r" b="b"/>
            <a:pathLst>
              <a:path w="71120" h="138429">
                <a:moveTo>
                  <a:pt x="14171" y="138157"/>
                </a:moveTo>
                <a:lnTo>
                  <a:pt x="0" y="138157"/>
                </a:lnTo>
                <a:lnTo>
                  <a:pt x="0" y="0"/>
                </a:lnTo>
                <a:lnTo>
                  <a:pt x="14171" y="0"/>
                </a:lnTo>
                <a:lnTo>
                  <a:pt x="14171" y="51407"/>
                </a:lnTo>
                <a:lnTo>
                  <a:pt x="29974" y="51407"/>
                </a:lnTo>
                <a:lnTo>
                  <a:pt x="29715" y="51457"/>
                </a:lnTo>
                <a:lnTo>
                  <a:pt x="21965" y="57030"/>
                </a:lnTo>
                <a:lnTo>
                  <a:pt x="16341" y="67422"/>
                </a:lnTo>
                <a:lnTo>
                  <a:pt x="14171" y="83537"/>
                </a:lnTo>
                <a:lnTo>
                  <a:pt x="14171" y="138157"/>
                </a:lnTo>
                <a:close/>
              </a:path>
              <a:path w="71120" h="138429">
                <a:moveTo>
                  <a:pt x="29974" y="51407"/>
                </a:moveTo>
                <a:lnTo>
                  <a:pt x="14171" y="51407"/>
                </a:lnTo>
                <a:lnTo>
                  <a:pt x="17958" y="46186"/>
                </a:lnTo>
                <a:lnTo>
                  <a:pt x="23205" y="40965"/>
                </a:lnTo>
                <a:lnTo>
                  <a:pt x="30313" y="36949"/>
                </a:lnTo>
                <a:lnTo>
                  <a:pt x="39680" y="35342"/>
                </a:lnTo>
                <a:lnTo>
                  <a:pt x="50530" y="36547"/>
                </a:lnTo>
                <a:lnTo>
                  <a:pt x="60583" y="41367"/>
                </a:lnTo>
                <a:lnTo>
                  <a:pt x="66674" y="49801"/>
                </a:lnTo>
                <a:lnTo>
                  <a:pt x="38263" y="49801"/>
                </a:lnTo>
                <a:lnTo>
                  <a:pt x="29974" y="51407"/>
                </a:lnTo>
                <a:close/>
              </a:path>
              <a:path w="71120" h="138429">
                <a:moveTo>
                  <a:pt x="70857" y="138157"/>
                </a:moveTo>
                <a:lnTo>
                  <a:pt x="56686" y="138157"/>
                </a:lnTo>
                <a:lnTo>
                  <a:pt x="56686" y="72291"/>
                </a:lnTo>
                <a:lnTo>
                  <a:pt x="55800" y="62678"/>
                </a:lnTo>
                <a:lnTo>
                  <a:pt x="52789" y="55624"/>
                </a:lnTo>
                <a:lnTo>
                  <a:pt x="47120" y="51282"/>
                </a:lnTo>
                <a:lnTo>
                  <a:pt x="38263" y="49801"/>
                </a:lnTo>
                <a:lnTo>
                  <a:pt x="66674" y="49801"/>
                </a:lnTo>
                <a:lnTo>
                  <a:pt x="67979" y="51608"/>
                </a:lnTo>
                <a:lnTo>
                  <a:pt x="70857" y="69078"/>
                </a:lnTo>
                <a:lnTo>
                  <a:pt x="70857" y="13815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382937" y="4648198"/>
            <a:ext cx="42545" cy="102870"/>
          </a:xfrm>
          <a:custGeom>
            <a:avLst/>
            <a:gdLst/>
            <a:ahLst/>
            <a:cxnLst/>
            <a:rect l="l" t="t" r="r" b="b"/>
            <a:pathLst>
              <a:path w="42545" h="102870">
                <a:moveTo>
                  <a:pt x="29132" y="19277"/>
                </a:moveTo>
                <a:lnTo>
                  <a:pt x="14171" y="19277"/>
                </a:lnTo>
                <a:lnTo>
                  <a:pt x="18733" y="10843"/>
                </a:lnTo>
                <a:lnTo>
                  <a:pt x="24091" y="4819"/>
                </a:lnTo>
                <a:lnTo>
                  <a:pt x="30513" y="1204"/>
                </a:lnTo>
                <a:lnTo>
                  <a:pt x="38263" y="0"/>
                </a:lnTo>
                <a:lnTo>
                  <a:pt x="42514" y="0"/>
                </a:lnTo>
                <a:lnTo>
                  <a:pt x="42514" y="17671"/>
                </a:lnTo>
                <a:lnTo>
                  <a:pt x="36846" y="17671"/>
                </a:lnTo>
                <a:lnTo>
                  <a:pt x="29132" y="19277"/>
                </a:lnTo>
                <a:close/>
              </a:path>
              <a:path w="42545" h="102870">
                <a:moveTo>
                  <a:pt x="14171" y="102815"/>
                </a:moveTo>
                <a:lnTo>
                  <a:pt x="0" y="102815"/>
                </a:lnTo>
                <a:lnTo>
                  <a:pt x="0" y="1606"/>
                </a:lnTo>
                <a:lnTo>
                  <a:pt x="14171" y="1606"/>
                </a:lnTo>
                <a:lnTo>
                  <a:pt x="14171" y="19277"/>
                </a:lnTo>
                <a:lnTo>
                  <a:pt x="29132" y="19277"/>
                </a:lnTo>
                <a:lnTo>
                  <a:pt x="27324" y="19654"/>
                </a:lnTo>
                <a:lnTo>
                  <a:pt x="20194" y="25101"/>
                </a:lnTo>
                <a:lnTo>
                  <a:pt x="15721" y="33259"/>
                </a:lnTo>
                <a:lnTo>
                  <a:pt x="14171" y="43375"/>
                </a:lnTo>
                <a:lnTo>
                  <a:pt x="14171" y="10281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432538" y="4648198"/>
            <a:ext cx="81280" cy="104775"/>
          </a:xfrm>
          <a:custGeom>
            <a:avLst/>
            <a:gdLst/>
            <a:ahLst/>
            <a:cxnLst/>
            <a:rect l="l" t="t" r="r" b="b"/>
            <a:pathLst>
              <a:path w="81279" h="104775">
                <a:moveTo>
                  <a:pt x="53851" y="104421"/>
                </a:moveTo>
                <a:lnTo>
                  <a:pt x="39680" y="104421"/>
                </a:lnTo>
                <a:lnTo>
                  <a:pt x="23316" y="100706"/>
                </a:lnTo>
                <a:lnTo>
                  <a:pt x="10805" y="90364"/>
                </a:lnTo>
                <a:lnTo>
                  <a:pt x="2812" y="74601"/>
                </a:lnTo>
                <a:lnTo>
                  <a:pt x="0" y="54620"/>
                </a:lnTo>
                <a:lnTo>
                  <a:pt x="2657" y="33209"/>
                </a:lnTo>
                <a:lnTo>
                  <a:pt x="10628" y="15864"/>
                </a:lnTo>
                <a:lnTo>
                  <a:pt x="23914" y="4242"/>
                </a:lnTo>
                <a:lnTo>
                  <a:pt x="42514" y="0"/>
                </a:lnTo>
                <a:lnTo>
                  <a:pt x="59254" y="4066"/>
                </a:lnTo>
                <a:lnTo>
                  <a:pt x="69969" y="14458"/>
                </a:lnTo>
                <a:lnTo>
                  <a:pt x="41097" y="14458"/>
                </a:lnTo>
                <a:lnTo>
                  <a:pt x="31133" y="16943"/>
                </a:lnTo>
                <a:lnTo>
                  <a:pt x="23028" y="23494"/>
                </a:lnTo>
                <a:lnTo>
                  <a:pt x="17581" y="32757"/>
                </a:lnTo>
                <a:lnTo>
                  <a:pt x="15588" y="43375"/>
                </a:lnTo>
                <a:lnTo>
                  <a:pt x="79333" y="43375"/>
                </a:lnTo>
                <a:lnTo>
                  <a:pt x="80777" y="57833"/>
                </a:lnTo>
                <a:lnTo>
                  <a:pt x="15588" y="57833"/>
                </a:lnTo>
                <a:lnTo>
                  <a:pt x="17205" y="71664"/>
                </a:lnTo>
                <a:lnTo>
                  <a:pt x="22143" y="81730"/>
                </a:lnTo>
                <a:lnTo>
                  <a:pt x="30535" y="87879"/>
                </a:lnTo>
                <a:lnTo>
                  <a:pt x="42514" y="89963"/>
                </a:lnTo>
                <a:lnTo>
                  <a:pt x="71636" y="89963"/>
                </a:lnTo>
                <a:lnTo>
                  <a:pt x="70990" y="91017"/>
                </a:lnTo>
                <a:lnTo>
                  <a:pt x="63771" y="97995"/>
                </a:lnTo>
                <a:lnTo>
                  <a:pt x="59520" y="101208"/>
                </a:lnTo>
                <a:lnTo>
                  <a:pt x="53851" y="104421"/>
                </a:lnTo>
                <a:close/>
              </a:path>
              <a:path w="81279" h="104775">
                <a:moveTo>
                  <a:pt x="79333" y="43375"/>
                </a:moveTo>
                <a:lnTo>
                  <a:pt x="65189" y="43375"/>
                </a:lnTo>
                <a:lnTo>
                  <a:pt x="63218" y="32757"/>
                </a:lnTo>
                <a:lnTo>
                  <a:pt x="58989" y="23494"/>
                </a:lnTo>
                <a:lnTo>
                  <a:pt x="51836" y="16943"/>
                </a:lnTo>
                <a:lnTo>
                  <a:pt x="41097" y="14458"/>
                </a:lnTo>
                <a:lnTo>
                  <a:pt x="69969" y="14458"/>
                </a:lnTo>
                <a:lnTo>
                  <a:pt x="71212" y="15663"/>
                </a:lnTo>
                <a:lnTo>
                  <a:pt x="78386" y="33886"/>
                </a:lnTo>
                <a:lnTo>
                  <a:pt x="79333" y="43375"/>
                </a:lnTo>
                <a:close/>
              </a:path>
              <a:path w="81279" h="104775">
                <a:moveTo>
                  <a:pt x="71636" y="89963"/>
                </a:moveTo>
                <a:lnTo>
                  <a:pt x="42514" y="89963"/>
                </a:lnTo>
                <a:lnTo>
                  <a:pt x="51239" y="88080"/>
                </a:lnTo>
                <a:lnTo>
                  <a:pt x="58103" y="83336"/>
                </a:lnTo>
                <a:lnTo>
                  <a:pt x="62841" y="77086"/>
                </a:lnTo>
                <a:lnTo>
                  <a:pt x="65189" y="70685"/>
                </a:lnTo>
                <a:lnTo>
                  <a:pt x="79360" y="70685"/>
                </a:lnTo>
                <a:lnTo>
                  <a:pt x="78519" y="75856"/>
                </a:lnTo>
                <a:lnTo>
                  <a:pt x="75817" y="83135"/>
                </a:lnTo>
                <a:lnTo>
                  <a:pt x="71636" y="8996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526071" y="4648198"/>
            <a:ext cx="83820" cy="104775"/>
          </a:xfrm>
          <a:custGeom>
            <a:avLst/>
            <a:gdLst/>
            <a:ahLst/>
            <a:cxnLst/>
            <a:rect l="l" t="t" r="r" b="b"/>
            <a:pathLst>
              <a:path w="83820" h="104775">
                <a:moveTo>
                  <a:pt x="18423" y="32129"/>
                </a:moveTo>
                <a:lnTo>
                  <a:pt x="5668" y="32129"/>
                </a:lnTo>
                <a:lnTo>
                  <a:pt x="8215" y="16943"/>
                </a:lnTo>
                <a:lnTo>
                  <a:pt x="15411" y="7028"/>
                </a:lnTo>
                <a:lnTo>
                  <a:pt x="26593" y="1631"/>
                </a:lnTo>
                <a:lnTo>
                  <a:pt x="41097" y="0"/>
                </a:lnTo>
                <a:lnTo>
                  <a:pt x="49179" y="652"/>
                </a:lnTo>
                <a:lnTo>
                  <a:pt x="60051" y="4016"/>
                </a:lnTo>
                <a:lnTo>
                  <a:pt x="69595" y="12199"/>
                </a:lnTo>
                <a:lnTo>
                  <a:pt x="69772" y="12851"/>
                </a:lnTo>
                <a:lnTo>
                  <a:pt x="38263" y="12851"/>
                </a:lnTo>
                <a:lnTo>
                  <a:pt x="28785" y="14734"/>
                </a:lnTo>
                <a:lnTo>
                  <a:pt x="23028" y="19478"/>
                </a:lnTo>
                <a:lnTo>
                  <a:pt x="19928" y="25728"/>
                </a:lnTo>
                <a:lnTo>
                  <a:pt x="18423" y="32129"/>
                </a:lnTo>
                <a:close/>
              </a:path>
              <a:path w="83820" h="104775">
                <a:moveTo>
                  <a:pt x="28343" y="104421"/>
                </a:moveTo>
                <a:lnTo>
                  <a:pt x="17338" y="102388"/>
                </a:lnTo>
                <a:lnTo>
                  <a:pt x="8325" y="96590"/>
                </a:lnTo>
                <a:lnTo>
                  <a:pt x="2236" y="87478"/>
                </a:lnTo>
                <a:lnTo>
                  <a:pt x="0" y="75504"/>
                </a:lnTo>
                <a:lnTo>
                  <a:pt x="819" y="67798"/>
                </a:lnTo>
                <a:lnTo>
                  <a:pt x="4428" y="58435"/>
                </a:lnTo>
                <a:lnTo>
                  <a:pt x="12555" y="49976"/>
                </a:lnTo>
                <a:lnTo>
                  <a:pt x="26925" y="44981"/>
                </a:lnTo>
                <a:lnTo>
                  <a:pt x="52434" y="41768"/>
                </a:lnTo>
                <a:lnTo>
                  <a:pt x="55269" y="40162"/>
                </a:lnTo>
                <a:lnTo>
                  <a:pt x="59520" y="40162"/>
                </a:lnTo>
                <a:lnTo>
                  <a:pt x="59520" y="28916"/>
                </a:lnTo>
                <a:lnTo>
                  <a:pt x="58191" y="22340"/>
                </a:lnTo>
                <a:lnTo>
                  <a:pt x="54206" y="17269"/>
                </a:lnTo>
                <a:lnTo>
                  <a:pt x="47563" y="14006"/>
                </a:lnTo>
                <a:lnTo>
                  <a:pt x="38263" y="12851"/>
                </a:lnTo>
                <a:lnTo>
                  <a:pt x="69772" y="12851"/>
                </a:lnTo>
                <a:lnTo>
                  <a:pt x="73692" y="27310"/>
                </a:lnTo>
                <a:lnTo>
                  <a:pt x="73692" y="51407"/>
                </a:lnTo>
                <a:lnTo>
                  <a:pt x="59520" y="51407"/>
                </a:lnTo>
                <a:lnTo>
                  <a:pt x="53851" y="54620"/>
                </a:lnTo>
                <a:lnTo>
                  <a:pt x="35428" y="57833"/>
                </a:lnTo>
                <a:lnTo>
                  <a:pt x="29339" y="58536"/>
                </a:lnTo>
                <a:lnTo>
                  <a:pt x="22851" y="61046"/>
                </a:lnTo>
                <a:lnTo>
                  <a:pt x="17692" y="65966"/>
                </a:lnTo>
                <a:lnTo>
                  <a:pt x="15588" y="73898"/>
                </a:lnTo>
                <a:lnTo>
                  <a:pt x="15588" y="85143"/>
                </a:lnTo>
                <a:lnTo>
                  <a:pt x="21257" y="91569"/>
                </a:lnTo>
                <a:lnTo>
                  <a:pt x="56867" y="91569"/>
                </a:lnTo>
                <a:lnTo>
                  <a:pt x="54649" y="94255"/>
                </a:lnTo>
                <a:lnTo>
                  <a:pt x="48183" y="99401"/>
                </a:lnTo>
                <a:lnTo>
                  <a:pt x="39591" y="103041"/>
                </a:lnTo>
                <a:lnTo>
                  <a:pt x="28343" y="104421"/>
                </a:lnTo>
                <a:close/>
              </a:path>
              <a:path w="83820" h="104775">
                <a:moveTo>
                  <a:pt x="56867" y="91569"/>
                </a:moveTo>
                <a:lnTo>
                  <a:pt x="32594" y="91569"/>
                </a:lnTo>
                <a:lnTo>
                  <a:pt x="42182" y="89611"/>
                </a:lnTo>
                <a:lnTo>
                  <a:pt x="50840" y="84340"/>
                </a:lnTo>
                <a:lnTo>
                  <a:pt x="57106" y="76659"/>
                </a:lnTo>
                <a:lnTo>
                  <a:pt x="59520" y="67472"/>
                </a:lnTo>
                <a:lnTo>
                  <a:pt x="59520" y="51407"/>
                </a:lnTo>
                <a:lnTo>
                  <a:pt x="73692" y="51407"/>
                </a:lnTo>
                <a:lnTo>
                  <a:pt x="73692" y="88356"/>
                </a:lnTo>
                <a:lnTo>
                  <a:pt x="59520" y="88356"/>
                </a:lnTo>
                <a:lnTo>
                  <a:pt x="56867" y="91569"/>
                </a:lnTo>
                <a:close/>
              </a:path>
              <a:path w="83820" h="104775">
                <a:moveTo>
                  <a:pt x="79360" y="104421"/>
                </a:moveTo>
                <a:lnTo>
                  <a:pt x="62354" y="104421"/>
                </a:lnTo>
                <a:lnTo>
                  <a:pt x="59520" y="88356"/>
                </a:lnTo>
                <a:lnTo>
                  <a:pt x="73692" y="88356"/>
                </a:lnTo>
                <a:lnTo>
                  <a:pt x="76526" y="89963"/>
                </a:lnTo>
                <a:lnTo>
                  <a:pt x="83612" y="89963"/>
                </a:lnTo>
                <a:lnTo>
                  <a:pt x="83612" y="102815"/>
                </a:lnTo>
                <a:lnTo>
                  <a:pt x="80777" y="102815"/>
                </a:lnTo>
                <a:lnTo>
                  <a:pt x="79360" y="10442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621020" y="4612855"/>
            <a:ext cx="78105" cy="140335"/>
          </a:xfrm>
          <a:custGeom>
            <a:avLst/>
            <a:gdLst/>
            <a:ahLst/>
            <a:cxnLst/>
            <a:rect l="l" t="t" r="r" b="b"/>
            <a:pathLst>
              <a:path w="78104" h="140335">
                <a:moveTo>
                  <a:pt x="77943" y="51407"/>
                </a:moveTo>
                <a:lnTo>
                  <a:pt x="63771" y="51407"/>
                </a:lnTo>
                <a:lnTo>
                  <a:pt x="63771" y="0"/>
                </a:lnTo>
                <a:lnTo>
                  <a:pt x="77943" y="0"/>
                </a:lnTo>
                <a:lnTo>
                  <a:pt x="77943" y="51407"/>
                </a:lnTo>
                <a:close/>
              </a:path>
              <a:path w="78104" h="140335">
                <a:moveTo>
                  <a:pt x="38263" y="139764"/>
                </a:moveTo>
                <a:lnTo>
                  <a:pt x="19729" y="134392"/>
                </a:lnTo>
                <a:lnTo>
                  <a:pt x="7971" y="120888"/>
                </a:lnTo>
                <a:lnTo>
                  <a:pt x="1793" y="103166"/>
                </a:lnTo>
                <a:lnTo>
                  <a:pt x="0" y="85143"/>
                </a:lnTo>
                <a:lnTo>
                  <a:pt x="2369" y="65163"/>
                </a:lnTo>
                <a:lnTo>
                  <a:pt x="9388" y="49399"/>
                </a:lnTo>
                <a:lnTo>
                  <a:pt x="20925" y="39057"/>
                </a:lnTo>
                <a:lnTo>
                  <a:pt x="36846" y="35342"/>
                </a:lnTo>
                <a:lnTo>
                  <a:pt x="47031" y="37175"/>
                </a:lnTo>
                <a:lnTo>
                  <a:pt x="54560" y="41567"/>
                </a:lnTo>
                <a:lnTo>
                  <a:pt x="59963" y="46864"/>
                </a:lnTo>
                <a:lnTo>
                  <a:pt x="62425" y="49801"/>
                </a:lnTo>
                <a:lnTo>
                  <a:pt x="39680" y="49801"/>
                </a:lnTo>
                <a:lnTo>
                  <a:pt x="26350" y="53767"/>
                </a:lnTo>
                <a:lnTo>
                  <a:pt x="19131" y="63456"/>
                </a:lnTo>
                <a:lnTo>
                  <a:pt x="16164" y="75555"/>
                </a:lnTo>
                <a:lnTo>
                  <a:pt x="15588" y="86750"/>
                </a:lnTo>
                <a:lnTo>
                  <a:pt x="16961" y="102262"/>
                </a:lnTo>
                <a:lnTo>
                  <a:pt x="21257" y="114462"/>
                </a:lnTo>
                <a:lnTo>
                  <a:pt x="28741" y="122444"/>
                </a:lnTo>
                <a:lnTo>
                  <a:pt x="39680" y="125305"/>
                </a:lnTo>
                <a:lnTo>
                  <a:pt x="62762" y="125305"/>
                </a:lnTo>
                <a:lnTo>
                  <a:pt x="58789" y="131631"/>
                </a:lnTo>
                <a:lnTo>
                  <a:pt x="52611" y="136551"/>
                </a:lnTo>
                <a:lnTo>
                  <a:pt x="45636" y="139061"/>
                </a:lnTo>
                <a:lnTo>
                  <a:pt x="38263" y="139764"/>
                </a:lnTo>
                <a:close/>
              </a:path>
              <a:path w="78104" h="140335">
                <a:moveTo>
                  <a:pt x="62762" y="125305"/>
                </a:moveTo>
                <a:lnTo>
                  <a:pt x="39680" y="125305"/>
                </a:lnTo>
                <a:lnTo>
                  <a:pt x="47031" y="123875"/>
                </a:lnTo>
                <a:lnTo>
                  <a:pt x="54914" y="118679"/>
                </a:lnTo>
                <a:lnTo>
                  <a:pt x="61203" y="108362"/>
                </a:lnTo>
                <a:lnTo>
                  <a:pt x="63771" y="91569"/>
                </a:lnTo>
                <a:lnTo>
                  <a:pt x="62996" y="78266"/>
                </a:lnTo>
                <a:lnTo>
                  <a:pt x="59697" y="64661"/>
                </a:lnTo>
                <a:lnTo>
                  <a:pt x="52412" y="54068"/>
                </a:lnTo>
                <a:lnTo>
                  <a:pt x="39680" y="49801"/>
                </a:lnTo>
                <a:lnTo>
                  <a:pt x="62425" y="49801"/>
                </a:lnTo>
                <a:lnTo>
                  <a:pt x="63771" y="51407"/>
                </a:lnTo>
                <a:lnTo>
                  <a:pt x="77943" y="51407"/>
                </a:lnTo>
                <a:lnTo>
                  <a:pt x="77943" y="123699"/>
                </a:lnTo>
                <a:lnTo>
                  <a:pt x="63771" y="123699"/>
                </a:lnTo>
                <a:lnTo>
                  <a:pt x="62762" y="125305"/>
                </a:lnTo>
                <a:close/>
              </a:path>
              <a:path w="78104" h="140335">
                <a:moveTo>
                  <a:pt x="77943" y="138157"/>
                </a:moveTo>
                <a:lnTo>
                  <a:pt x="63771" y="138157"/>
                </a:lnTo>
                <a:lnTo>
                  <a:pt x="63771" y="123699"/>
                </a:lnTo>
                <a:lnTo>
                  <a:pt x="77943" y="123699"/>
                </a:lnTo>
                <a:lnTo>
                  <a:pt x="77943" y="13815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917600" y="4622494"/>
            <a:ext cx="74295" cy="137160"/>
          </a:xfrm>
          <a:custGeom>
            <a:avLst/>
            <a:gdLst/>
            <a:ahLst/>
            <a:cxnLst/>
            <a:rect l="l" t="t" r="r" b="b"/>
            <a:pathLst>
              <a:path w="74295" h="137160">
                <a:moveTo>
                  <a:pt x="14171" y="136551"/>
                </a:moveTo>
                <a:lnTo>
                  <a:pt x="0" y="136551"/>
                </a:lnTo>
                <a:lnTo>
                  <a:pt x="0" y="0"/>
                </a:lnTo>
                <a:lnTo>
                  <a:pt x="14171" y="0"/>
                </a:lnTo>
                <a:lnTo>
                  <a:pt x="14171" y="78717"/>
                </a:lnTo>
                <a:lnTo>
                  <a:pt x="40988" y="78717"/>
                </a:lnTo>
                <a:lnTo>
                  <a:pt x="45530" y="86750"/>
                </a:lnTo>
                <a:lnTo>
                  <a:pt x="26925" y="86750"/>
                </a:lnTo>
                <a:lnTo>
                  <a:pt x="14171" y="99602"/>
                </a:lnTo>
                <a:lnTo>
                  <a:pt x="14171" y="136551"/>
                </a:lnTo>
                <a:close/>
              </a:path>
              <a:path w="74295" h="137160">
                <a:moveTo>
                  <a:pt x="40988" y="78717"/>
                </a:moveTo>
                <a:lnTo>
                  <a:pt x="14171" y="78717"/>
                </a:lnTo>
                <a:lnTo>
                  <a:pt x="52434" y="36949"/>
                </a:lnTo>
                <a:lnTo>
                  <a:pt x="70857" y="36949"/>
                </a:lnTo>
                <a:lnTo>
                  <a:pt x="38263" y="73898"/>
                </a:lnTo>
                <a:lnTo>
                  <a:pt x="40988" y="78717"/>
                </a:lnTo>
                <a:close/>
              </a:path>
              <a:path w="74295" h="137160">
                <a:moveTo>
                  <a:pt x="73692" y="136551"/>
                </a:moveTo>
                <a:lnTo>
                  <a:pt x="53851" y="136551"/>
                </a:lnTo>
                <a:lnTo>
                  <a:pt x="26925" y="86750"/>
                </a:lnTo>
                <a:lnTo>
                  <a:pt x="45530" y="86750"/>
                </a:lnTo>
                <a:lnTo>
                  <a:pt x="73692" y="13655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883066" y="4421683"/>
            <a:ext cx="463550" cy="525780"/>
          </a:xfrm>
          <a:custGeom>
            <a:avLst/>
            <a:gdLst/>
            <a:ahLst/>
            <a:cxnLst/>
            <a:rect l="l" t="t" r="r" b="b"/>
            <a:pathLst>
              <a:path w="463550" h="525779">
                <a:moveTo>
                  <a:pt x="232413" y="525321"/>
                </a:moveTo>
                <a:lnTo>
                  <a:pt x="185400" y="519999"/>
                </a:lnTo>
                <a:lnTo>
                  <a:pt x="141693" y="504737"/>
                </a:lnTo>
                <a:lnTo>
                  <a:pt x="102203" y="480590"/>
                </a:lnTo>
                <a:lnTo>
                  <a:pt x="67846" y="448611"/>
                </a:lnTo>
                <a:lnTo>
                  <a:pt x="39533" y="409854"/>
                </a:lnTo>
                <a:lnTo>
                  <a:pt x="18179" y="365375"/>
                </a:lnTo>
                <a:lnTo>
                  <a:pt x="4697" y="316226"/>
                </a:lnTo>
                <a:lnTo>
                  <a:pt x="0" y="263463"/>
                </a:lnTo>
                <a:lnTo>
                  <a:pt x="4697" y="210170"/>
                </a:lnTo>
                <a:lnTo>
                  <a:pt x="18179" y="160623"/>
                </a:lnTo>
                <a:lnTo>
                  <a:pt x="39533" y="115858"/>
                </a:lnTo>
                <a:lnTo>
                  <a:pt x="67846" y="76910"/>
                </a:lnTo>
                <a:lnTo>
                  <a:pt x="102203" y="44815"/>
                </a:lnTo>
                <a:lnTo>
                  <a:pt x="141693" y="20608"/>
                </a:lnTo>
                <a:lnTo>
                  <a:pt x="185400" y="5324"/>
                </a:lnTo>
                <a:lnTo>
                  <a:pt x="232413" y="0"/>
                </a:lnTo>
                <a:lnTo>
                  <a:pt x="278958" y="5324"/>
                </a:lnTo>
                <a:lnTo>
                  <a:pt x="322314" y="20608"/>
                </a:lnTo>
                <a:lnTo>
                  <a:pt x="361551" y="44815"/>
                </a:lnTo>
                <a:lnTo>
                  <a:pt x="395740" y="76910"/>
                </a:lnTo>
                <a:lnTo>
                  <a:pt x="423950" y="115858"/>
                </a:lnTo>
                <a:lnTo>
                  <a:pt x="445252" y="160623"/>
                </a:lnTo>
                <a:lnTo>
                  <a:pt x="458715" y="210170"/>
                </a:lnTo>
                <a:lnTo>
                  <a:pt x="463409" y="263463"/>
                </a:lnTo>
                <a:lnTo>
                  <a:pt x="458715" y="316226"/>
                </a:lnTo>
                <a:lnTo>
                  <a:pt x="445252" y="365375"/>
                </a:lnTo>
                <a:lnTo>
                  <a:pt x="423950" y="409854"/>
                </a:lnTo>
                <a:lnTo>
                  <a:pt x="395740" y="448611"/>
                </a:lnTo>
                <a:lnTo>
                  <a:pt x="361551" y="480590"/>
                </a:lnTo>
                <a:lnTo>
                  <a:pt x="322314" y="504737"/>
                </a:lnTo>
                <a:lnTo>
                  <a:pt x="278958" y="519999"/>
                </a:lnTo>
                <a:lnTo>
                  <a:pt x="232413" y="525321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883066" y="4421683"/>
            <a:ext cx="463550" cy="525780"/>
          </a:xfrm>
          <a:custGeom>
            <a:avLst/>
            <a:gdLst/>
            <a:ahLst/>
            <a:cxnLst/>
            <a:rect l="l" t="t" r="r" b="b"/>
            <a:pathLst>
              <a:path w="463550" h="525779">
                <a:moveTo>
                  <a:pt x="463409" y="263463"/>
                </a:moveTo>
                <a:lnTo>
                  <a:pt x="458715" y="316226"/>
                </a:lnTo>
                <a:lnTo>
                  <a:pt x="445252" y="365375"/>
                </a:lnTo>
                <a:lnTo>
                  <a:pt x="423950" y="409854"/>
                </a:lnTo>
                <a:lnTo>
                  <a:pt x="395740" y="448611"/>
                </a:lnTo>
                <a:lnTo>
                  <a:pt x="361551" y="480590"/>
                </a:lnTo>
                <a:lnTo>
                  <a:pt x="322314" y="504737"/>
                </a:lnTo>
                <a:lnTo>
                  <a:pt x="278958" y="519999"/>
                </a:lnTo>
                <a:lnTo>
                  <a:pt x="232413" y="525321"/>
                </a:lnTo>
                <a:lnTo>
                  <a:pt x="185400" y="519999"/>
                </a:lnTo>
                <a:lnTo>
                  <a:pt x="141693" y="504737"/>
                </a:lnTo>
                <a:lnTo>
                  <a:pt x="102203" y="480590"/>
                </a:lnTo>
                <a:lnTo>
                  <a:pt x="67846" y="448611"/>
                </a:lnTo>
                <a:lnTo>
                  <a:pt x="39533" y="409854"/>
                </a:lnTo>
                <a:lnTo>
                  <a:pt x="18179" y="365375"/>
                </a:lnTo>
                <a:lnTo>
                  <a:pt x="4697" y="316226"/>
                </a:lnTo>
                <a:lnTo>
                  <a:pt x="0" y="263463"/>
                </a:lnTo>
                <a:lnTo>
                  <a:pt x="4697" y="210170"/>
                </a:lnTo>
                <a:lnTo>
                  <a:pt x="18179" y="160623"/>
                </a:lnTo>
                <a:lnTo>
                  <a:pt x="39533" y="115858"/>
                </a:lnTo>
                <a:lnTo>
                  <a:pt x="67846" y="76910"/>
                </a:lnTo>
                <a:lnTo>
                  <a:pt x="102203" y="44815"/>
                </a:lnTo>
                <a:lnTo>
                  <a:pt x="141693" y="20608"/>
                </a:lnTo>
                <a:lnTo>
                  <a:pt x="185400" y="5324"/>
                </a:lnTo>
                <a:lnTo>
                  <a:pt x="232413" y="0"/>
                </a:lnTo>
                <a:lnTo>
                  <a:pt x="278958" y="5324"/>
                </a:lnTo>
                <a:lnTo>
                  <a:pt x="322314" y="20608"/>
                </a:lnTo>
                <a:lnTo>
                  <a:pt x="361551" y="44815"/>
                </a:lnTo>
                <a:lnTo>
                  <a:pt x="395740" y="76910"/>
                </a:lnTo>
                <a:lnTo>
                  <a:pt x="423950" y="115858"/>
                </a:lnTo>
                <a:lnTo>
                  <a:pt x="445252" y="160623"/>
                </a:lnTo>
                <a:lnTo>
                  <a:pt x="458715" y="210170"/>
                </a:lnTo>
                <a:lnTo>
                  <a:pt x="463409" y="263463"/>
                </a:lnTo>
                <a:close/>
              </a:path>
            </a:pathLst>
          </a:custGeom>
          <a:ln w="900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114062" y="3856199"/>
            <a:ext cx="0" cy="565785"/>
          </a:xfrm>
          <a:custGeom>
            <a:avLst/>
            <a:gdLst/>
            <a:ahLst/>
            <a:cxnLst/>
            <a:rect l="l" t="t" r="r" b="b"/>
            <a:pathLst>
              <a:path w="0" h="565785">
                <a:moveTo>
                  <a:pt x="0" y="0"/>
                </a:moveTo>
                <a:lnTo>
                  <a:pt x="0" y="0"/>
                </a:lnTo>
                <a:lnTo>
                  <a:pt x="0" y="565483"/>
                </a:lnTo>
              </a:path>
            </a:pathLst>
          </a:custGeom>
          <a:ln w="1842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084301" y="4616068"/>
            <a:ext cx="72390" cy="137160"/>
          </a:xfrm>
          <a:custGeom>
            <a:avLst/>
            <a:gdLst/>
            <a:ahLst/>
            <a:cxnLst/>
            <a:rect l="l" t="t" r="r" b="b"/>
            <a:pathLst>
              <a:path w="72389" h="137160">
                <a:moveTo>
                  <a:pt x="14171" y="136551"/>
                </a:moveTo>
                <a:lnTo>
                  <a:pt x="0" y="136551"/>
                </a:lnTo>
                <a:lnTo>
                  <a:pt x="0" y="0"/>
                </a:lnTo>
                <a:lnTo>
                  <a:pt x="14171" y="0"/>
                </a:lnTo>
                <a:lnTo>
                  <a:pt x="14171" y="78717"/>
                </a:lnTo>
                <a:lnTo>
                  <a:pt x="39571" y="78717"/>
                </a:lnTo>
                <a:lnTo>
                  <a:pt x="44113" y="86750"/>
                </a:lnTo>
                <a:lnTo>
                  <a:pt x="25508" y="86750"/>
                </a:lnTo>
                <a:lnTo>
                  <a:pt x="14171" y="97995"/>
                </a:lnTo>
                <a:lnTo>
                  <a:pt x="14171" y="136551"/>
                </a:lnTo>
                <a:close/>
              </a:path>
              <a:path w="72389" h="137160">
                <a:moveTo>
                  <a:pt x="39571" y="78717"/>
                </a:moveTo>
                <a:lnTo>
                  <a:pt x="14171" y="78717"/>
                </a:lnTo>
                <a:lnTo>
                  <a:pt x="52434" y="36949"/>
                </a:lnTo>
                <a:lnTo>
                  <a:pt x="70857" y="36949"/>
                </a:lnTo>
                <a:lnTo>
                  <a:pt x="36846" y="73898"/>
                </a:lnTo>
                <a:lnTo>
                  <a:pt x="39571" y="78717"/>
                </a:lnTo>
                <a:close/>
              </a:path>
              <a:path w="72389" h="137160">
                <a:moveTo>
                  <a:pt x="72274" y="136551"/>
                </a:moveTo>
                <a:lnTo>
                  <a:pt x="53851" y="136551"/>
                </a:lnTo>
                <a:lnTo>
                  <a:pt x="25508" y="86750"/>
                </a:lnTo>
                <a:lnTo>
                  <a:pt x="44113" y="86750"/>
                </a:lnTo>
                <a:lnTo>
                  <a:pt x="72274" y="13655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058280" y="4421683"/>
            <a:ext cx="463550" cy="525780"/>
          </a:xfrm>
          <a:custGeom>
            <a:avLst/>
            <a:gdLst/>
            <a:ahLst/>
            <a:cxnLst/>
            <a:rect l="l" t="t" r="r" b="b"/>
            <a:pathLst>
              <a:path w="463550" h="525779">
                <a:moveTo>
                  <a:pt x="230996" y="525321"/>
                </a:moveTo>
                <a:lnTo>
                  <a:pt x="184451" y="519999"/>
                </a:lnTo>
                <a:lnTo>
                  <a:pt x="141095" y="504737"/>
                </a:lnTo>
                <a:lnTo>
                  <a:pt x="101858" y="480590"/>
                </a:lnTo>
                <a:lnTo>
                  <a:pt x="67669" y="448611"/>
                </a:lnTo>
                <a:lnTo>
                  <a:pt x="39458" y="409854"/>
                </a:lnTo>
                <a:lnTo>
                  <a:pt x="18157" y="365375"/>
                </a:lnTo>
                <a:lnTo>
                  <a:pt x="4694" y="316226"/>
                </a:lnTo>
                <a:lnTo>
                  <a:pt x="0" y="263463"/>
                </a:lnTo>
                <a:lnTo>
                  <a:pt x="4694" y="210170"/>
                </a:lnTo>
                <a:lnTo>
                  <a:pt x="18157" y="160623"/>
                </a:lnTo>
                <a:lnTo>
                  <a:pt x="39458" y="115858"/>
                </a:lnTo>
                <a:lnTo>
                  <a:pt x="67669" y="76910"/>
                </a:lnTo>
                <a:lnTo>
                  <a:pt x="101858" y="44815"/>
                </a:lnTo>
                <a:lnTo>
                  <a:pt x="141095" y="20608"/>
                </a:lnTo>
                <a:lnTo>
                  <a:pt x="184451" y="5324"/>
                </a:lnTo>
                <a:lnTo>
                  <a:pt x="230996" y="0"/>
                </a:lnTo>
                <a:lnTo>
                  <a:pt x="278008" y="5324"/>
                </a:lnTo>
                <a:lnTo>
                  <a:pt x="321716" y="20608"/>
                </a:lnTo>
                <a:lnTo>
                  <a:pt x="361205" y="44815"/>
                </a:lnTo>
                <a:lnTo>
                  <a:pt x="395563" y="76910"/>
                </a:lnTo>
                <a:lnTo>
                  <a:pt x="423876" y="115858"/>
                </a:lnTo>
                <a:lnTo>
                  <a:pt x="445230" y="160623"/>
                </a:lnTo>
                <a:lnTo>
                  <a:pt x="458712" y="210170"/>
                </a:lnTo>
                <a:lnTo>
                  <a:pt x="463409" y="263463"/>
                </a:lnTo>
                <a:lnTo>
                  <a:pt x="458712" y="316226"/>
                </a:lnTo>
                <a:lnTo>
                  <a:pt x="445230" y="365375"/>
                </a:lnTo>
                <a:lnTo>
                  <a:pt x="423876" y="409854"/>
                </a:lnTo>
                <a:lnTo>
                  <a:pt x="395563" y="448611"/>
                </a:lnTo>
                <a:lnTo>
                  <a:pt x="361205" y="480590"/>
                </a:lnTo>
                <a:lnTo>
                  <a:pt x="321716" y="504737"/>
                </a:lnTo>
                <a:lnTo>
                  <a:pt x="278008" y="519999"/>
                </a:lnTo>
                <a:lnTo>
                  <a:pt x="230996" y="525321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058280" y="4421683"/>
            <a:ext cx="463550" cy="525780"/>
          </a:xfrm>
          <a:custGeom>
            <a:avLst/>
            <a:gdLst/>
            <a:ahLst/>
            <a:cxnLst/>
            <a:rect l="l" t="t" r="r" b="b"/>
            <a:pathLst>
              <a:path w="463550" h="525779">
                <a:moveTo>
                  <a:pt x="463409" y="263463"/>
                </a:moveTo>
                <a:lnTo>
                  <a:pt x="458712" y="316226"/>
                </a:lnTo>
                <a:lnTo>
                  <a:pt x="445230" y="365375"/>
                </a:lnTo>
                <a:lnTo>
                  <a:pt x="423876" y="409854"/>
                </a:lnTo>
                <a:lnTo>
                  <a:pt x="395563" y="448611"/>
                </a:lnTo>
                <a:lnTo>
                  <a:pt x="361205" y="480590"/>
                </a:lnTo>
                <a:lnTo>
                  <a:pt x="321716" y="504737"/>
                </a:lnTo>
                <a:lnTo>
                  <a:pt x="278008" y="519999"/>
                </a:lnTo>
                <a:lnTo>
                  <a:pt x="230996" y="525321"/>
                </a:lnTo>
                <a:lnTo>
                  <a:pt x="184451" y="519999"/>
                </a:lnTo>
                <a:lnTo>
                  <a:pt x="141095" y="504737"/>
                </a:lnTo>
                <a:lnTo>
                  <a:pt x="101858" y="480590"/>
                </a:lnTo>
                <a:lnTo>
                  <a:pt x="67669" y="448611"/>
                </a:lnTo>
                <a:lnTo>
                  <a:pt x="39458" y="409854"/>
                </a:lnTo>
                <a:lnTo>
                  <a:pt x="18157" y="365375"/>
                </a:lnTo>
                <a:lnTo>
                  <a:pt x="4694" y="316226"/>
                </a:lnTo>
                <a:lnTo>
                  <a:pt x="0" y="263463"/>
                </a:lnTo>
                <a:lnTo>
                  <a:pt x="4694" y="210170"/>
                </a:lnTo>
                <a:lnTo>
                  <a:pt x="18157" y="160623"/>
                </a:lnTo>
                <a:lnTo>
                  <a:pt x="39458" y="115858"/>
                </a:lnTo>
                <a:lnTo>
                  <a:pt x="67669" y="76910"/>
                </a:lnTo>
                <a:lnTo>
                  <a:pt x="101858" y="44815"/>
                </a:lnTo>
                <a:lnTo>
                  <a:pt x="141095" y="20608"/>
                </a:lnTo>
                <a:lnTo>
                  <a:pt x="184451" y="5324"/>
                </a:lnTo>
                <a:lnTo>
                  <a:pt x="230996" y="0"/>
                </a:lnTo>
                <a:lnTo>
                  <a:pt x="278008" y="5324"/>
                </a:lnTo>
                <a:lnTo>
                  <a:pt x="321716" y="20608"/>
                </a:lnTo>
                <a:lnTo>
                  <a:pt x="361205" y="44815"/>
                </a:lnTo>
                <a:lnTo>
                  <a:pt x="395563" y="76910"/>
                </a:lnTo>
                <a:lnTo>
                  <a:pt x="423876" y="115858"/>
                </a:lnTo>
                <a:lnTo>
                  <a:pt x="445230" y="160623"/>
                </a:lnTo>
                <a:lnTo>
                  <a:pt x="458712" y="210170"/>
                </a:lnTo>
                <a:lnTo>
                  <a:pt x="463409" y="263463"/>
                </a:lnTo>
                <a:close/>
              </a:path>
            </a:pathLst>
          </a:custGeom>
          <a:ln w="900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289276" y="3856199"/>
            <a:ext cx="0" cy="565785"/>
          </a:xfrm>
          <a:custGeom>
            <a:avLst/>
            <a:gdLst/>
            <a:ahLst/>
            <a:cxnLst/>
            <a:rect l="l" t="t" r="r" b="b"/>
            <a:pathLst>
              <a:path w="0" h="565785">
                <a:moveTo>
                  <a:pt x="0" y="0"/>
                </a:moveTo>
                <a:lnTo>
                  <a:pt x="0" y="0"/>
                </a:lnTo>
                <a:lnTo>
                  <a:pt x="0" y="565483"/>
                </a:lnTo>
              </a:path>
            </a:pathLst>
          </a:custGeom>
          <a:ln w="1842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258099" y="4616068"/>
            <a:ext cx="74295" cy="137160"/>
          </a:xfrm>
          <a:custGeom>
            <a:avLst/>
            <a:gdLst/>
            <a:ahLst/>
            <a:cxnLst/>
            <a:rect l="l" t="t" r="r" b="b"/>
            <a:pathLst>
              <a:path w="74295" h="137160">
                <a:moveTo>
                  <a:pt x="15588" y="136551"/>
                </a:moveTo>
                <a:lnTo>
                  <a:pt x="0" y="136551"/>
                </a:lnTo>
                <a:lnTo>
                  <a:pt x="0" y="0"/>
                </a:lnTo>
                <a:lnTo>
                  <a:pt x="15588" y="0"/>
                </a:lnTo>
                <a:lnTo>
                  <a:pt x="15588" y="78717"/>
                </a:lnTo>
                <a:lnTo>
                  <a:pt x="40988" y="78717"/>
                </a:lnTo>
                <a:lnTo>
                  <a:pt x="45530" y="86750"/>
                </a:lnTo>
                <a:lnTo>
                  <a:pt x="26925" y="86750"/>
                </a:lnTo>
                <a:lnTo>
                  <a:pt x="15588" y="97995"/>
                </a:lnTo>
                <a:lnTo>
                  <a:pt x="15588" y="136551"/>
                </a:lnTo>
                <a:close/>
              </a:path>
              <a:path w="74295" h="137160">
                <a:moveTo>
                  <a:pt x="40988" y="78717"/>
                </a:moveTo>
                <a:lnTo>
                  <a:pt x="15588" y="78717"/>
                </a:lnTo>
                <a:lnTo>
                  <a:pt x="52434" y="36949"/>
                </a:lnTo>
                <a:lnTo>
                  <a:pt x="72274" y="36949"/>
                </a:lnTo>
                <a:lnTo>
                  <a:pt x="38263" y="73898"/>
                </a:lnTo>
                <a:lnTo>
                  <a:pt x="40988" y="78717"/>
                </a:lnTo>
                <a:close/>
              </a:path>
              <a:path w="74295" h="137160">
                <a:moveTo>
                  <a:pt x="73692" y="136551"/>
                </a:moveTo>
                <a:lnTo>
                  <a:pt x="55269" y="136551"/>
                </a:lnTo>
                <a:lnTo>
                  <a:pt x="26925" y="86750"/>
                </a:lnTo>
                <a:lnTo>
                  <a:pt x="45530" y="86750"/>
                </a:lnTo>
                <a:lnTo>
                  <a:pt x="73692" y="13655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233495" y="4421683"/>
            <a:ext cx="463550" cy="525780"/>
          </a:xfrm>
          <a:custGeom>
            <a:avLst/>
            <a:gdLst/>
            <a:ahLst/>
            <a:cxnLst/>
            <a:rect l="l" t="t" r="r" b="b"/>
            <a:pathLst>
              <a:path w="463550" h="525779">
                <a:moveTo>
                  <a:pt x="230996" y="525321"/>
                </a:moveTo>
                <a:lnTo>
                  <a:pt x="184451" y="519999"/>
                </a:lnTo>
                <a:lnTo>
                  <a:pt x="141095" y="504737"/>
                </a:lnTo>
                <a:lnTo>
                  <a:pt x="101858" y="480590"/>
                </a:lnTo>
                <a:lnTo>
                  <a:pt x="67669" y="448611"/>
                </a:lnTo>
                <a:lnTo>
                  <a:pt x="39458" y="409854"/>
                </a:lnTo>
                <a:lnTo>
                  <a:pt x="18157" y="365375"/>
                </a:lnTo>
                <a:lnTo>
                  <a:pt x="4694" y="316226"/>
                </a:lnTo>
                <a:lnTo>
                  <a:pt x="0" y="263463"/>
                </a:lnTo>
                <a:lnTo>
                  <a:pt x="4694" y="210170"/>
                </a:lnTo>
                <a:lnTo>
                  <a:pt x="18157" y="160623"/>
                </a:lnTo>
                <a:lnTo>
                  <a:pt x="39458" y="115858"/>
                </a:lnTo>
                <a:lnTo>
                  <a:pt x="67669" y="76910"/>
                </a:lnTo>
                <a:lnTo>
                  <a:pt x="101858" y="44815"/>
                </a:lnTo>
                <a:lnTo>
                  <a:pt x="141095" y="20608"/>
                </a:lnTo>
                <a:lnTo>
                  <a:pt x="184451" y="5324"/>
                </a:lnTo>
                <a:lnTo>
                  <a:pt x="230996" y="0"/>
                </a:lnTo>
                <a:lnTo>
                  <a:pt x="277601" y="5324"/>
                </a:lnTo>
                <a:lnTo>
                  <a:pt x="321118" y="20608"/>
                </a:lnTo>
                <a:lnTo>
                  <a:pt x="360582" y="44815"/>
                </a:lnTo>
                <a:lnTo>
                  <a:pt x="395031" y="76910"/>
                </a:lnTo>
                <a:lnTo>
                  <a:pt x="423502" y="115858"/>
                </a:lnTo>
                <a:lnTo>
                  <a:pt x="445030" y="160623"/>
                </a:lnTo>
                <a:lnTo>
                  <a:pt x="458654" y="210170"/>
                </a:lnTo>
                <a:lnTo>
                  <a:pt x="463409" y="263463"/>
                </a:lnTo>
                <a:lnTo>
                  <a:pt x="458654" y="316226"/>
                </a:lnTo>
                <a:lnTo>
                  <a:pt x="445030" y="365375"/>
                </a:lnTo>
                <a:lnTo>
                  <a:pt x="423502" y="409854"/>
                </a:lnTo>
                <a:lnTo>
                  <a:pt x="395031" y="448611"/>
                </a:lnTo>
                <a:lnTo>
                  <a:pt x="360582" y="480590"/>
                </a:lnTo>
                <a:lnTo>
                  <a:pt x="321118" y="504737"/>
                </a:lnTo>
                <a:lnTo>
                  <a:pt x="277601" y="519999"/>
                </a:lnTo>
                <a:lnTo>
                  <a:pt x="230996" y="525321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233494" y="4421683"/>
            <a:ext cx="463550" cy="525780"/>
          </a:xfrm>
          <a:custGeom>
            <a:avLst/>
            <a:gdLst/>
            <a:ahLst/>
            <a:cxnLst/>
            <a:rect l="l" t="t" r="r" b="b"/>
            <a:pathLst>
              <a:path w="463550" h="525779">
                <a:moveTo>
                  <a:pt x="463409" y="263463"/>
                </a:moveTo>
                <a:lnTo>
                  <a:pt x="458654" y="316226"/>
                </a:lnTo>
                <a:lnTo>
                  <a:pt x="445030" y="365375"/>
                </a:lnTo>
                <a:lnTo>
                  <a:pt x="423502" y="409854"/>
                </a:lnTo>
                <a:lnTo>
                  <a:pt x="395031" y="448611"/>
                </a:lnTo>
                <a:lnTo>
                  <a:pt x="360582" y="480590"/>
                </a:lnTo>
                <a:lnTo>
                  <a:pt x="321118" y="504737"/>
                </a:lnTo>
                <a:lnTo>
                  <a:pt x="277601" y="519999"/>
                </a:lnTo>
                <a:lnTo>
                  <a:pt x="230996" y="525321"/>
                </a:lnTo>
                <a:lnTo>
                  <a:pt x="184451" y="519999"/>
                </a:lnTo>
                <a:lnTo>
                  <a:pt x="141095" y="504737"/>
                </a:lnTo>
                <a:lnTo>
                  <a:pt x="101858" y="480590"/>
                </a:lnTo>
                <a:lnTo>
                  <a:pt x="67669" y="448611"/>
                </a:lnTo>
                <a:lnTo>
                  <a:pt x="39458" y="409854"/>
                </a:lnTo>
                <a:lnTo>
                  <a:pt x="18157" y="365375"/>
                </a:lnTo>
                <a:lnTo>
                  <a:pt x="4694" y="316226"/>
                </a:lnTo>
                <a:lnTo>
                  <a:pt x="0" y="263463"/>
                </a:lnTo>
                <a:lnTo>
                  <a:pt x="4694" y="210170"/>
                </a:lnTo>
                <a:lnTo>
                  <a:pt x="18157" y="160623"/>
                </a:lnTo>
                <a:lnTo>
                  <a:pt x="39458" y="115858"/>
                </a:lnTo>
                <a:lnTo>
                  <a:pt x="67669" y="76910"/>
                </a:lnTo>
                <a:lnTo>
                  <a:pt x="101858" y="44815"/>
                </a:lnTo>
                <a:lnTo>
                  <a:pt x="141095" y="20608"/>
                </a:lnTo>
                <a:lnTo>
                  <a:pt x="184451" y="5324"/>
                </a:lnTo>
                <a:lnTo>
                  <a:pt x="230996" y="0"/>
                </a:lnTo>
                <a:lnTo>
                  <a:pt x="277601" y="5324"/>
                </a:lnTo>
                <a:lnTo>
                  <a:pt x="321118" y="20608"/>
                </a:lnTo>
                <a:lnTo>
                  <a:pt x="360582" y="44815"/>
                </a:lnTo>
                <a:lnTo>
                  <a:pt x="395031" y="76910"/>
                </a:lnTo>
                <a:lnTo>
                  <a:pt x="423502" y="115858"/>
                </a:lnTo>
                <a:lnTo>
                  <a:pt x="445030" y="160623"/>
                </a:lnTo>
                <a:lnTo>
                  <a:pt x="458654" y="210170"/>
                </a:lnTo>
                <a:lnTo>
                  <a:pt x="463409" y="263463"/>
                </a:lnTo>
                <a:close/>
              </a:path>
            </a:pathLst>
          </a:custGeom>
          <a:ln w="900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464490" y="3856199"/>
            <a:ext cx="0" cy="565785"/>
          </a:xfrm>
          <a:custGeom>
            <a:avLst/>
            <a:gdLst/>
            <a:ahLst/>
            <a:cxnLst/>
            <a:rect l="l" t="t" r="r" b="b"/>
            <a:pathLst>
              <a:path w="0" h="565785">
                <a:moveTo>
                  <a:pt x="0" y="0"/>
                </a:moveTo>
                <a:lnTo>
                  <a:pt x="0" y="0"/>
                </a:lnTo>
                <a:lnTo>
                  <a:pt x="0" y="565483"/>
                </a:lnTo>
              </a:path>
            </a:pathLst>
          </a:custGeom>
          <a:ln w="1842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433313" y="4616068"/>
            <a:ext cx="74295" cy="137160"/>
          </a:xfrm>
          <a:custGeom>
            <a:avLst/>
            <a:gdLst/>
            <a:ahLst/>
            <a:cxnLst/>
            <a:rect l="l" t="t" r="r" b="b"/>
            <a:pathLst>
              <a:path w="74295" h="137160">
                <a:moveTo>
                  <a:pt x="14171" y="136551"/>
                </a:moveTo>
                <a:lnTo>
                  <a:pt x="0" y="136551"/>
                </a:lnTo>
                <a:lnTo>
                  <a:pt x="0" y="0"/>
                </a:lnTo>
                <a:lnTo>
                  <a:pt x="14171" y="0"/>
                </a:lnTo>
                <a:lnTo>
                  <a:pt x="14171" y="78717"/>
                </a:lnTo>
                <a:lnTo>
                  <a:pt x="40988" y="78717"/>
                </a:lnTo>
                <a:lnTo>
                  <a:pt x="45530" y="86750"/>
                </a:lnTo>
                <a:lnTo>
                  <a:pt x="26925" y="86750"/>
                </a:lnTo>
                <a:lnTo>
                  <a:pt x="14171" y="97995"/>
                </a:lnTo>
                <a:lnTo>
                  <a:pt x="14171" y="136551"/>
                </a:lnTo>
                <a:close/>
              </a:path>
              <a:path w="74295" h="137160">
                <a:moveTo>
                  <a:pt x="40988" y="78717"/>
                </a:moveTo>
                <a:lnTo>
                  <a:pt x="14171" y="78717"/>
                </a:lnTo>
                <a:lnTo>
                  <a:pt x="52434" y="36949"/>
                </a:lnTo>
                <a:lnTo>
                  <a:pt x="70857" y="36949"/>
                </a:lnTo>
                <a:lnTo>
                  <a:pt x="38263" y="73898"/>
                </a:lnTo>
                <a:lnTo>
                  <a:pt x="40988" y="78717"/>
                </a:lnTo>
                <a:close/>
              </a:path>
              <a:path w="74295" h="137160">
                <a:moveTo>
                  <a:pt x="73692" y="136551"/>
                </a:moveTo>
                <a:lnTo>
                  <a:pt x="53851" y="136551"/>
                </a:lnTo>
                <a:lnTo>
                  <a:pt x="26925" y="86750"/>
                </a:lnTo>
                <a:lnTo>
                  <a:pt x="45530" y="86750"/>
                </a:lnTo>
                <a:lnTo>
                  <a:pt x="73692" y="13655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402843" y="3046530"/>
            <a:ext cx="114300" cy="723265"/>
          </a:xfrm>
          <a:custGeom>
            <a:avLst/>
            <a:gdLst/>
            <a:ahLst/>
            <a:cxnLst/>
            <a:rect l="l" t="t" r="r" b="b"/>
            <a:pathLst>
              <a:path w="114300" h="723264">
                <a:moveTo>
                  <a:pt x="57394" y="0"/>
                </a:moveTo>
                <a:lnTo>
                  <a:pt x="14348" y="38179"/>
                </a:lnTo>
                <a:lnTo>
                  <a:pt x="0" y="70484"/>
                </a:lnTo>
                <a:lnTo>
                  <a:pt x="14348" y="103693"/>
                </a:lnTo>
                <a:lnTo>
                  <a:pt x="57394" y="144583"/>
                </a:lnTo>
                <a:lnTo>
                  <a:pt x="99643" y="184570"/>
                </a:lnTo>
                <a:lnTo>
                  <a:pt x="113726" y="217478"/>
                </a:lnTo>
                <a:lnTo>
                  <a:pt x="99643" y="250084"/>
                </a:lnTo>
                <a:lnTo>
                  <a:pt x="57394" y="289167"/>
                </a:lnTo>
                <a:lnTo>
                  <a:pt x="14348" y="328024"/>
                </a:lnTo>
                <a:lnTo>
                  <a:pt x="0" y="360254"/>
                </a:lnTo>
                <a:lnTo>
                  <a:pt x="14348" y="393087"/>
                </a:lnTo>
                <a:lnTo>
                  <a:pt x="57394" y="433751"/>
                </a:lnTo>
                <a:lnTo>
                  <a:pt x="99643" y="474415"/>
                </a:lnTo>
                <a:lnTo>
                  <a:pt x="113726" y="507248"/>
                </a:lnTo>
                <a:lnTo>
                  <a:pt x="99643" y="539478"/>
                </a:lnTo>
                <a:lnTo>
                  <a:pt x="57394" y="578335"/>
                </a:lnTo>
                <a:lnTo>
                  <a:pt x="14348" y="616514"/>
                </a:lnTo>
                <a:lnTo>
                  <a:pt x="0" y="648819"/>
                </a:lnTo>
                <a:lnTo>
                  <a:pt x="14348" y="682028"/>
                </a:lnTo>
                <a:lnTo>
                  <a:pt x="57394" y="722918"/>
                </a:lnTo>
              </a:path>
            </a:pathLst>
          </a:custGeom>
          <a:ln w="21325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233827" y="3046530"/>
            <a:ext cx="114300" cy="723265"/>
          </a:xfrm>
          <a:custGeom>
            <a:avLst/>
            <a:gdLst/>
            <a:ahLst/>
            <a:cxnLst/>
            <a:rect l="l" t="t" r="r" b="b"/>
            <a:pathLst>
              <a:path w="114300" h="723264">
                <a:moveTo>
                  <a:pt x="56863" y="0"/>
                </a:moveTo>
                <a:lnTo>
                  <a:pt x="14016" y="38179"/>
                </a:lnTo>
                <a:lnTo>
                  <a:pt x="0" y="70484"/>
                </a:lnTo>
                <a:lnTo>
                  <a:pt x="14415" y="103693"/>
                </a:lnTo>
                <a:lnTo>
                  <a:pt x="56863" y="144583"/>
                </a:lnTo>
                <a:lnTo>
                  <a:pt x="99909" y="184570"/>
                </a:lnTo>
                <a:lnTo>
                  <a:pt x="114258" y="217478"/>
                </a:lnTo>
                <a:lnTo>
                  <a:pt x="99909" y="250084"/>
                </a:lnTo>
                <a:lnTo>
                  <a:pt x="56863" y="289167"/>
                </a:lnTo>
                <a:lnTo>
                  <a:pt x="14016" y="328024"/>
                </a:lnTo>
                <a:lnTo>
                  <a:pt x="0" y="360254"/>
                </a:lnTo>
                <a:lnTo>
                  <a:pt x="14415" y="393087"/>
                </a:lnTo>
                <a:lnTo>
                  <a:pt x="56863" y="433751"/>
                </a:lnTo>
                <a:lnTo>
                  <a:pt x="99909" y="474415"/>
                </a:lnTo>
                <a:lnTo>
                  <a:pt x="114258" y="507248"/>
                </a:lnTo>
                <a:lnTo>
                  <a:pt x="99909" y="539478"/>
                </a:lnTo>
                <a:lnTo>
                  <a:pt x="56863" y="578335"/>
                </a:lnTo>
                <a:lnTo>
                  <a:pt x="14016" y="616514"/>
                </a:lnTo>
                <a:lnTo>
                  <a:pt x="0" y="648819"/>
                </a:lnTo>
                <a:lnTo>
                  <a:pt x="14415" y="682028"/>
                </a:lnTo>
                <a:lnTo>
                  <a:pt x="56863" y="722918"/>
                </a:lnTo>
              </a:path>
            </a:pathLst>
          </a:custGeom>
          <a:ln w="21326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060913" y="3046530"/>
            <a:ext cx="114300" cy="723265"/>
          </a:xfrm>
          <a:custGeom>
            <a:avLst/>
            <a:gdLst/>
            <a:ahLst/>
            <a:cxnLst/>
            <a:rect l="l" t="t" r="r" b="b"/>
            <a:pathLst>
              <a:path w="114300" h="723264">
                <a:moveTo>
                  <a:pt x="57394" y="0"/>
                </a:moveTo>
                <a:lnTo>
                  <a:pt x="14348" y="38179"/>
                </a:lnTo>
                <a:lnTo>
                  <a:pt x="0" y="70484"/>
                </a:lnTo>
                <a:lnTo>
                  <a:pt x="14348" y="103693"/>
                </a:lnTo>
                <a:lnTo>
                  <a:pt x="57394" y="144583"/>
                </a:lnTo>
                <a:lnTo>
                  <a:pt x="99643" y="184570"/>
                </a:lnTo>
                <a:lnTo>
                  <a:pt x="113726" y="217478"/>
                </a:lnTo>
                <a:lnTo>
                  <a:pt x="99643" y="250084"/>
                </a:lnTo>
                <a:lnTo>
                  <a:pt x="57394" y="289167"/>
                </a:lnTo>
                <a:lnTo>
                  <a:pt x="14348" y="328024"/>
                </a:lnTo>
                <a:lnTo>
                  <a:pt x="0" y="360254"/>
                </a:lnTo>
                <a:lnTo>
                  <a:pt x="14348" y="393087"/>
                </a:lnTo>
                <a:lnTo>
                  <a:pt x="57394" y="433751"/>
                </a:lnTo>
                <a:lnTo>
                  <a:pt x="99643" y="474415"/>
                </a:lnTo>
                <a:lnTo>
                  <a:pt x="113726" y="507248"/>
                </a:lnTo>
                <a:lnTo>
                  <a:pt x="99643" y="539478"/>
                </a:lnTo>
                <a:lnTo>
                  <a:pt x="57394" y="578335"/>
                </a:lnTo>
                <a:lnTo>
                  <a:pt x="14348" y="616514"/>
                </a:lnTo>
                <a:lnTo>
                  <a:pt x="0" y="648819"/>
                </a:lnTo>
                <a:lnTo>
                  <a:pt x="14348" y="682028"/>
                </a:lnTo>
                <a:lnTo>
                  <a:pt x="57394" y="722918"/>
                </a:lnTo>
              </a:path>
            </a:pathLst>
          </a:custGeom>
          <a:ln w="21325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887114" y="3046530"/>
            <a:ext cx="114300" cy="723265"/>
          </a:xfrm>
          <a:custGeom>
            <a:avLst/>
            <a:gdLst/>
            <a:ahLst/>
            <a:cxnLst/>
            <a:rect l="l" t="t" r="r" b="b"/>
            <a:pathLst>
              <a:path w="114300" h="723264">
                <a:moveTo>
                  <a:pt x="57394" y="0"/>
                </a:moveTo>
                <a:lnTo>
                  <a:pt x="14348" y="38179"/>
                </a:lnTo>
                <a:lnTo>
                  <a:pt x="0" y="70484"/>
                </a:lnTo>
                <a:lnTo>
                  <a:pt x="14348" y="103693"/>
                </a:lnTo>
                <a:lnTo>
                  <a:pt x="57394" y="144583"/>
                </a:lnTo>
                <a:lnTo>
                  <a:pt x="99842" y="184570"/>
                </a:lnTo>
                <a:lnTo>
                  <a:pt x="114258" y="217478"/>
                </a:lnTo>
                <a:lnTo>
                  <a:pt x="100241" y="250084"/>
                </a:lnTo>
                <a:lnTo>
                  <a:pt x="57394" y="289167"/>
                </a:lnTo>
                <a:lnTo>
                  <a:pt x="14348" y="328024"/>
                </a:lnTo>
                <a:lnTo>
                  <a:pt x="0" y="360254"/>
                </a:lnTo>
                <a:lnTo>
                  <a:pt x="14348" y="393087"/>
                </a:lnTo>
                <a:lnTo>
                  <a:pt x="57394" y="433751"/>
                </a:lnTo>
                <a:lnTo>
                  <a:pt x="100241" y="474415"/>
                </a:lnTo>
                <a:lnTo>
                  <a:pt x="114258" y="507248"/>
                </a:lnTo>
                <a:lnTo>
                  <a:pt x="99842" y="539478"/>
                </a:lnTo>
                <a:lnTo>
                  <a:pt x="57394" y="578335"/>
                </a:lnTo>
                <a:lnTo>
                  <a:pt x="14348" y="616514"/>
                </a:lnTo>
                <a:lnTo>
                  <a:pt x="0" y="648819"/>
                </a:lnTo>
                <a:lnTo>
                  <a:pt x="14348" y="682028"/>
                </a:lnTo>
                <a:lnTo>
                  <a:pt x="57394" y="722918"/>
                </a:lnTo>
              </a:path>
            </a:pathLst>
          </a:custGeom>
          <a:ln w="21326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267620" y="3342124"/>
            <a:ext cx="86995" cy="83820"/>
          </a:xfrm>
          <a:custGeom>
            <a:avLst/>
            <a:gdLst/>
            <a:ahLst/>
            <a:cxnLst/>
            <a:rect l="l" t="t" r="r" b="b"/>
            <a:pathLst>
              <a:path w="86995" h="83820">
                <a:moveTo>
                  <a:pt x="86446" y="83537"/>
                </a:moveTo>
                <a:lnTo>
                  <a:pt x="0" y="41768"/>
                </a:lnTo>
                <a:lnTo>
                  <a:pt x="86446" y="0"/>
                </a:lnTo>
                <a:lnTo>
                  <a:pt x="70857" y="41768"/>
                </a:lnTo>
                <a:lnTo>
                  <a:pt x="86446" y="8353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269037" y="4646591"/>
            <a:ext cx="86995" cy="83820"/>
          </a:xfrm>
          <a:custGeom>
            <a:avLst/>
            <a:gdLst/>
            <a:ahLst/>
            <a:cxnLst/>
            <a:rect l="l" t="t" r="r" b="b"/>
            <a:pathLst>
              <a:path w="86995" h="83820">
                <a:moveTo>
                  <a:pt x="86446" y="83537"/>
                </a:moveTo>
                <a:lnTo>
                  <a:pt x="0" y="41768"/>
                </a:lnTo>
                <a:lnTo>
                  <a:pt x="86446" y="0"/>
                </a:lnTo>
                <a:lnTo>
                  <a:pt x="70857" y="41768"/>
                </a:lnTo>
                <a:lnTo>
                  <a:pt x="86446" y="8353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52" name="object 5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4.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2826" y="308990"/>
            <a:ext cx="4034790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Many-to-Many</a:t>
            </a:r>
            <a:r>
              <a:rPr dirty="0" spc="-110"/>
              <a:t> </a:t>
            </a:r>
            <a:r>
              <a:rPr dirty="0" spc="-1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5827" y="1195323"/>
            <a:ext cx="4227195" cy="2218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145415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5">
                <a:latin typeface="Arial"/>
                <a:cs typeface="Arial"/>
              </a:rPr>
              <a:t>Allows </a:t>
            </a:r>
            <a:r>
              <a:rPr dirty="0" sz="1800" spc="-10">
                <a:latin typeface="Arial"/>
                <a:cs typeface="Arial"/>
              </a:rPr>
              <a:t>many user level threads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5">
                <a:latin typeface="Arial"/>
                <a:cs typeface="Arial"/>
              </a:rPr>
              <a:t>be  </a:t>
            </a:r>
            <a:r>
              <a:rPr dirty="0" sz="1800" spc="-10">
                <a:latin typeface="Arial"/>
                <a:cs typeface="Arial"/>
              </a:rPr>
              <a:t>mapped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many kernel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threads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  <a:tab pos="1522730" algn="l"/>
              </a:tabLst>
            </a:pPr>
            <a:r>
              <a:rPr dirty="0" sz="1800" spc="-15">
                <a:latin typeface="Arial"/>
                <a:cs typeface="Arial"/>
              </a:rPr>
              <a:t>Allows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the	</a:t>
            </a:r>
            <a:r>
              <a:rPr dirty="0" sz="1800" spc="-10">
                <a:latin typeface="Arial"/>
                <a:cs typeface="Arial"/>
              </a:rPr>
              <a:t>operating system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create 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 sufficient </a:t>
            </a:r>
            <a:r>
              <a:rPr dirty="0" sz="1800" spc="-10">
                <a:latin typeface="Arial"/>
                <a:cs typeface="Arial"/>
              </a:rPr>
              <a:t>number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10">
                <a:latin typeface="Arial"/>
                <a:cs typeface="Arial"/>
              </a:rPr>
              <a:t>kernel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threads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Solaris </a:t>
            </a:r>
            <a:r>
              <a:rPr dirty="0" sz="1800" spc="-10">
                <a:latin typeface="Arial"/>
                <a:cs typeface="Arial"/>
              </a:rPr>
              <a:t>prior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version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  <a:tab pos="1408430" algn="l"/>
              </a:tabLst>
            </a:pPr>
            <a:r>
              <a:rPr dirty="0" sz="1800" spc="-15">
                <a:latin typeface="Arial"/>
                <a:cs typeface="Arial"/>
              </a:rPr>
              <a:t>Windows	with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 i="1">
                <a:latin typeface="Arial"/>
                <a:cs typeface="Arial"/>
              </a:rPr>
              <a:t>ThreadFiber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package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96302" y="4644839"/>
            <a:ext cx="535305" cy="637540"/>
          </a:xfrm>
          <a:custGeom>
            <a:avLst/>
            <a:gdLst/>
            <a:ahLst/>
            <a:cxnLst/>
            <a:rect l="l" t="t" r="r" b="b"/>
            <a:pathLst>
              <a:path w="535304" h="637539">
                <a:moveTo>
                  <a:pt x="534970" y="0"/>
                </a:moveTo>
                <a:lnTo>
                  <a:pt x="534970" y="0"/>
                </a:lnTo>
                <a:lnTo>
                  <a:pt x="0" y="636928"/>
                </a:lnTo>
              </a:path>
            </a:pathLst>
          </a:custGeom>
          <a:ln w="1443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31273" y="4638897"/>
            <a:ext cx="535305" cy="638175"/>
          </a:xfrm>
          <a:custGeom>
            <a:avLst/>
            <a:gdLst/>
            <a:ahLst/>
            <a:cxnLst/>
            <a:rect l="l" t="t" r="r" b="b"/>
            <a:pathLst>
              <a:path w="535304" h="638175">
                <a:moveTo>
                  <a:pt x="0" y="0"/>
                </a:moveTo>
                <a:lnTo>
                  <a:pt x="0" y="0"/>
                </a:lnTo>
                <a:lnTo>
                  <a:pt x="534970" y="638116"/>
                </a:lnTo>
              </a:path>
            </a:pathLst>
          </a:custGeom>
          <a:ln w="1443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75258" y="5091639"/>
            <a:ext cx="345440" cy="388620"/>
          </a:xfrm>
          <a:custGeom>
            <a:avLst/>
            <a:gdLst/>
            <a:ahLst/>
            <a:cxnLst/>
            <a:rect l="l" t="t" r="r" b="b"/>
            <a:pathLst>
              <a:path w="345440" h="388620">
                <a:moveTo>
                  <a:pt x="171992" y="388573"/>
                </a:moveTo>
                <a:lnTo>
                  <a:pt x="126278" y="381653"/>
                </a:lnTo>
                <a:lnTo>
                  <a:pt x="85195" y="362123"/>
                </a:lnTo>
                <a:lnTo>
                  <a:pt x="50384" y="331832"/>
                </a:lnTo>
                <a:lnTo>
                  <a:pt x="23487" y="292629"/>
                </a:lnTo>
                <a:lnTo>
                  <a:pt x="6145" y="246363"/>
                </a:lnTo>
                <a:lnTo>
                  <a:pt x="0" y="194881"/>
                </a:lnTo>
                <a:lnTo>
                  <a:pt x="6145" y="143311"/>
                </a:lnTo>
                <a:lnTo>
                  <a:pt x="23487" y="96824"/>
                </a:lnTo>
                <a:lnTo>
                  <a:pt x="50384" y="57335"/>
                </a:lnTo>
                <a:lnTo>
                  <a:pt x="85195" y="26758"/>
                </a:lnTo>
                <a:lnTo>
                  <a:pt x="126278" y="7008"/>
                </a:lnTo>
                <a:lnTo>
                  <a:pt x="171992" y="0"/>
                </a:lnTo>
                <a:lnTo>
                  <a:pt x="217784" y="7008"/>
                </a:lnTo>
                <a:lnTo>
                  <a:pt x="259063" y="26758"/>
                </a:lnTo>
                <a:lnTo>
                  <a:pt x="294128" y="57335"/>
                </a:lnTo>
                <a:lnTo>
                  <a:pt x="321279" y="96824"/>
                </a:lnTo>
                <a:lnTo>
                  <a:pt x="338816" y="143311"/>
                </a:lnTo>
                <a:lnTo>
                  <a:pt x="345039" y="194881"/>
                </a:lnTo>
                <a:lnTo>
                  <a:pt x="338816" y="246363"/>
                </a:lnTo>
                <a:lnTo>
                  <a:pt x="321279" y="292629"/>
                </a:lnTo>
                <a:lnTo>
                  <a:pt x="294128" y="331832"/>
                </a:lnTo>
                <a:lnTo>
                  <a:pt x="259063" y="362123"/>
                </a:lnTo>
                <a:lnTo>
                  <a:pt x="217784" y="381653"/>
                </a:lnTo>
                <a:lnTo>
                  <a:pt x="171992" y="388573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675259" y="5091639"/>
            <a:ext cx="345440" cy="388620"/>
          </a:xfrm>
          <a:custGeom>
            <a:avLst/>
            <a:gdLst/>
            <a:ahLst/>
            <a:cxnLst/>
            <a:rect l="l" t="t" r="r" b="b"/>
            <a:pathLst>
              <a:path w="345440" h="388620">
                <a:moveTo>
                  <a:pt x="345039" y="194881"/>
                </a:moveTo>
                <a:lnTo>
                  <a:pt x="338816" y="246363"/>
                </a:lnTo>
                <a:lnTo>
                  <a:pt x="321279" y="292629"/>
                </a:lnTo>
                <a:lnTo>
                  <a:pt x="294128" y="331832"/>
                </a:lnTo>
                <a:lnTo>
                  <a:pt x="259063" y="362123"/>
                </a:lnTo>
                <a:lnTo>
                  <a:pt x="217784" y="381653"/>
                </a:lnTo>
                <a:lnTo>
                  <a:pt x="171992" y="388573"/>
                </a:lnTo>
                <a:lnTo>
                  <a:pt x="126278" y="381653"/>
                </a:lnTo>
                <a:lnTo>
                  <a:pt x="85195" y="362123"/>
                </a:lnTo>
                <a:lnTo>
                  <a:pt x="50384" y="331832"/>
                </a:lnTo>
                <a:lnTo>
                  <a:pt x="23487" y="292629"/>
                </a:lnTo>
                <a:lnTo>
                  <a:pt x="6145" y="246363"/>
                </a:lnTo>
                <a:lnTo>
                  <a:pt x="0" y="194881"/>
                </a:lnTo>
                <a:lnTo>
                  <a:pt x="6145" y="143311"/>
                </a:lnTo>
                <a:lnTo>
                  <a:pt x="23487" y="96824"/>
                </a:lnTo>
                <a:lnTo>
                  <a:pt x="50384" y="57335"/>
                </a:lnTo>
                <a:lnTo>
                  <a:pt x="85195" y="26758"/>
                </a:lnTo>
                <a:lnTo>
                  <a:pt x="126278" y="7008"/>
                </a:lnTo>
                <a:lnTo>
                  <a:pt x="171992" y="0"/>
                </a:lnTo>
                <a:lnTo>
                  <a:pt x="217784" y="7008"/>
                </a:lnTo>
                <a:lnTo>
                  <a:pt x="259063" y="26758"/>
                </a:lnTo>
                <a:lnTo>
                  <a:pt x="294128" y="57335"/>
                </a:lnTo>
                <a:lnTo>
                  <a:pt x="321279" y="96824"/>
                </a:lnTo>
                <a:lnTo>
                  <a:pt x="338816" y="143311"/>
                </a:lnTo>
                <a:lnTo>
                  <a:pt x="345039" y="194881"/>
                </a:lnTo>
                <a:close/>
              </a:path>
            </a:pathLst>
          </a:custGeom>
          <a:ln w="668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468745" y="3076283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 h="0">
                <a:moveTo>
                  <a:pt x="262736" y="0"/>
                </a:moveTo>
                <a:lnTo>
                  <a:pt x="262736" y="0"/>
                </a:lnTo>
                <a:lnTo>
                  <a:pt x="0" y="0"/>
                </a:lnTo>
              </a:path>
            </a:pathLst>
          </a:custGeom>
          <a:ln w="1544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773689" y="3041823"/>
            <a:ext cx="53340" cy="76200"/>
          </a:xfrm>
          <a:custGeom>
            <a:avLst/>
            <a:gdLst/>
            <a:ahLst/>
            <a:cxnLst/>
            <a:rect l="l" t="t" r="r" b="b"/>
            <a:pathLst>
              <a:path w="53340" h="76200">
                <a:moveTo>
                  <a:pt x="31655" y="76051"/>
                </a:moveTo>
                <a:lnTo>
                  <a:pt x="21103" y="76051"/>
                </a:lnTo>
                <a:lnTo>
                  <a:pt x="13799" y="74844"/>
                </a:lnTo>
                <a:lnTo>
                  <a:pt x="6990" y="70852"/>
                </a:lnTo>
                <a:lnTo>
                  <a:pt x="1961" y="63518"/>
                </a:lnTo>
                <a:lnTo>
                  <a:pt x="0" y="52285"/>
                </a:lnTo>
                <a:lnTo>
                  <a:pt x="0" y="0"/>
                </a:lnTo>
                <a:lnTo>
                  <a:pt x="11606" y="0"/>
                </a:lnTo>
                <a:lnTo>
                  <a:pt x="11606" y="60603"/>
                </a:lnTo>
                <a:lnTo>
                  <a:pt x="16882" y="65356"/>
                </a:lnTo>
                <a:lnTo>
                  <a:pt x="41000" y="65356"/>
                </a:lnTo>
                <a:lnTo>
                  <a:pt x="37986" y="71297"/>
                </a:lnTo>
                <a:lnTo>
                  <a:pt x="31655" y="76051"/>
                </a:lnTo>
                <a:close/>
              </a:path>
              <a:path w="53340" h="76200">
                <a:moveTo>
                  <a:pt x="41000" y="65356"/>
                </a:moveTo>
                <a:lnTo>
                  <a:pt x="24268" y="65356"/>
                </a:lnTo>
                <a:lnTo>
                  <a:pt x="32858" y="62961"/>
                </a:lnTo>
                <a:lnTo>
                  <a:pt x="38381" y="56889"/>
                </a:lnTo>
                <a:lnTo>
                  <a:pt x="41332" y="48813"/>
                </a:lnTo>
                <a:lnTo>
                  <a:pt x="42206" y="40402"/>
                </a:lnTo>
                <a:lnTo>
                  <a:pt x="42206" y="0"/>
                </a:lnTo>
                <a:lnTo>
                  <a:pt x="52758" y="0"/>
                </a:lnTo>
                <a:lnTo>
                  <a:pt x="52758" y="62979"/>
                </a:lnTo>
                <a:lnTo>
                  <a:pt x="42206" y="62979"/>
                </a:lnTo>
                <a:lnTo>
                  <a:pt x="41000" y="65356"/>
                </a:lnTo>
                <a:close/>
              </a:path>
              <a:path w="53340" h="76200">
                <a:moveTo>
                  <a:pt x="52758" y="73674"/>
                </a:moveTo>
                <a:lnTo>
                  <a:pt x="42206" y="73674"/>
                </a:lnTo>
                <a:lnTo>
                  <a:pt x="42206" y="62979"/>
                </a:lnTo>
                <a:lnTo>
                  <a:pt x="52758" y="62979"/>
                </a:lnTo>
                <a:lnTo>
                  <a:pt x="52758" y="7367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840164" y="3039446"/>
            <a:ext cx="53975" cy="78740"/>
          </a:xfrm>
          <a:custGeom>
            <a:avLst/>
            <a:gdLst/>
            <a:ahLst/>
            <a:cxnLst/>
            <a:rect l="l" t="t" r="r" b="b"/>
            <a:pathLst>
              <a:path w="53975" h="78739">
                <a:moveTo>
                  <a:pt x="49026" y="67733"/>
                </a:moveTo>
                <a:lnTo>
                  <a:pt x="35875" y="67733"/>
                </a:lnTo>
                <a:lnTo>
                  <a:pt x="43261" y="64168"/>
                </a:lnTo>
                <a:lnTo>
                  <a:pt x="43261" y="49908"/>
                </a:lnTo>
                <a:lnTo>
                  <a:pt x="39041" y="47531"/>
                </a:lnTo>
                <a:lnTo>
                  <a:pt x="29544" y="45155"/>
                </a:lnTo>
                <a:lnTo>
                  <a:pt x="16882" y="41590"/>
                </a:lnTo>
                <a:lnTo>
                  <a:pt x="7386" y="39213"/>
                </a:lnTo>
                <a:lnTo>
                  <a:pt x="2110" y="33272"/>
                </a:lnTo>
                <a:lnTo>
                  <a:pt x="2110" y="23765"/>
                </a:lnTo>
                <a:lnTo>
                  <a:pt x="4121" y="13034"/>
                </a:lnTo>
                <a:lnTo>
                  <a:pt x="9496" y="5644"/>
                </a:lnTo>
                <a:lnTo>
                  <a:pt x="17245" y="1373"/>
                </a:lnTo>
                <a:lnTo>
                  <a:pt x="26379" y="0"/>
                </a:lnTo>
                <a:lnTo>
                  <a:pt x="40129" y="3026"/>
                </a:lnTo>
                <a:lnTo>
                  <a:pt x="47746" y="9952"/>
                </a:lnTo>
                <a:lnTo>
                  <a:pt x="48065" y="10694"/>
                </a:lnTo>
                <a:lnTo>
                  <a:pt x="22158" y="10694"/>
                </a:lnTo>
                <a:lnTo>
                  <a:pt x="12662" y="11882"/>
                </a:lnTo>
                <a:lnTo>
                  <a:pt x="12662" y="27330"/>
                </a:lnTo>
                <a:lnTo>
                  <a:pt x="15827" y="28519"/>
                </a:lnTo>
                <a:lnTo>
                  <a:pt x="24268" y="30895"/>
                </a:lnTo>
                <a:lnTo>
                  <a:pt x="35875" y="34460"/>
                </a:lnTo>
                <a:lnTo>
                  <a:pt x="44020" y="37598"/>
                </a:lnTo>
                <a:lnTo>
                  <a:pt x="49592" y="41739"/>
                </a:lnTo>
                <a:lnTo>
                  <a:pt x="52791" y="46993"/>
                </a:lnTo>
                <a:lnTo>
                  <a:pt x="53813" y="53473"/>
                </a:lnTo>
                <a:lnTo>
                  <a:pt x="51769" y="63889"/>
                </a:lnTo>
                <a:lnTo>
                  <a:pt x="49026" y="67733"/>
                </a:lnTo>
                <a:close/>
              </a:path>
              <a:path w="53975" h="78739">
                <a:moveTo>
                  <a:pt x="51703" y="22577"/>
                </a:moveTo>
                <a:lnTo>
                  <a:pt x="41151" y="22577"/>
                </a:lnTo>
                <a:lnTo>
                  <a:pt x="41151" y="17824"/>
                </a:lnTo>
                <a:lnTo>
                  <a:pt x="39041" y="10694"/>
                </a:lnTo>
                <a:lnTo>
                  <a:pt x="48065" y="10694"/>
                </a:lnTo>
                <a:lnTo>
                  <a:pt x="51010" y="17545"/>
                </a:lnTo>
                <a:lnTo>
                  <a:pt x="51703" y="22577"/>
                </a:lnTo>
                <a:close/>
              </a:path>
              <a:path w="53975" h="78739">
                <a:moveTo>
                  <a:pt x="27434" y="78427"/>
                </a:moveTo>
                <a:lnTo>
                  <a:pt x="12464" y="75512"/>
                </a:lnTo>
                <a:lnTo>
                  <a:pt x="4220" y="68475"/>
                </a:lnTo>
                <a:lnTo>
                  <a:pt x="725" y="59879"/>
                </a:lnTo>
                <a:lnTo>
                  <a:pt x="0" y="52285"/>
                </a:lnTo>
                <a:lnTo>
                  <a:pt x="10551" y="52285"/>
                </a:lnTo>
                <a:lnTo>
                  <a:pt x="10551" y="58226"/>
                </a:lnTo>
                <a:lnTo>
                  <a:pt x="12662" y="67733"/>
                </a:lnTo>
                <a:lnTo>
                  <a:pt x="49026" y="67733"/>
                </a:lnTo>
                <a:lnTo>
                  <a:pt x="46163" y="71743"/>
                </a:lnTo>
                <a:lnTo>
                  <a:pt x="37788" y="76701"/>
                </a:lnTo>
                <a:lnTo>
                  <a:pt x="27434" y="7842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904529" y="3039446"/>
            <a:ext cx="59690" cy="78740"/>
          </a:xfrm>
          <a:custGeom>
            <a:avLst/>
            <a:gdLst/>
            <a:ahLst/>
            <a:cxnLst/>
            <a:rect l="l" t="t" r="r" b="b"/>
            <a:pathLst>
              <a:path w="59690" h="78739">
                <a:moveTo>
                  <a:pt x="39041" y="78427"/>
                </a:moveTo>
                <a:lnTo>
                  <a:pt x="28489" y="78427"/>
                </a:lnTo>
                <a:lnTo>
                  <a:pt x="16470" y="75494"/>
                </a:lnTo>
                <a:lnTo>
                  <a:pt x="7518" y="67436"/>
                </a:lnTo>
                <a:lnTo>
                  <a:pt x="1928" y="55367"/>
                </a:lnTo>
                <a:lnTo>
                  <a:pt x="0" y="40402"/>
                </a:lnTo>
                <a:lnTo>
                  <a:pt x="1813" y="24564"/>
                </a:lnTo>
                <a:lnTo>
                  <a:pt x="7386" y="11734"/>
                </a:lnTo>
                <a:lnTo>
                  <a:pt x="16915" y="3137"/>
                </a:lnTo>
                <a:lnTo>
                  <a:pt x="30599" y="0"/>
                </a:lnTo>
                <a:lnTo>
                  <a:pt x="43064" y="3007"/>
                </a:lnTo>
                <a:lnTo>
                  <a:pt x="51042" y="10694"/>
                </a:lnTo>
                <a:lnTo>
                  <a:pt x="29544" y="10694"/>
                </a:lnTo>
                <a:lnTo>
                  <a:pt x="22290" y="12551"/>
                </a:lnTo>
                <a:lnTo>
                  <a:pt x="16618" y="17527"/>
                </a:lnTo>
                <a:lnTo>
                  <a:pt x="12925" y="24731"/>
                </a:lnTo>
                <a:lnTo>
                  <a:pt x="11606" y="33272"/>
                </a:lnTo>
                <a:lnTo>
                  <a:pt x="58133" y="33272"/>
                </a:lnTo>
                <a:lnTo>
                  <a:pt x="59089" y="42778"/>
                </a:lnTo>
                <a:lnTo>
                  <a:pt x="11606" y="42778"/>
                </a:lnTo>
                <a:lnTo>
                  <a:pt x="12793" y="53194"/>
                </a:lnTo>
                <a:lnTo>
                  <a:pt x="16355" y="61048"/>
                </a:lnTo>
                <a:lnTo>
                  <a:pt x="22290" y="66006"/>
                </a:lnTo>
                <a:lnTo>
                  <a:pt x="30599" y="67733"/>
                </a:lnTo>
                <a:lnTo>
                  <a:pt x="53180" y="67733"/>
                </a:lnTo>
                <a:lnTo>
                  <a:pt x="46427" y="72486"/>
                </a:lnTo>
                <a:lnTo>
                  <a:pt x="43261" y="74862"/>
                </a:lnTo>
                <a:lnTo>
                  <a:pt x="39041" y="78427"/>
                </a:lnTo>
                <a:close/>
              </a:path>
              <a:path w="59690" h="78739">
                <a:moveTo>
                  <a:pt x="58133" y="33272"/>
                </a:moveTo>
                <a:lnTo>
                  <a:pt x="47482" y="33272"/>
                </a:lnTo>
                <a:lnTo>
                  <a:pt x="46608" y="24731"/>
                </a:lnTo>
                <a:lnTo>
                  <a:pt x="43657" y="17527"/>
                </a:lnTo>
                <a:lnTo>
                  <a:pt x="38134" y="12551"/>
                </a:lnTo>
                <a:lnTo>
                  <a:pt x="29544" y="10694"/>
                </a:lnTo>
                <a:lnTo>
                  <a:pt x="51042" y="10694"/>
                </a:lnTo>
                <a:lnTo>
                  <a:pt x="51967" y="11585"/>
                </a:lnTo>
                <a:lnTo>
                  <a:pt x="57308" y="25065"/>
                </a:lnTo>
                <a:lnTo>
                  <a:pt x="58133" y="33272"/>
                </a:lnTo>
                <a:close/>
              </a:path>
              <a:path w="59690" h="78739">
                <a:moveTo>
                  <a:pt x="53180" y="67733"/>
                </a:moveTo>
                <a:lnTo>
                  <a:pt x="41151" y="67733"/>
                </a:lnTo>
                <a:lnTo>
                  <a:pt x="47482" y="58226"/>
                </a:lnTo>
                <a:lnTo>
                  <a:pt x="47482" y="52285"/>
                </a:lnTo>
                <a:lnTo>
                  <a:pt x="58034" y="52285"/>
                </a:lnTo>
                <a:lnTo>
                  <a:pt x="58034" y="55850"/>
                </a:lnTo>
                <a:lnTo>
                  <a:pt x="54868" y="66544"/>
                </a:lnTo>
                <a:lnTo>
                  <a:pt x="53180" y="6773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979447" y="3039446"/>
            <a:ext cx="31750" cy="76200"/>
          </a:xfrm>
          <a:custGeom>
            <a:avLst/>
            <a:gdLst/>
            <a:ahLst/>
            <a:cxnLst/>
            <a:rect l="l" t="t" r="r" b="b"/>
            <a:pathLst>
              <a:path w="31750" h="76200">
                <a:moveTo>
                  <a:pt x="22336" y="14259"/>
                </a:moveTo>
                <a:lnTo>
                  <a:pt x="10551" y="14259"/>
                </a:lnTo>
                <a:lnTo>
                  <a:pt x="14772" y="5941"/>
                </a:lnTo>
                <a:lnTo>
                  <a:pt x="20048" y="0"/>
                </a:lnTo>
                <a:lnTo>
                  <a:pt x="31655" y="0"/>
                </a:lnTo>
                <a:lnTo>
                  <a:pt x="31655" y="13071"/>
                </a:lnTo>
                <a:lnTo>
                  <a:pt x="27434" y="13071"/>
                </a:lnTo>
                <a:lnTo>
                  <a:pt x="22336" y="14259"/>
                </a:lnTo>
                <a:close/>
              </a:path>
              <a:path w="31750" h="76200">
                <a:moveTo>
                  <a:pt x="10551" y="76051"/>
                </a:moveTo>
                <a:lnTo>
                  <a:pt x="0" y="76051"/>
                </a:lnTo>
                <a:lnTo>
                  <a:pt x="0" y="2376"/>
                </a:lnTo>
                <a:lnTo>
                  <a:pt x="10551" y="2376"/>
                </a:lnTo>
                <a:lnTo>
                  <a:pt x="10551" y="14259"/>
                </a:lnTo>
                <a:lnTo>
                  <a:pt x="22336" y="14259"/>
                </a:lnTo>
                <a:lnTo>
                  <a:pt x="20344" y="14723"/>
                </a:lnTo>
                <a:lnTo>
                  <a:pt x="15036" y="19161"/>
                </a:lnTo>
                <a:lnTo>
                  <a:pt x="11705" y="25604"/>
                </a:lnTo>
                <a:lnTo>
                  <a:pt x="10551" y="33272"/>
                </a:lnTo>
                <a:lnTo>
                  <a:pt x="10551" y="7605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049087" y="3020433"/>
            <a:ext cx="29845" cy="96520"/>
          </a:xfrm>
          <a:custGeom>
            <a:avLst/>
            <a:gdLst/>
            <a:ahLst/>
            <a:cxnLst/>
            <a:rect l="l" t="t" r="r" b="b"/>
            <a:pathLst>
              <a:path w="29845" h="96519">
                <a:moveTo>
                  <a:pt x="18993" y="21389"/>
                </a:moveTo>
                <a:lnTo>
                  <a:pt x="8441" y="21389"/>
                </a:lnTo>
                <a:lnTo>
                  <a:pt x="8441" y="0"/>
                </a:lnTo>
                <a:lnTo>
                  <a:pt x="18993" y="0"/>
                </a:lnTo>
                <a:lnTo>
                  <a:pt x="18993" y="21389"/>
                </a:lnTo>
                <a:close/>
              </a:path>
              <a:path w="29845" h="96519">
                <a:moveTo>
                  <a:pt x="29544" y="30895"/>
                </a:moveTo>
                <a:lnTo>
                  <a:pt x="0" y="30895"/>
                </a:lnTo>
                <a:lnTo>
                  <a:pt x="0" y="21389"/>
                </a:lnTo>
                <a:lnTo>
                  <a:pt x="29544" y="21389"/>
                </a:lnTo>
                <a:lnTo>
                  <a:pt x="29544" y="30895"/>
                </a:lnTo>
                <a:close/>
              </a:path>
              <a:path w="29845" h="96519">
                <a:moveTo>
                  <a:pt x="23213" y="96252"/>
                </a:moveTo>
                <a:lnTo>
                  <a:pt x="10551" y="96252"/>
                </a:lnTo>
                <a:lnTo>
                  <a:pt x="8441" y="89122"/>
                </a:lnTo>
                <a:lnTo>
                  <a:pt x="8441" y="30895"/>
                </a:lnTo>
                <a:lnTo>
                  <a:pt x="18993" y="30895"/>
                </a:lnTo>
                <a:lnTo>
                  <a:pt x="18993" y="85557"/>
                </a:lnTo>
                <a:lnTo>
                  <a:pt x="29544" y="85557"/>
                </a:lnTo>
                <a:lnTo>
                  <a:pt x="29544" y="95063"/>
                </a:lnTo>
                <a:lnTo>
                  <a:pt x="26379" y="95063"/>
                </a:lnTo>
                <a:lnTo>
                  <a:pt x="23213" y="9625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090239" y="3013304"/>
            <a:ext cx="53975" cy="102235"/>
          </a:xfrm>
          <a:custGeom>
            <a:avLst/>
            <a:gdLst/>
            <a:ahLst/>
            <a:cxnLst/>
            <a:rect l="l" t="t" r="r" b="b"/>
            <a:pathLst>
              <a:path w="53975" h="102235">
                <a:moveTo>
                  <a:pt x="10551" y="102193"/>
                </a:moveTo>
                <a:lnTo>
                  <a:pt x="0" y="102193"/>
                </a:lnTo>
                <a:lnTo>
                  <a:pt x="0" y="0"/>
                </a:lnTo>
                <a:lnTo>
                  <a:pt x="10551" y="0"/>
                </a:lnTo>
                <a:lnTo>
                  <a:pt x="10551" y="38025"/>
                </a:lnTo>
                <a:lnTo>
                  <a:pt x="22782" y="38025"/>
                </a:lnTo>
                <a:lnTo>
                  <a:pt x="22570" y="38062"/>
                </a:lnTo>
                <a:lnTo>
                  <a:pt x="16487" y="42184"/>
                </a:lnTo>
                <a:lnTo>
                  <a:pt x="12183" y="49871"/>
                </a:lnTo>
                <a:lnTo>
                  <a:pt x="10551" y="61791"/>
                </a:lnTo>
                <a:lnTo>
                  <a:pt x="10551" y="102193"/>
                </a:lnTo>
                <a:close/>
              </a:path>
              <a:path w="53975" h="102235">
                <a:moveTo>
                  <a:pt x="22782" y="38025"/>
                </a:moveTo>
                <a:lnTo>
                  <a:pt x="11606" y="38025"/>
                </a:lnTo>
                <a:lnTo>
                  <a:pt x="14772" y="33272"/>
                </a:lnTo>
                <a:lnTo>
                  <a:pt x="20048" y="26142"/>
                </a:lnTo>
                <a:lnTo>
                  <a:pt x="30599" y="26142"/>
                </a:lnTo>
                <a:lnTo>
                  <a:pt x="38678" y="27219"/>
                </a:lnTo>
                <a:lnTo>
                  <a:pt x="46163" y="31192"/>
                </a:lnTo>
                <a:lnTo>
                  <a:pt x="50056" y="36837"/>
                </a:lnTo>
                <a:lnTo>
                  <a:pt x="29544" y="36837"/>
                </a:lnTo>
                <a:lnTo>
                  <a:pt x="22782" y="38025"/>
                </a:lnTo>
                <a:close/>
              </a:path>
              <a:path w="53975" h="102235">
                <a:moveTo>
                  <a:pt x="53813" y="102193"/>
                </a:moveTo>
                <a:lnTo>
                  <a:pt x="42206" y="102193"/>
                </a:lnTo>
                <a:lnTo>
                  <a:pt x="42206" y="43967"/>
                </a:lnTo>
                <a:lnTo>
                  <a:pt x="40096" y="36837"/>
                </a:lnTo>
                <a:lnTo>
                  <a:pt x="50056" y="36837"/>
                </a:lnTo>
                <a:lnTo>
                  <a:pt x="51670" y="39176"/>
                </a:lnTo>
                <a:lnTo>
                  <a:pt x="53813" y="52285"/>
                </a:lnTo>
                <a:lnTo>
                  <a:pt x="53813" y="10219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161990" y="3039446"/>
            <a:ext cx="31750" cy="76200"/>
          </a:xfrm>
          <a:custGeom>
            <a:avLst/>
            <a:gdLst/>
            <a:ahLst/>
            <a:cxnLst/>
            <a:rect l="l" t="t" r="r" b="b"/>
            <a:pathLst>
              <a:path w="31750" h="76200">
                <a:moveTo>
                  <a:pt x="23391" y="14259"/>
                </a:moveTo>
                <a:lnTo>
                  <a:pt x="10551" y="14259"/>
                </a:lnTo>
                <a:lnTo>
                  <a:pt x="14772" y="5941"/>
                </a:lnTo>
                <a:lnTo>
                  <a:pt x="21103" y="0"/>
                </a:lnTo>
                <a:lnTo>
                  <a:pt x="31655" y="0"/>
                </a:lnTo>
                <a:lnTo>
                  <a:pt x="31655" y="13071"/>
                </a:lnTo>
                <a:lnTo>
                  <a:pt x="28489" y="13071"/>
                </a:lnTo>
                <a:lnTo>
                  <a:pt x="23391" y="14259"/>
                </a:lnTo>
                <a:close/>
              </a:path>
              <a:path w="31750" h="76200">
                <a:moveTo>
                  <a:pt x="11606" y="76051"/>
                </a:moveTo>
                <a:lnTo>
                  <a:pt x="0" y="76051"/>
                </a:lnTo>
                <a:lnTo>
                  <a:pt x="0" y="2376"/>
                </a:lnTo>
                <a:lnTo>
                  <a:pt x="10551" y="2376"/>
                </a:lnTo>
                <a:lnTo>
                  <a:pt x="10551" y="14259"/>
                </a:lnTo>
                <a:lnTo>
                  <a:pt x="23391" y="14259"/>
                </a:lnTo>
                <a:lnTo>
                  <a:pt x="21400" y="14723"/>
                </a:lnTo>
                <a:lnTo>
                  <a:pt x="16091" y="19161"/>
                </a:lnTo>
                <a:lnTo>
                  <a:pt x="12760" y="25604"/>
                </a:lnTo>
                <a:lnTo>
                  <a:pt x="11606" y="33272"/>
                </a:lnTo>
                <a:lnTo>
                  <a:pt x="11606" y="7605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199977" y="3039446"/>
            <a:ext cx="59690" cy="78740"/>
          </a:xfrm>
          <a:custGeom>
            <a:avLst/>
            <a:gdLst/>
            <a:ahLst/>
            <a:cxnLst/>
            <a:rect l="l" t="t" r="r" b="b"/>
            <a:pathLst>
              <a:path w="59690" h="78739">
                <a:moveTo>
                  <a:pt x="39041" y="78427"/>
                </a:moveTo>
                <a:lnTo>
                  <a:pt x="28489" y="78427"/>
                </a:lnTo>
                <a:lnTo>
                  <a:pt x="16470" y="75494"/>
                </a:lnTo>
                <a:lnTo>
                  <a:pt x="7518" y="67436"/>
                </a:lnTo>
                <a:lnTo>
                  <a:pt x="1928" y="55367"/>
                </a:lnTo>
                <a:lnTo>
                  <a:pt x="0" y="40402"/>
                </a:lnTo>
                <a:lnTo>
                  <a:pt x="1830" y="24564"/>
                </a:lnTo>
                <a:lnTo>
                  <a:pt x="7518" y="11734"/>
                </a:lnTo>
                <a:lnTo>
                  <a:pt x="17360" y="3137"/>
                </a:lnTo>
                <a:lnTo>
                  <a:pt x="31655" y="0"/>
                </a:lnTo>
                <a:lnTo>
                  <a:pt x="43509" y="3007"/>
                </a:lnTo>
                <a:lnTo>
                  <a:pt x="51206" y="10694"/>
                </a:lnTo>
                <a:lnTo>
                  <a:pt x="29544" y="10694"/>
                </a:lnTo>
                <a:lnTo>
                  <a:pt x="22290" y="12551"/>
                </a:lnTo>
                <a:lnTo>
                  <a:pt x="16618" y="17527"/>
                </a:lnTo>
                <a:lnTo>
                  <a:pt x="12925" y="24731"/>
                </a:lnTo>
                <a:lnTo>
                  <a:pt x="11606" y="33272"/>
                </a:lnTo>
                <a:lnTo>
                  <a:pt x="58142" y="33272"/>
                </a:lnTo>
                <a:lnTo>
                  <a:pt x="59089" y="42778"/>
                </a:lnTo>
                <a:lnTo>
                  <a:pt x="11606" y="42778"/>
                </a:lnTo>
                <a:lnTo>
                  <a:pt x="12793" y="53194"/>
                </a:lnTo>
                <a:lnTo>
                  <a:pt x="16355" y="61048"/>
                </a:lnTo>
                <a:lnTo>
                  <a:pt x="22290" y="66006"/>
                </a:lnTo>
                <a:lnTo>
                  <a:pt x="30599" y="67733"/>
                </a:lnTo>
                <a:lnTo>
                  <a:pt x="53180" y="67733"/>
                </a:lnTo>
                <a:lnTo>
                  <a:pt x="46427" y="72486"/>
                </a:lnTo>
                <a:lnTo>
                  <a:pt x="44317" y="74862"/>
                </a:lnTo>
                <a:lnTo>
                  <a:pt x="39041" y="78427"/>
                </a:lnTo>
                <a:close/>
              </a:path>
              <a:path w="59690" h="78739">
                <a:moveTo>
                  <a:pt x="58142" y="33272"/>
                </a:moveTo>
                <a:lnTo>
                  <a:pt x="47482" y="33272"/>
                </a:lnTo>
                <a:lnTo>
                  <a:pt x="46608" y="24731"/>
                </a:lnTo>
                <a:lnTo>
                  <a:pt x="43657" y="17527"/>
                </a:lnTo>
                <a:lnTo>
                  <a:pt x="38134" y="12551"/>
                </a:lnTo>
                <a:lnTo>
                  <a:pt x="29544" y="10694"/>
                </a:lnTo>
                <a:lnTo>
                  <a:pt x="51206" y="10694"/>
                </a:lnTo>
                <a:lnTo>
                  <a:pt x="52098" y="11585"/>
                </a:lnTo>
                <a:lnTo>
                  <a:pt x="57325" y="25065"/>
                </a:lnTo>
                <a:lnTo>
                  <a:pt x="58142" y="33272"/>
                </a:lnTo>
                <a:close/>
              </a:path>
              <a:path w="59690" h="78739">
                <a:moveTo>
                  <a:pt x="53180" y="67733"/>
                </a:moveTo>
                <a:lnTo>
                  <a:pt x="41151" y="67733"/>
                </a:lnTo>
                <a:lnTo>
                  <a:pt x="47482" y="58226"/>
                </a:lnTo>
                <a:lnTo>
                  <a:pt x="47482" y="52285"/>
                </a:lnTo>
                <a:lnTo>
                  <a:pt x="58034" y="52285"/>
                </a:lnTo>
                <a:lnTo>
                  <a:pt x="58034" y="55850"/>
                </a:lnTo>
                <a:lnTo>
                  <a:pt x="54868" y="66544"/>
                </a:lnTo>
                <a:lnTo>
                  <a:pt x="53180" y="6773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269617" y="3039446"/>
            <a:ext cx="62865" cy="78740"/>
          </a:xfrm>
          <a:custGeom>
            <a:avLst/>
            <a:gdLst/>
            <a:ahLst/>
            <a:cxnLst/>
            <a:rect l="l" t="t" r="r" b="b"/>
            <a:pathLst>
              <a:path w="62865" h="78739">
                <a:moveTo>
                  <a:pt x="13717" y="24954"/>
                </a:moveTo>
                <a:lnTo>
                  <a:pt x="3165" y="24954"/>
                </a:lnTo>
                <a:lnTo>
                  <a:pt x="5077" y="13535"/>
                </a:lnTo>
                <a:lnTo>
                  <a:pt x="10551" y="5792"/>
                </a:lnTo>
                <a:lnTo>
                  <a:pt x="19190" y="1392"/>
                </a:lnTo>
                <a:lnTo>
                  <a:pt x="30599" y="0"/>
                </a:lnTo>
                <a:lnTo>
                  <a:pt x="36617" y="482"/>
                </a:lnTo>
                <a:lnTo>
                  <a:pt x="44712" y="2970"/>
                </a:lnTo>
                <a:lnTo>
                  <a:pt x="51818" y="9023"/>
                </a:lnTo>
                <a:lnTo>
                  <a:pt x="52274" y="10694"/>
                </a:lnTo>
                <a:lnTo>
                  <a:pt x="15827" y="10694"/>
                </a:lnTo>
                <a:lnTo>
                  <a:pt x="13717" y="19012"/>
                </a:lnTo>
                <a:lnTo>
                  <a:pt x="13717" y="24954"/>
                </a:lnTo>
                <a:close/>
              </a:path>
              <a:path w="62865" h="78739">
                <a:moveTo>
                  <a:pt x="20048" y="78427"/>
                </a:moveTo>
                <a:lnTo>
                  <a:pt x="12019" y="76756"/>
                </a:lnTo>
                <a:lnTo>
                  <a:pt x="5671" y="72189"/>
                </a:lnTo>
                <a:lnTo>
                  <a:pt x="1500" y="65393"/>
                </a:lnTo>
                <a:lnTo>
                  <a:pt x="0" y="57038"/>
                </a:lnTo>
                <a:lnTo>
                  <a:pt x="461" y="50651"/>
                </a:lnTo>
                <a:lnTo>
                  <a:pt x="2901" y="43372"/>
                </a:lnTo>
                <a:lnTo>
                  <a:pt x="8902" y="36985"/>
                </a:lnTo>
                <a:lnTo>
                  <a:pt x="20048" y="33272"/>
                </a:lnTo>
                <a:lnTo>
                  <a:pt x="37986" y="30895"/>
                </a:lnTo>
                <a:lnTo>
                  <a:pt x="41151" y="30895"/>
                </a:lnTo>
                <a:lnTo>
                  <a:pt x="44317" y="29707"/>
                </a:lnTo>
                <a:lnTo>
                  <a:pt x="44317" y="14259"/>
                </a:lnTo>
                <a:lnTo>
                  <a:pt x="39041" y="10694"/>
                </a:lnTo>
                <a:lnTo>
                  <a:pt x="52274" y="10694"/>
                </a:lnTo>
                <a:lnTo>
                  <a:pt x="54868" y="20201"/>
                </a:lnTo>
                <a:lnTo>
                  <a:pt x="54868" y="38025"/>
                </a:lnTo>
                <a:lnTo>
                  <a:pt x="43261" y="38025"/>
                </a:lnTo>
                <a:lnTo>
                  <a:pt x="42206" y="39213"/>
                </a:lnTo>
                <a:lnTo>
                  <a:pt x="39041" y="40402"/>
                </a:lnTo>
                <a:lnTo>
                  <a:pt x="25324" y="42778"/>
                </a:lnTo>
                <a:lnTo>
                  <a:pt x="20048" y="43967"/>
                </a:lnTo>
                <a:lnTo>
                  <a:pt x="11606" y="45155"/>
                </a:lnTo>
                <a:lnTo>
                  <a:pt x="11606" y="62979"/>
                </a:lnTo>
                <a:lnTo>
                  <a:pt x="14772" y="67733"/>
                </a:lnTo>
                <a:lnTo>
                  <a:pt x="43195" y="67733"/>
                </a:lnTo>
                <a:lnTo>
                  <a:pt x="40673" y="70406"/>
                </a:lnTo>
                <a:lnTo>
                  <a:pt x="35743" y="74268"/>
                </a:lnTo>
                <a:lnTo>
                  <a:pt x="29033" y="77239"/>
                </a:lnTo>
                <a:lnTo>
                  <a:pt x="20048" y="78427"/>
                </a:lnTo>
                <a:close/>
              </a:path>
              <a:path w="62865" h="78739">
                <a:moveTo>
                  <a:pt x="43195" y="67733"/>
                </a:moveTo>
                <a:lnTo>
                  <a:pt x="23213" y="67733"/>
                </a:lnTo>
                <a:lnTo>
                  <a:pt x="30797" y="66451"/>
                </a:lnTo>
                <a:lnTo>
                  <a:pt x="37194" y="62831"/>
                </a:lnTo>
                <a:lnTo>
                  <a:pt x="41613" y="57205"/>
                </a:lnTo>
                <a:lnTo>
                  <a:pt x="43261" y="49908"/>
                </a:lnTo>
                <a:lnTo>
                  <a:pt x="43261" y="38025"/>
                </a:lnTo>
                <a:lnTo>
                  <a:pt x="54868" y="38025"/>
                </a:lnTo>
                <a:lnTo>
                  <a:pt x="54868" y="66544"/>
                </a:lnTo>
                <a:lnTo>
                  <a:pt x="44317" y="66544"/>
                </a:lnTo>
                <a:lnTo>
                  <a:pt x="43195" y="67733"/>
                </a:lnTo>
                <a:close/>
              </a:path>
              <a:path w="62865" h="78739">
                <a:moveTo>
                  <a:pt x="58034" y="77239"/>
                </a:moveTo>
                <a:lnTo>
                  <a:pt x="46427" y="77239"/>
                </a:lnTo>
                <a:lnTo>
                  <a:pt x="44317" y="71297"/>
                </a:lnTo>
                <a:lnTo>
                  <a:pt x="44317" y="66544"/>
                </a:lnTo>
                <a:lnTo>
                  <a:pt x="54868" y="66544"/>
                </a:lnTo>
                <a:lnTo>
                  <a:pt x="55923" y="67733"/>
                </a:lnTo>
                <a:lnTo>
                  <a:pt x="62254" y="67733"/>
                </a:lnTo>
                <a:lnTo>
                  <a:pt x="62254" y="76051"/>
                </a:lnTo>
                <a:lnTo>
                  <a:pt x="60144" y="76051"/>
                </a:lnTo>
                <a:lnTo>
                  <a:pt x="58034" y="77239"/>
                </a:lnTo>
                <a:close/>
              </a:path>
              <a:path w="62865" h="78739">
                <a:moveTo>
                  <a:pt x="62254" y="67733"/>
                </a:moveTo>
                <a:lnTo>
                  <a:pt x="60144" y="67733"/>
                </a:lnTo>
                <a:lnTo>
                  <a:pt x="62254" y="66544"/>
                </a:lnTo>
                <a:lnTo>
                  <a:pt x="62254" y="6773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339259" y="3013304"/>
            <a:ext cx="59690" cy="104775"/>
          </a:xfrm>
          <a:custGeom>
            <a:avLst/>
            <a:gdLst/>
            <a:ahLst/>
            <a:cxnLst/>
            <a:rect l="l" t="t" r="r" b="b"/>
            <a:pathLst>
              <a:path w="59690" h="104775">
                <a:moveTo>
                  <a:pt x="59089" y="38025"/>
                </a:moveTo>
                <a:lnTo>
                  <a:pt x="47482" y="38025"/>
                </a:lnTo>
                <a:lnTo>
                  <a:pt x="47482" y="0"/>
                </a:lnTo>
                <a:lnTo>
                  <a:pt x="59089" y="0"/>
                </a:lnTo>
                <a:lnTo>
                  <a:pt x="59089" y="38025"/>
                </a:lnTo>
                <a:close/>
              </a:path>
              <a:path w="59690" h="104775">
                <a:moveTo>
                  <a:pt x="35875" y="104570"/>
                </a:moveTo>
                <a:lnTo>
                  <a:pt x="29544" y="104570"/>
                </a:lnTo>
                <a:lnTo>
                  <a:pt x="15580" y="100578"/>
                </a:lnTo>
                <a:lnTo>
                  <a:pt x="6462" y="90459"/>
                </a:lnTo>
                <a:lnTo>
                  <a:pt x="1500" y="76998"/>
                </a:lnTo>
                <a:lnTo>
                  <a:pt x="0" y="62979"/>
                </a:lnTo>
                <a:lnTo>
                  <a:pt x="1912" y="48200"/>
                </a:lnTo>
                <a:lnTo>
                  <a:pt x="7386" y="36540"/>
                </a:lnTo>
                <a:lnTo>
                  <a:pt x="16025" y="28890"/>
                </a:lnTo>
                <a:lnTo>
                  <a:pt x="27434" y="26142"/>
                </a:lnTo>
                <a:lnTo>
                  <a:pt x="40096" y="26142"/>
                </a:lnTo>
                <a:lnTo>
                  <a:pt x="44317" y="34460"/>
                </a:lnTo>
                <a:lnTo>
                  <a:pt x="46427" y="36837"/>
                </a:lnTo>
                <a:lnTo>
                  <a:pt x="29544" y="36837"/>
                </a:lnTo>
                <a:lnTo>
                  <a:pt x="19619" y="39956"/>
                </a:lnTo>
                <a:lnTo>
                  <a:pt x="14244" y="47531"/>
                </a:lnTo>
                <a:lnTo>
                  <a:pt x="12035" y="56889"/>
                </a:lnTo>
                <a:lnTo>
                  <a:pt x="11606" y="65356"/>
                </a:lnTo>
                <a:lnTo>
                  <a:pt x="12777" y="76329"/>
                </a:lnTo>
                <a:lnTo>
                  <a:pt x="16223" y="85409"/>
                </a:lnTo>
                <a:lnTo>
                  <a:pt x="21845" y="91591"/>
                </a:lnTo>
                <a:lnTo>
                  <a:pt x="29544" y="93875"/>
                </a:lnTo>
                <a:lnTo>
                  <a:pt x="47365" y="93875"/>
                </a:lnTo>
                <a:lnTo>
                  <a:pt x="43261" y="102193"/>
                </a:lnTo>
                <a:lnTo>
                  <a:pt x="35875" y="104570"/>
                </a:lnTo>
                <a:close/>
              </a:path>
              <a:path w="59690" h="104775">
                <a:moveTo>
                  <a:pt x="47365" y="93875"/>
                </a:moveTo>
                <a:lnTo>
                  <a:pt x="29544" y="93875"/>
                </a:lnTo>
                <a:lnTo>
                  <a:pt x="35463" y="92650"/>
                </a:lnTo>
                <a:lnTo>
                  <a:pt x="41283" y="88528"/>
                </a:lnTo>
                <a:lnTo>
                  <a:pt x="45718" y="80841"/>
                </a:lnTo>
                <a:lnTo>
                  <a:pt x="47482" y="68921"/>
                </a:lnTo>
                <a:lnTo>
                  <a:pt x="46905" y="58895"/>
                </a:lnTo>
                <a:lnTo>
                  <a:pt x="44448" y="48423"/>
                </a:lnTo>
                <a:lnTo>
                  <a:pt x="39024" y="40179"/>
                </a:lnTo>
                <a:lnTo>
                  <a:pt x="29544" y="36837"/>
                </a:lnTo>
                <a:lnTo>
                  <a:pt x="46427" y="36837"/>
                </a:lnTo>
                <a:lnTo>
                  <a:pt x="47482" y="38025"/>
                </a:lnTo>
                <a:lnTo>
                  <a:pt x="59089" y="38025"/>
                </a:lnTo>
                <a:lnTo>
                  <a:pt x="59089" y="91499"/>
                </a:lnTo>
                <a:lnTo>
                  <a:pt x="48537" y="91499"/>
                </a:lnTo>
                <a:lnTo>
                  <a:pt x="47365" y="93875"/>
                </a:lnTo>
                <a:close/>
              </a:path>
              <a:path w="59690" h="104775">
                <a:moveTo>
                  <a:pt x="59089" y="102193"/>
                </a:moveTo>
                <a:lnTo>
                  <a:pt x="48537" y="102193"/>
                </a:lnTo>
                <a:lnTo>
                  <a:pt x="48537" y="91499"/>
                </a:lnTo>
                <a:lnTo>
                  <a:pt x="59089" y="91499"/>
                </a:lnTo>
                <a:lnTo>
                  <a:pt x="59089" y="10219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140592" y="5288897"/>
            <a:ext cx="264160" cy="0"/>
          </a:xfrm>
          <a:custGeom>
            <a:avLst/>
            <a:gdLst/>
            <a:ahLst/>
            <a:cxnLst/>
            <a:rect l="l" t="t" r="r" b="b"/>
            <a:pathLst>
              <a:path w="264159" h="0">
                <a:moveTo>
                  <a:pt x="263792" y="0"/>
                </a:moveTo>
                <a:lnTo>
                  <a:pt x="263792" y="0"/>
                </a:lnTo>
                <a:lnTo>
                  <a:pt x="0" y="0"/>
                </a:lnTo>
              </a:path>
            </a:pathLst>
          </a:custGeom>
          <a:ln w="1544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331279" y="4673358"/>
            <a:ext cx="0" cy="418465"/>
          </a:xfrm>
          <a:custGeom>
            <a:avLst/>
            <a:gdLst/>
            <a:ahLst/>
            <a:cxnLst/>
            <a:rect l="l" t="t" r="r" b="b"/>
            <a:pathLst>
              <a:path w="0" h="418464">
                <a:moveTo>
                  <a:pt x="0" y="0"/>
                </a:moveTo>
                <a:lnTo>
                  <a:pt x="0" y="0"/>
                </a:lnTo>
                <a:lnTo>
                  <a:pt x="0" y="418281"/>
                </a:lnTo>
              </a:path>
            </a:pathLst>
          </a:custGeom>
          <a:ln w="1371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444476" y="5237800"/>
            <a:ext cx="55244" cy="101600"/>
          </a:xfrm>
          <a:custGeom>
            <a:avLst/>
            <a:gdLst/>
            <a:ahLst/>
            <a:cxnLst/>
            <a:rect l="l" t="t" r="r" b="b"/>
            <a:pathLst>
              <a:path w="55245" h="101600">
                <a:moveTo>
                  <a:pt x="10551" y="101005"/>
                </a:moveTo>
                <a:lnTo>
                  <a:pt x="0" y="101005"/>
                </a:lnTo>
                <a:lnTo>
                  <a:pt x="0" y="0"/>
                </a:lnTo>
                <a:lnTo>
                  <a:pt x="10551" y="0"/>
                </a:lnTo>
                <a:lnTo>
                  <a:pt x="10551" y="58226"/>
                </a:lnTo>
                <a:lnTo>
                  <a:pt x="29544" y="58226"/>
                </a:lnTo>
                <a:lnTo>
                  <a:pt x="33061" y="64168"/>
                </a:lnTo>
                <a:lnTo>
                  <a:pt x="20048" y="64168"/>
                </a:lnTo>
                <a:lnTo>
                  <a:pt x="10551" y="73674"/>
                </a:lnTo>
                <a:lnTo>
                  <a:pt x="10551" y="101005"/>
                </a:lnTo>
                <a:close/>
              </a:path>
              <a:path w="55245" h="101600">
                <a:moveTo>
                  <a:pt x="29544" y="58226"/>
                </a:moveTo>
                <a:lnTo>
                  <a:pt x="10551" y="58226"/>
                </a:lnTo>
                <a:lnTo>
                  <a:pt x="39041" y="27330"/>
                </a:lnTo>
                <a:lnTo>
                  <a:pt x="52758" y="27330"/>
                </a:lnTo>
                <a:lnTo>
                  <a:pt x="27434" y="54661"/>
                </a:lnTo>
                <a:lnTo>
                  <a:pt x="29544" y="58226"/>
                </a:lnTo>
                <a:close/>
              </a:path>
              <a:path w="55245" h="101600">
                <a:moveTo>
                  <a:pt x="54868" y="101005"/>
                </a:moveTo>
                <a:lnTo>
                  <a:pt x="40096" y="101005"/>
                </a:lnTo>
                <a:lnTo>
                  <a:pt x="20048" y="64168"/>
                </a:lnTo>
                <a:lnTo>
                  <a:pt x="33061" y="64168"/>
                </a:lnTo>
                <a:lnTo>
                  <a:pt x="54868" y="10100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504620" y="5262755"/>
            <a:ext cx="59690" cy="78740"/>
          </a:xfrm>
          <a:custGeom>
            <a:avLst/>
            <a:gdLst/>
            <a:ahLst/>
            <a:cxnLst/>
            <a:rect l="l" t="t" r="r" b="b"/>
            <a:pathLst>
              <a:path w="59690" h="78739">
                <a:moveTo>
                  <a:pt x="40096" y="78427"/>
                </a:moveTo>
                <a:lnTo>
                  <a:pt x="29544" y="78427"/>
                </a:lnTo>
                <a:lnTo>
                  <a:pt x="16915" y="75679"/>
                </a:lnTo>
                <a:lnTo>
                  <a:pt x="7649" y="68030"/>
                </a:lnTo>
                <a:lnTo>
                  <a:pt x="1945" y="56369"/>
                </a:lnTo>
                <a:lnTo>
                  <a:pt x="0" y="41590"/>
                </a:lnTo>
                <a:lnTo>
                  <a:pt x="1830" y="25567"/>
                </a:lnTo>
                <a:lnTo>
                  <a:pt x="7518" y="12328"/>
                </a:lnTo>
                <a:lnTo>
                  <a:pt x="17360" y="3323"/>
                </a:lnTo>
                <a:lnTo>
                  <a:pt x="31655" y="0"/>
                </a:lnTo>
                <a:lnTo>
                  <a:pt x="43954" y="3193"/>
                </a:lnTo>
                <a:lnTo>
                  <a:pt x="52212" y="11882"/>
                </a:lnTo>
                <a:lnTo>
                  <a:pt x="29544" y="11882"/>
                </a:lnTo>
                <a:lnTo>
                  <a:pt x="22735" y="13721"/>
                </a:lnTo>
                <a:lnTo>
                  <a:pt x="17014" y="18567"/>
                </a:lnTo>
                <a:lnTo>
                  <a:pt x="13074" y="25418"/>
                </a:lnTo>
                <a:lnTo>
                  <a:pt x="11606" y="33272"/>
                </a:lnTo>
                <a:lnTo>
                  <a:pt x="58123" y="33272"/>
                </a:lnTo>
                <a:lnTo>
                  <a:pt x="59089" y="43967"/>
                </a:lnTo>
                <a:lnTo>
                  <a:pt x="11606" y="43967"/>
                </a:lnTo>
                <a:lnTo>
                  <a:pt x="12793" y="54197"/>
                </a:lnTo>
                <a:lnTo>
                  <a:pt x="16355" y="61643"/>
                </a:lnTo>
                <a:lnTo>
                  <a:pt x="22290" y="66192"/>
                </a:lnTo>
                <a:lnTo>
                  <a:pt x="30599" y="67733"/>
                </a:lnTo>
                <a:lnTo>
                  <a:pt x="54868" y="67733"/>
                </a:lnTo>
                <a:lnTo>
                  <a:pt x="46427" y="73674"/>
                </a:lnTo>
                <a:lnTo>
                  <a:pt x="44317" y="76051"/>
                </a:lnTo>
                <a:lnTo>
                  <a:pt x="40096" y="78427"/>
                </a:lnTo>
                <a:close/>
              </a:path>
              <a:path w="59690" h="78739">
                <a:moveTo>
                  <a:pt x="58123" y="33272"/>
                </a:moveTo>
                <a:lnTo>
                  <a:pt x="48537" y="33272"/>
                </a:lnTo>
                <a:lnTo>
                  <a:pt x="47053" y="25418"/>
                </a:lnTo>
                <a:lnTo>
                  <a:pt x="43789" y="18567"/>
                </a:lnTo>
                <a:lnTo>
                  <a:pt x="38150" y="13721"/>
                </a:lnTo>
                <a:lnTo>
                  <a:pt x="29544" y="11882"/>
                </a:lnTo>
                <a:lnTo>
                  <a:pt x="52212" y="11882"/>
                </a:lnTo>
                <a:lnTo>
                  <a:pt x="52494" y="12180"/>
                </a:lnTo>
                <a:lnTo>
                  <a:pt x="57473" y="26068"/>
                </a:lnTo>
                <a:lnTo>
                  <a:pt x="58123" y="33272"/>
                </a:lnTo>
                <a:close/>
              </a:path>
              <a:path w="59690" h="78739">
                <a:moveTo>
                  <a:pt x="54868" y="67733"/>
                </a:moveTo>
                <a:lnTo>
                  <a:pt x="41151" y="67733"/>
                </a:lnTo>
                <a:lnTo>
                  <a:pt x="47482" y="59414"/>
                </a:lnTo>
                <a:lnTo>
                  <a:pt x="47482" y="53473"/>
                </a:lnTo>
                <a:lnTo>
                  <a:pt x="59089" y="53473"/>
                </a:lnTo>
                <a:lnTo>
                  <a:pt x="54868" y="6773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579538" y="5262755"/>
            <a:ext cx="31750" cy="76200"/>
          </a:xfrm>
          <a:custGeom>
            <a:avLst/>
            <a:gdLst/>
            <a:ahLst/>
            <a:cxnLst/>
            <a:rect l="l" t="t" r="r" b="b"/>
            <a:pathLst>
              <a:path w="31750" h="76200">
                <a:moveTo>
                  <a:pt x="31655" y="14259"/>
                </a:moveTo>
                <a:lnTo>
                  <a:pt x="10551" y="14259"/>
                </a:lnTo>
                <a:lnTo>
                  <a:pt x="14772" y="5941"/>
                </a:lnTo>
                <a:lnTo>
                  <a:pt x="21103" y="0"/>
                </a:lnTo>
                <a:lnTo>
                  <a:pt x="30599" y="0"/>
                </a:lnTo>
                <a:lnTo>
                  <a:pt x="31655" y="1188"/>
                </a:lnTo>
                <a:lnTo>
                  <a:pt x="31655" y="14259"/>
                </a:lnTo>
                <a:close/>
              </a:path>
              <a:path w="31750" h="76200">
                <a:moveTo>
                  <a:pt x="10551" y="76051"/>
                </a:moveTo>
                <a:lnTo>
                  <a:pt x="0" y="76051"/>
                </a:lnTo>
                <a:lnTo>
                  <a:pt x="0" y="2376"/>
                </a:lnTo>
                <a:lnTo>
                  <a:pt x="10551" y="2376"/>
                </a:lnTo>
                <a:lnTo>
                  <a:pt x="10551" y="14259"/>
                </a:lnTo>
                <a:lnTo>
                  <a:pt x="27434" y="14259"/>
                </a:lnTo>
                <a:lnTo>
                  <a:pt x="20344" y="15726"/>
                </a:lnTo>
                <a:lnTo>
                  <a:pt x="15036" y="19755"/>
                </a:lnTo>
                <a:lnTo>
                  <a:pt x="11705" y="25789"/>
                </a:lnTo>
                <a:lnTo>
                  <a:pt x="10551" y="33272"/>
                </a:lnTo>
                <a:lnTo>
                  <a:pt x="10551" y="7605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619634" y="5262755"/>
            <a:ext cx="53975" cy="76200"/>
          </a:xfrm>
          <a:custGeom>
            <a:avLst/>
            <a:gdLst/>
            <a:ahLst/>
            <a:cxnLst/>
            <a:rect l="l" t="t" r="r" b="b"/>
            <a:pathLst>
              <a:path w="53975" h="76200">
                <a:moveTo>
                  <a:pt x="22960" y="13071"/>
                </a:moveTo>
                <a:lnTo>
                  <a:pt x="10551" y="13071"/>
                </a:lnTo>
                <a:lnTo>
                  <a:pt x="13717" y="9506"/>
                </a:lnTo>
                <a:lnTo>
                  <a:pt x="20048" y="0"/>
                </a:lnTo>
                <a:lnTo>
                  <a:pt x="30599" y="0"/>
                </a:lnTo>
                <a:lnTo>
                  <a:pt x="38678" y="1076"/>
                </a:lnTo>
                <a:lnTo>
                  <a:pt x="46163" y="5050"/>
                </a:lnTo>
                <a:lnTo>
                  <a:pt x="50876" y="11882"/>
                </a:lnTo>
                <a:lnTo>
                  <a:pt x="28489" y="11882"/>
                </a:lnTo>
                <a:lnTo>
                  <a:pt x="23180" y="12922"/>
                </a:lnTo>
                <a:lnTo>
                  <a:pt x="22960" y="13071"/>
                </a:lnTo>
                <a:close/>
              </a:path>
              <a:path w="53975" h="76200">
                <a:moveTo>
                  <a:pt x="11606" y="76051"/>
                </a:moveTo>
                <a:lnTo>
                  <a:pt x="0" y="76051"/>
                </a:lnTo>
                <a:lnTo>
                  <a:pt x="0" y="2376"/>
                </a:lnTo>
                <a:lnTo>
                  <a:pt x="10551" y="2376"/>
                </a:lnTo>
                <a:lnTo>
                  <a:pt x="10551" y="13071"/>
                </a:lnTo>
                <a:lnTo>
                  <a:pt x="22960" y="13071"/>
                </a:lnTo>
                <a:lnTo>
                  <a:pt x="17674" y="16636"/>
                </a:lnTo>
                <a:lnTo>
                  <a:pt x="13354" y="23914"/>
                </a:lnTo>
                <a:lnTo>
                  <a:pt x="11606" y="35648"/>
                </a:lnTo>
                <a:lnTo>
                  <a:pt x="11606" y="76051"/>
                </a:lnTo>
                <a:close/>
              </a:path>
              <a:path w="53975" h="76200">
                <a:moveTo>
                  <a:pt x="53813" y="76051"/>
                </a:moveTo>
                <a:lnTo>
                  <a:pt x="43261" y="76051"/>
                </a:lnTo>
                <a:lnTo>
                  <a:pt x="43261" y="17824"/>
                </a:lnTo>
                <a:lnTo>
                  <a:pt x="39041" y="11882"/>
                </a:lnTo>
                <a:lnTo>
                  <a:pt x="50876" y="11882"/>
                </a:lnTo>
                <a:lnTo>
                  <a:pt x="51670" y="13034"/>
                </a:lnTo>
                <a:lnTo>
                  <a:pt x="53813" y="26142"/>
                </a:lnTo>
                <a:lnTo>
                  <a:pt x="53813" y="7605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687164" y="5262755"/>
            <a:ext cx="60325" cy="78740"/>
          </a:xfrm>
          <a:custGeom>
            <a:avLst/>
            <a:gdLst/>
            <a:ahLst/>
            <a:cxnLst/>
            <a:rect l="l" t="t" r="r" b="b"/>
            <a:pathLst>
              <a:path w="60325" h="78739">
                <a:moveTo>
                  <a:pt x="40096" y="78427"/>
                </a:moveTo>
                <a:lnTo>
                  <a:pt x="29544" y="78427"/>
                </a:lnTo>
                <a:lnTo>
                  <a:pt x="16915" y="75679"/>
                </a:lnTo>
                <a:lnTo>
                  <a:pt x="7649" y="68030"/>
                </a:lnTo>
                <a:lnTo>
                  <a:pt x="1945" y="56369"/>
                </a:lnTo>
                <a:lnTo>
                  <a:pt x="0" y="41590"/>
                </a:lnTo>
                <a:lnTo>
                  <a:pt x="1830" y="25567"/>
                </a:lnTo>
                <a:lnTo>
                  <a:pt x="7518" y="12328"/>
                </a:lnTo>
                <a:lnTo>
                  <a:pt x="17360" y="3323"/>
                </a:lnTo>
                <a:lnTo>
                  <a:pt x="31655" y="0"/>
                </a:lnTo>
                <a:lnTo>
                  <a:pt x="44119" y="3193"/>
                </a:lnTo>
                <a:lnTo>
                  <a:pt x="52727" y="11882"/>
                </a:lnTo>
                <a:lnTo>
                  <a:pt x="30599" y="11882"/>
                </a:lnTo>
                <a:lnTo>
                  <a:pt x="23180" y="13721"/>
                </a:lnTo>
                <a:lnTo>
                  <a:pt x="17146" y="18567"/>
                </a:lnTo>
                <a:lnTo>
                  <a:pt x="13090" y="25418"/>
                </a:lnTo>
                <a:lnTo>
                  <a:pt x="11606" y="33272"/>
                </a:lnTo>
                <a:lnTo>
                  <a:pt x="59080" y="33272"/>
                </a:lnTo>
                <a:lnTo>
                  <a:pt x="60144" y="43967"/>
                </a:lnTo>
                <a:lnTo>
                  <a:pt x="11606" y="43967"/>
                </a:lnTo>
                <a:lnTo>
                  <a:pt x="12793" y="54197"/>
                </a:lnTo>
                <a:lnTo>
                  <a:pt x="16355" y="61643"/>
                </a:lnTo>
                <a:lnTo>
                  <a:pt x="22290" y="66192"/>
                </a:lnTo>
                <a:lnTo>
                  <a:pt x="30599" y="67733"/>
                </a:lnTo>
                <a:lnTo>
                  <a:pt x="55923" y="67733"/>
                </a:lnTo>
                <a:lnTo>
                  <a:pt x="47482" y="73674"/>
                </a:lnTo>
                <a:lnTo>
                  <a:pt x="44317" y="76051"/>
                </a:lnTo>
                <a:lnTo>
                  <a:pt x="40096" y="78427"/>
                </a:lnTo>
                <a:close/>
              </a:path>
              <a:path w="60325" h="78739">
                <a:moveTo>
                  <a:pt x="59080" y="33272"/>
                </a:moveTo>
                <a:lnTo>
                  <a:pt x="48537" y="33272"/>
                </a:lnTo>
                <a:lnTo>
                  <a:pt x="47070" y="25418"/>
                </a:lnTo>
                <a:lnTo>
                  <a:pt x="43921" y="18567"/>
                </a:lnTo>
                <a:lnTo>
                  <a:pt x="38596" y="13721"/>
                </a:lnTo>
                <a:lnTo>
                  <a:pt x="30599" y="11882"/>
                </a:lnTo>
                <a:lnTo>
                  <a:pt x="52727" y="11882"/>
                </a:lnTo>
                <a:lnTo>
                  <a:pt x="53022" y="12180"/>
                </a:lnTo>
                <a:lnTo>
                  <a:pt x="58363" y="26068"/>
                </a:lnTo>
                <a:lnTo>
                  <a:pt x="59080" y="33272"/>
                </a:lnTo>
                <a:close/>
              </a:path>
              <a:path w="60325" h="78739">
                <a:moveTo>
                  <a:pt x="55923" y="67733"/>
                </a:moveTo>
                <a:lnTo>
                  <a:pt x="41151" y="67733"/>
                </a:lnTo>
                <a:lnTo>
                  <a:pt x="47482" y="59414"/>
                </a:lnTo>
                <a:lnTo>
                  <a:pt x="47482" y="53473"/>
                </a:lnTo>
                <a:lnTo>
                  <a:pt x="59089" y="53473"/>
                </a:lnTo>
                <a:lnTo>
                  <a:pt x="59089" y="57038"/>
                </a:lnTo>
                <a:lnTo>
                  <a:pt x="55923" y="6773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766302" y="5237800"/>
            <a:ext cx="0" cy="101600"/>
          </a:xfrm>
          <a:custGeom>
            <a:avLst/>
            <a:gdLst/>
            <a:ahLst/>
            <a:cxnLst/>
            <a:rect l="l" t="t" r="r" b="b"/>
            <a:pathLst>
              <a:path w="0" h="101600">
                <a:moveTo>
                  <a:pt x="0" y="0"/>
                </a:moveTo>
                <a:lnTo>
                  <a:pt x="0" y="101005"/>
                </a:lnTo>
              </a:path>
            </a:pathLst>
          </a:custGeom>
          <a:ln w="1055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818005" y="5244930"/>
            <a:ext cx="31115" cy="95250"/>
          </a:xfrm>
          <a:custGeom>
            <a:avLst/>
            <a:gdLst/>
            <a:ahLst/>
            <a:cxnLst/>
            <a:rect l="l" t="t" r="r" b="b"/>
            <a:pathLst>
              <a:path w="31115" h="95250">
                <a:moveTo>
                  <a:pt x="20048" y="20201"/>
                </a:moveTo>
                <a:lnTo>
                  <a:pt x="8441" y="20201"/>
                </a:lnTo>
                <a:lnTo>
                  <a:pt x="8441" y="0"/>
                </a:lnTo>
                <a:lnTo>
                  <a:pt x="20048" y="0"/>
                </a:lnTo>
                <a:lnTo>
                  <a:pt x="20048" y="20201"/>
                </a:lnTo>
                <a:close/>
              </a:path>
              <a:path w="31115" h="95250">
                <a:moveTo>
                  <a:pt x="30599" y="30895"/>
                </a:moveTo>
                <a:lnTo>
                  <a:pt x="0" y="30895"/>
                </a:lnTo>
                <a:lnTo>
                  <a:pt x="0" y="20201"/>
                </a:lnTo>
                <a:lnTo>
                  <a:pt x="30599" y="20201"/>
                </a:lnTo>
                <a:lnTo>
                  <a:pt x="30599" y="30895"/>
                </a:lnTo>
                <a:close/>
              </a:path>
              <a:path w="31115" h="95250">
                <a:moveTo>
                  <a:pt x="26379" y="95063"/>
                </a:moveTo>
                <a:lnTo>
                  <a:pt x="10551" y="95063"/>
                </a:lnTo>
                <a:lnTo>
                  <a:pt x="8441" y="87934"/>
                </a:lnTo>
                <a:lnTo>
                  <a:pt x="8441" y="30895"/>
                </a:lnTo>
                <a:lnTo>
                  <a:pt x="20048" y="30895"/>
                </a:lnTo>
                <a:lnTo>
                  <a:pt x="20048" y="84369"/>
                </a:lnTo>
                <a:lnTo>
                  <a:pt x="30599" y="84369"/>
                </a:lnTo>
                <a:lnTo>
                  <a:pt x="30599" y="93875"/>
                </a:lnTo>
                <a:lnTo>
                  <a:pt x="26379" y="9506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859157" y="5237800"/>
            <a:ext cx="53975" cy="101600"/>
          </a:xfrm>
          <a:custGeom>
            <a:avLst/>
            <a:gdLst/>
            <a:ahLst/>
            <a:cxnLst/>
            <a:rect l="l" t="t" r="r" b="b"/>
            <a:pathLst>
              <a:path w="53975" h="101600">
                <a:moveTo>
                  <a:pt x="11606" y="101005"/>
                </a:moveTo>
                <a:lnTo>
                  <a:pt x="0" y="101005"/>
                </a:lnTo>
                <a:lnTo>
                  <a:pt x="0" y="0"/>
                </a:lnTo>
                <a:lnTo>
                  <a:pt x="11606" y="0"/>
                </a:lnTo>
                <a:lnTo>
                  <a:pt x="11606" y="36837"/>
                </a:lnTo>
                <a:lnTo>
                  <a:pt x="29544" y="36837"/>
                </a:lnTo>
                <a:lnTo>
                  <a:pt x="22735" y="38044"/>
                </a:lnTo>
                <a:lnTo>
                  <a:pt x="17014" y="42036"/>
                </a:lnTo>
                <a:lnTo>
                  <a:pt x="13074" y="49370"/>
                </a:lnTo>
                <a:lnTo>
                  <a:pt x="11606" y="60603"/>
                </a:lnTo>
                <a:lnTo>
                  <a:pt x="11606" y="101005"/>
                </a:lnTo>
                <a:close/>
              </a:path>
              <a:path w="53975" h="101600">
                <a:moveTo>
                  <a:pt x="53813" y="101005"/>
                </a:moveTo>
                <a:lnTo>
                  <a:pt x="42206" y="101005"/>
                </a:lnTo>
                <a:lnTo>
                  <a:pt x="42206" y="42778"/>
                </a:lnTo>
                <a:lnTo>
                  <a:pt x="40096" y="36837"/>
                </a:lnTo>
                <a:lnTo>
                  <a:pt x="11606" y="36837"/>
                </a:lnTo>
                <a:lnTo>
                  <a:pt x="14772" y="33272"/>
                </a:lnTo>
                <a:lnTo>
                  <a:pt x="20048" y="24954"/>
                </a:lnTo>
                <a:lnTo>
                  <a:pt x="30599" y="24954"/>
                </a:lnTo>
                <a:lnTo>
                  <a:pt x="38678" y="26031"/>
                </a:lnTo>
                <a:lnTo>
                  <a:pt x="46163" y="30004"/>
                </a:lnTo>
                <a:lnTo>
                  <a:pt x="51670" y="37988"/>
                </a:lnTo>
                <a:lnTo>
                  <a:pt x="53813" y="51096"/>
                </a:lnTo>
                <a:lnTo>
                  <a:pt x="53813" y="10100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930908" y="5262755"/>
            <a:ext cx="33020" cy="76200"/>
          </a:xfrm>
          <a:custGeom>
            <a:avLst/>
            <a:gdLst/>
            <a:ahLst/>
            <a:cxnLst/>
            <a:rect l="l" t="t" r="r" b="b"/>
            <a:pathLst>
              <a:path w="33020" h="76200">
                <a:moveTo>
                  <a:pt x="32710" y="14259"/>
                </a:moveTo>
                <a:lnTo>
                  <a:pt x="10551" y="14259"/>
                </a:lnTo>
                <a:lnTo>
                  <a:pt x="15827" y="5941"/>
                </a:lnTo>
                <a:lnTo>
                  <a:pt x="21103" y="0"/>
                </a:lnTo>
                <a:lnTo>
                  <a:pt x="31655" y="0"/>
                </a:lnTo>
                <a:lnTo>
                  <a:pt x="32710" y="1188"/>
                </a:lnTo>
                <a:lnTo>
                  <a:pt x="32710" y="14259"/>
                </a:lnTo>
                <a:close/>
              </a:path>
              <a:path w="33020" h="76200">
                <a:moveTo>
                  <a:pt x="11606" y="76051"/>
                </a:moveTo>
                <a:lnTo>
                  <a:pt x="0" y="76051"/>
                </a:lnTo>
                <a:lnTo>
                  <a:pt x="0" y="2376"/>
                </a:lnTo>
                <a:lnTo>
                  <a:pt x="10551" y="2376"/>
                </a:lnTo>
                <a:lnTo>
                  <a:pt x="10551" y="14259"/>
                </a:lnTo>
                <a:lnTo>
                  <a:pt x="28489" y="14259"/>
                </a:lnTo>
                <a:lnTo>
                  <a:pt x="21400" y="15726"/>
                </a:lnTo>
                <a:lnTo>
                  <a:pt x="16091" y="19755"/>
                </a:lnTo>
                <a:lnTo>
                  <a:pt x="12760" y="25789"/>
                </a:lnTo>
                <a:lnTo>
                  <a:pt x="11606" y="33272"/>
                </a:lnTo>
                <a:lnTo>
                  <a:pt x="11606" y="7605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968894" y="5262755"/>
            <a:ext cx="60325" cy="78740"/>
          </a:xfrm>
          <a:custGeom>
            <a:avLst/>
            <a:gdLst/>
            <a:ahLst/>
            <a:cxnLst/>
            <a:rect l="l" t="t" r="r" b="b"/>
            <a:pathLst>
              <a:path w="60325" h="78739">
                <a:moveTo>
                  <a:pt x="40096" y="78427"/>
                </a:moveTo>
                <a:lnTo>
                  <a:pt x="29544" y="78427"/>
                </a:lnTo>
                <a:lnTo>
                  <a:pt x="16915" y="75679"/>
                </a:lnTo>
                <a:lnTo>
                  <a:pt x="7649" y="68030"/>
                </a:lnTo>
                <a:lnTo>
                  <a:pt x="1945" y="56369"/>
                </a:lnTo>
                <a:lnTo>
                  <a:pt x="0" y="41590"/>
                </a:lnTo>
                <a:lnTo>
                  <a:pt x="1830" y="25567"/>
                </a:lnTo>
                <a:lnTo>
                  <a:pt x="7518" y="12328"/>
                </a:lnTo>
                <a:lnTo>
                  <a:pt x="17360" y="3323"/>
                </a:lnTo>
                <a:lnTo>
                  <a:pt x="31655" y="0"/>
                </a:lnTo>
                <a:lnTo>
                  <a:pt x="44119" y="3193"/>
                </a:lnTo>
                <a:lnTo>
                  <a:pt x="52727" y="11882"/>
                </a:lnTo>
                <a:lnTo>
                  <a:pt x="29544" y="11882"/>
                </a:lnTo>
                <a:lnTo>
                  <a:pt x="22735" y="13721"/>
                </a:lnTo>
                <a:lnTo>
                  <a:pt x="17014" y="18567"/>
                </a:lnTo>
                <a:lnTo>
                  <a:pt x="13074" y="25418"/>
                </a:lnTo>
                <a:lnTo>
                  <a:pt x="11606" y="33272"/>
                </a:lnTo>
                <a:lnTo>
                  <a:pt x="59080" y="33272"/>
                </a:lnTo>
                <a:lnTo>
                  <a:pt x="60144" y="43967"/>
                </a:lnTo>
                <a:lnTo>
                  <a:pt x="11606" y="43967"/>
                </a:lnTo>
                <a:lnTo>
                  <a:pt x="12793" y="54197"/>
                </a:lnTo>
                <a:lnTo>
                  <a:pt x="16355" y="61643"/>
                </a:lnTo>
                <a:lnTo>
                  <a:pt x="22290" y="66192"/>
                </a:lnTo>
                <a:lnTo>
                  <a:pt x="30599" y="67733"/>
                </a:lnTo>
                <a:lnTo>
                  <a:pt x="54868" y="67733"/>
                </a:lnTo>
                <a:lnTo>
                  <a:pt x="47482" y="73674"/>
                </a:lnTo>
                <a:lnTo>
                  <a:pt x="44317" y="76051"/>
                </a:lnTo>
                <a:lnTo>
                  <a:pt x="40096" y="78427"/>
                </a:lnTo>
                <a:close/>
              </a:path>
              <a:path w="60325" h="78739">
                <a:moveTo>
                  <a:pt x="59080" y="33272"/>
                </a:moveTo>
                <a:lnTo>
                  <a:pt x="48537" y="33272"/>
                </a:lnTo>
                <a:lnTo>
                  <a:pt x="47053" y="25418"/>
                </a:lnTo>
                <a:lnTo>
                  <a:pt x="43789" y="18567"/>
                </a:lnTo>
                <a:lnTo>
                  <a:pt x="38150" y="13721"/>
                </a:lnTo>
                <a:lnTo>
                  <a:pt x="29544" y="11882"/>
                </a:lnTo>
                <a:lnTo>
                  <a:pt x="52727" y="11882"/>
                </a:lnTo>
                <a:lnTo>
                  <a:pt x="53022" y="12180"/>
                </a:lnTo>
                <a:lnTo>
                  <a:pt x="58363" y="26068"/>
                </a:lnTo>
                <a:lnTo>
                  <a:pt x="59080" y="33272"/>
                </a:lnTo>
                <a:close/>
              </a:path>
              <a:path w="60325" h="78739">
                <a:moveTo>
                  <a:pt x="54868" y="67733"/>
                </a:moveTo>
                <a:lnTo>
                  <a:pt x="41151" y="67733"/>
                </a:lnTo>
                <a:lnTo>
                  <a:pt x="47482" y="59414"/>
                </a:lnTo>
                <a:lnTo>
                  <a:pt x="47482" y="53473"/>
                </a:lnTo>
                <a:lnTo>
                  <a:pt x="59089" y="53473"/>
                </a:lnTo>
                <a:lnTo>
                  <a:pt x="54868" y="6773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038536" y="5262755"/>
            <a:ext cx="62865" cy="78740"/>
          </a:xfrm>
          <a:custGeom>
            <a:avLst/>
            <a:gdLst/>
            <a:ahLst/>
            <a:cxnLst/>
            <a:rect l="l" t="t" r="r" b="b"/>
            <a:pathLst>
              <a:path w="62865" h="78739">
                <a:moveTo>
                  <a:pt x="13717" y="24954"/>
                </a:moveTo>
                <a:lnTo>
                  <a:pt x="3165" y="24954"/>
                </a:lnTo>
                <a:lnTo>
                  <a:pt x="5671" y="13535"/>
                </a:lnTo>
                <a:lnTo>
                  <a:pt x="11343" y="5792"/>
                </a:lnTo>
                <a:lnTo>
                  <a:pt x="19784" y="1392"/>
                </a:lnTo>
                <a:lnTo>
                  <a:pt x="30599" y="0"/>
                </a:lnTo>
                <a:lnTo>
                  <a:pt x="36617" y="668"/>
                </a:lnTo>
                <a:lnTo>
                  <a:pt x="44712" y="3564"/>
                </a:lnTo>
                <a:lnTo>
                  <a:pt x="51818" y="10026"/>
                </a:lnTo>
                <a:lnTo>
                  <a:pt x="51998" y="10694"/>
                </a:lnTo>
                <a:lnTo>
                  <a:pt x="15827" y="10694"/>
                </a:lnTo>
                <a:lnTo>
                  <a:pt x="14772" y="19012"/>
                </a:lnTo>
                <a:lnTo>
                  <a:pt x="13717" y="24954"/>
                </a:lnTo>
                <a:close/>
              </a:path>
              <a:path w="62865" h="78739">
                <a:moveTo>
                  <a:pt x="21103" y="78427"/>
                </a:moveTo>
                <a:lnTo>
                  <a:pt x="12464" y="76923"/>
                </a:lnTo>
                <a:lnTo>
                  <a:pt x="5803" y="72634"/>
                </a:lnTo>
                <a:lnTo>
                  <a:pt x="1516" y="65894"/>
                </a:lnTo>
                <a:lnTo>
                  <a:pt x="0" y="57038"/>
                </a:lnTo>
                <a:lnTo>
                  <a:pt x="610" y="51338"/>
                </a:lnTo>
                <a:lnTo>
                  <a:pt x="3297" y="44412"/>
                </a:lnTo>
                <a:lnTo>
                  <a:pt x="9348" y="38155"/>
                </a:lnTo>
                <a:lnTo>
                  <a:pt x="20048" y="34460"/>
                </a:lnTo>
                <a:lnTo>
                  <a:pt x="37986" y="32084"/>
                </a:lnTo>
                <a:lnTo>
                  <a:pt x="44317" y="29707"/>
                </a:lnTo>
                <a:lnTo>
                  <a:pt x="44317" y="15447"/>
                </a:lnTo>
                <a:lnTo>
                  <a:pt x="39041" y="10694"/>
                </a:lnTo>
                <a:lnTo>
                  <a:pt x="51998" y="10694"/>
                </a:lnTo>
                <a:lnTo>
                  <a:pt x="54868" y="21389"/>
                </a:lnTo>
                <a:lnTo>
                  <a:pt x="54868" y="39213"/>
                </a:lnTo>
                <a:lnTo>
                  <a:pt x="44317" y="39213"/>
                </a:lnTo>
                <a:lnTo>
                  <a:pt x="42206" y="40402"/>
                </a:lnTo>
                <a:lnTo>
                  <a:pt x="39041" y="41590"/>
                </a:lnTo>
                <a:lnTo>
                  <a:pt x="25324" y="43967"/>
                </a:lnTo>
                <a:lnTo>
                  <a:pt x="20048" y="43967"/>
                </a:lnTo>
                <a:lnTo>
                  <a:pt x="11606" y="46343"/>
                </a:lnTo>
                <a:lnTo>
                  <a:pt x="11606" y="62979"/>
                </a:lnTo>
                <a:lnTo>
                  <a:pt x="14772" y="67733"/>
                </a:lnTo>
                <a:lnTo>
                  <a:pt x="43201" y="67733"/>
                </a:lnTo>
                <a:lnTo>
                  <a:pt x="40689" y="70406"/>
                </a:lnTo>
                <a:lnTo>
                  <a:pt x="35875" y="74268"/>
                </a:lnTo>
                <a:lnTo>
                  <a:pt x="29478" y="77239"/>
                </a:lnTo>
                <a:lnTo>
                  <a:pt x="21103" y="78427"/>
                </a:lnTo>
                <a:close/>
              </a:path>
              <a:path w="62865" h="78739">
                <a:moveTo>
                  <a:pt x="43201" y="67733"/>
                </a:moveTo>
                <a:lnTo>
                  <a:pt x="23213" y="67733"/>
                </a:lnTo>
                <a:lnTo>
                  <a:pt x="30962" y="66470"/>
                </a:lnTo>
                <a:lnTo>
                  <a:pt x="37722" y="62979"/>
                </a:lnTo>
                <a:lnTo>
                  <a:pt x="42503" y="57706"/>
                </a:lnTo>
                <a:lnTo>
                  <a:pt x="44317" y="51096"/>
                </a:lnTo>
                <a:lnTo>
                  <a:pt x="44317" y="39213"/>
                </a:lnTo>
                <a:lnTo>
                  <a:pt x="54868" y="39213"/>
                </a:lnTo>
                <a:lnTo>
                  <a:pt x="54868" y="66544"/>
                </a:lnTo>
                <a:lnTo>
                  <a:pt x="44317" y="66544"/>
                </a:lnTo>
                <a:lnTo>
                  <a:pt x="43201" y="67733"/>
                </a:lnTo>
                <a:close/>
              </a:path>
              <a:path w="62865" h="78739">
                <a:moveTo>
                  <a:pt x="59089" y="78427"/>
                </a:moveTo>
                <a:lnTo>
                  <a:pt x="46427" y="78427"/>
                </a:lnTo>
                <a:lnTo>
                  <a:pt x="44317" y="72486"/>
                </a:lnTo>
                <a:lnTo>
                  <a:pt x="44317" y="66544"/>
                </a:lnTo>
                <a:lnTo>
                  <a:pt x="54868" y="66544"/>
                </a:lnTo>
                <a:lnTo>
                  <a:pt x="55923" y="67733"/>
                </a:lnTo>
                <a:lnTo>
                  <a:pt x="62254" y="67733"/>
                </a:lnTo>
                <a:lnTo>
                  <a:pt x="62254" y="76051"/>
                </a:lnTo>
                <a:lnTo>
                  <a:pt x="60144" y="77239"/>
                </a:lnTo>
                <a:lnTo>
                  <a:pt x="59089" y="7842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109232" y="5237800"/>
            <a:ext cx="58419" cy="103505"/>
          </a:xfrm>
          <a:custGeom>
            <a:avLst/>
            <a:gdLst/>
            <a:ahLst/>
            <a:cxnLst/>
            <a:rect l="l" t="t" r="r" b="b"/>
            <a:pathLst>
              <a:path w="58420" h="103504">
                <a:moveTo>
                  <a:pt x="58034" y="38025"/>
                </a:moveTo>
                <a:lnTo>
                  <a:pt x="46427" y="38025"/>
                </a:lnTo>
                <a:lnTo>
                  <a:pt x="46427" y="0"/>
                </a:lnTo>
                <a:lnTo>
                  <a:pt x="58034" y="0"/>
                </a:lnTo>
                <a:lnTo>
                  <a:pt x="58034" y="38025"/>
                </a:lnTo>
                <a:close/>
              </a:path>
              <a:path w="58420" h="103504">
                <a:moveTo>
                  <a:pt x="34820" y="103382"/>
                </a:moveTo>
                <a:lnTo>
                  <a:pt x="28489" y="103382"/>
                </a:lnTo>
                <a:lnTo>
                  <a:pt x="14689" y="99390"/>
                </a:lnTo>
                <a:lnTo>
                  <a:pt x="5935" y="89271"/>
                </a:lnTo>
                <a:lnTo>
                  <a:pt x="1335" y="75809"/>
                </a:lnTo>
                <a:lnTo>
                  <a:pt x="0" y="61791"/>
                </a:lnTo>
                <a:lnTo>
                  <a:pt x="1764" y="47513"/>
                </a:lnTo>
                <a:lnTo>
                  <a:pt x="6990" y="35797"/>
                </a:lnTo>
                <a:lnTo>
                  <a:pt x="15580" y="27869"/>
                </a:lnTo>
                <a:lnTo>
                  <a:pt x="27434" y="24954"/>
                </a:lnTo>
                <a:lnTo>
                  <a:pt x="39041" y="24954"/>
                </a:lnTo>
                <a:lnTo>
                  <a:pt x="44317" y="33272"/>
                </a:lnTo>
                <a:lnTo>
                  <a:pt x="45899" y="36837"/>
                </a:lnTo>
                <a:lnTo>
                  <a:pt x="29544" y="36837"/>
                </a:lnTo>
                <a:lnTo>
                  <a:pt x="19174" y="39770"/>
                </a:lnTo>
                <a:lnTo>
                  <a:pt x="13849" y="46937"/>
                </a:lnTo>
                <a:lnTo>
                  <a:pt x="11887" y="55887"/>
                </a:lnTo>
                <a:lnTo>
                  <a:pt x="11606" y="64168"/>
                </a:lnTo>
                <a:lnTo>
                  <a:pt x="12612" y="75642"/>
                </a:lnTo>
                <a:lnTo>
                  <a:pt x="15695" y="84666"/>
                </a:lnTo>
                <a:lnTo>
                  <a:pt x="20954" y="90570"/>
                </a:lnTo>
                <a:lnTo>
                  <a:pt x="28489" y="92687"/>
                </a:lnTo>
                <a:lnTo>
                  <a:pt x="46823" y="92687"/>
                </a:lnTo>
                <a:lnTo>
                  <a:pt x="42206" y="101005"/>
                </a:lnTo>
                <a:lnTo>
                  <a:pt x="34820" y="103382"/>
                </a:lnTo>
                <a:close/>
              </a:path>
              <a:path w="58420" h="103504">
                <a:moveTo>
                  <a:pt x="46823" y="92687"/>
                </a:moveTo>
                <a:lnTo>
                  <a:pt x="28489" y="92687"/>
                </a:lnTo>
                <a:lnTo>
                  <a:pt x="34408" y="91629"/>
                </a:lnTo>
                <a:lnTo>
                  <a:pt x="40228" y="87785"/>
                </a:lnTo>
                <a:lnTo>
                  <a:pt x="44663" y="80154"/>
                </a:lnTo>
                <a:lnTo>
                  <a:pt x="46427" y="67733"/>
                </a:lnTo>
                <a:lnTo>
                  <a:pt x="46015" y="57892"/>
                </a:lnTo>
                <a:lnTo>
                  <a:pt x="43921" y="47829"/>
                </a:lnTo>
                <a:lnTo>
                  <a:pt x="38859" y="39993"/>
                </a:lnTo>
                <a:lnTo>
                  <a:pt x="29544" y="36837"/>
                </a:lnTo>
                <a:lnTo>
                  <a:pt x="45899" y="36837"/>
                </a:lnTo>
                <a:lnTo>
                  <a:pt x="46427" y="38025"/>
                </a:lnTo>
                <a:lnTo>
                  <a:pt x="58034" y="38025"/>
                </a:lnTo>
                <a:lnTo>
                  <a:pt x="58034" y="91499"/>
                </a:lnTo>
                <a:lnTo>
                  <a:pt x="47482" y="91499"/>
                </a:lnTo>
                <a:lnTo>
                  <a:pt x="46823" y="92687"/>
                </a:lnTo>
                <a:close/>
              </a:path>
              <a:path w="58420" h="103504">
                <a:moveTo>
                  <a:pt x="58034" y="101005"/>
                </a:moveTo>
                <a:lnTo>
                  <a:pt x="47482" y="101005"/>
                </a:lnTo>
                <a:lnTo>
                  <a:pt x="47482" y="91499"/>
                </a:lnTo>
                <a:lnTo>
                  <a:pt x="58034" y="91499"/>
                </a:lnTo>
                <a:lnTo>
                  <a:pt x="58034" y="10100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824037" y="5235424"/>
            <a:ext cx="55244" cy="101600"/>
          </a:xfrm>
          <a:custGeom>
            <a:avLst/>
            <a:gdLst/>
            <a:ahLst/>
            <a:cxnLst/>
            <a:rect l="l" t="t" r="r" b="b"/>
            <a:pathLst>
              <a:path w="55245" h="101600">
                <a:moveTo>
                  <a:pt x="10551" y="101005"/>
                </a:moveTo>
                <a:lnTo>
                  <a:pt x="0" y="101005"/>
                </a:lnTo>
                <a:lnTo>
                  <a:pt x="0" y="0"/>
                </a:lnTo>
                <a:lnTo>
                  <a:pt x="10551" y="0"/>
                </a:lnTo>
                <a:lnTo>
                  <a:pt x="10551" y="58226"/>
                </a:lnTo>
                <a:lnTo>
                  <a:pt x="29544" y="58226"/>
                </a:lnTo>
                <a:lnTo>
                  <a:pt x="33061" y="64168"/>
                </a:lnTo>
                <a:lnTo>
                  <a:pt x="20048" y="64168"/>
                </a:lnTo>
                <a:lnTo>
                  <a:pt x="10551" y="73674"/>
                </a:lnTo>
                <a:lnTo>
                  <a:pt x="10551" y="101005"/>
                </a:lnTo>
                <a:close/>
              </a:path>
              <a:path w="55245" h="101600">
                <a:moveTo>
                  <a:pt x="29544" y="58226"/>
                </a:moveTo>
                <a:lnTo>
                  <a:pt x="10551" y="58226"/>
                </a:lnTo>
                <a:lnTo>
                  <a:pt x="39041" y="27330"/>
                </a:lnTo>
                <a:lnTo>
                  <a:pt x="52758" y="27330"/>
                </a:lnTo>
                <a:lnTo>
                  <a:pt x="27434" y="54661"/>
                </a:lnTo>
                <a:lnTo>
                  <a:pt x="29544" y="58226"/>
                </a:lnTo>
                <a:close/>
              </a:path>
              <a:path w="55245" h="101600">
                <a:moveTo>
                  <a:pt x="54868" y="101005"/>
                </a:moveTo>
                <a:lnTo>
                  <a:pt x="40096" y="101005"/>
                </a:lnTo>
                <a:lnTo>
                  <a:pt x="20048" y="64168"/>
                </a:lnTo>
                <a:lnTo>
                  <a:pt x="33061" y="64168"/>
                </a:lnTo>
                <a:lnTo>
                  <a:pt x="54868" y="10100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144519" y="5091639"/>
            <a:ext cx="345440" cy="388620"/>
          </a:xfrm>
          <a:custGeom>
            <a:avLst/>
            <a:gdLst/>
            <a:ahLst/>
            <a:cxnLst/>
            <a:rect l="l" t="t" r="r" b="b"/>
            <a:pathLst>
              <a:path w="345439" h="388620">
                <a:moveTo>
                  <a:pt x="173047" y="388573"/>
                </a:moveTo>
                <a:lnTo>
                  <a:pt x="127255" y="381653"/>
                </a:lnTo>
                <a:lnTo>
                  <a:pt x="85976" y="362123"/>
                </a:lnTo>
                <a:lnTo>
                  <a:pt x="50911" y="331832"/>
                </a:lnTo>
                <a:lnTo>
                  <a:pt x="23760" y="292629"/>
                </a:lnTo>
                <a:lnTo>
                  <a:pt x="6223" y="246363"/>
                </a:lnTo>
                <a:lnTo>
                  <a:pt x="0" y="194881"/>
                </a:lnTo>
                <a:lnTo>
                  <a:pt x="6223" y="143311"/>
                </a:lnTo>
                <a:lnTo>
                  <a:pt x="23760" y="96824"/>
                </a:lnTo>
                <a:lnTo>
                  <a:pt x="50911" y="57335"/>
                </a:lnTo>
                <a:lnTo>
                  <a:pt x="85976" y="26758"/>
                </a:lnTo>
                <a:lnTo>
                  <a:pt x="127255" y="7008"/>
                </a:lnTo>
                <a:lnTo>
                  <a:pt x="173047" y="0"/>
                </a:lnTo>
                <a:lnTo>
                  <a:pt x="218761" y="7008"/>
                </a:lnTo>
                <a:lnTo>
                  <a:pt x="259844" y="26758"/>
                </a:lnTo>
                <a:lnTo>
                  <a:pt x="294655" y="57335"/>
                </a:lnTo>
                <a:lnTo>
                  <a:pt x="321552" y="96824"/>
                </a:lnTo>
                <a:lnTo>
                  <a:pt x="338894" y="143311"/>
                </a:lnTo>
                <a:lnTo>
                  <a:pt x="345039" y="194881"/>
                </a:lnTo>
                <a:lnTo>
                  <a:pt x="338894" y="246363"/>
                </a:lnTo>
                <a:lnTo>
                  <a:pt x="321552" y="292629"/>
                </a:lnTo>
                <a:lnTo>
                  <a:pt x="294655" y="331832"/>
                </a:lnTo>
                <a:lnTo>
                  <a:pt x="259844" y="362123"/>
                </a:lnTo>
                <a:lnTo>
                  <a:pt x="218761" y="381653"/>
                </a:lnTo>
                <a:lnTo>
                  <a:pt x="173047" y="388573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144520" y="5091639"/>
            <a:ext cx="345440" cy="388620"/>
          </a:xfrm>
          <a:custGeom>
            <a:avLst/>
            <a:gdLst/>
            <a:ahLst/>
            <a:cxnLst/>
            <a:rect l="l" t="t" r="r" b="b"/>
            <a:pathLst>
              <a:path w="345439" h="388620">
                <a:moveTo>
                  <a:pt x="345039" y="194881"/>
                </a:moveTo>
                <a:lnTo>
                  <a:pt x="338894" y="246363"/>
                </a:lnTo>
                <a:lnTo>
                  <a:pt x="321552" y="292629"/>
                </a:lnTo>
                <a:lnTo>
                  <a:pt x="294655" y="331832"/>
                </a:lnTo>
                <a:lnTo>
                  <a:pt x="259844" y="362123"/>
                </a:lnTo>
                <a:lnTo>
                  <a:pt x="218761" y="381653"/>
                </a:lnTo>
                <a:lnTo>
                  <a:pt x="173047" y="388573"/>
                </a:lnTo>
                <a:lnTo>
                  <a:pt x="127255" y="381653"/>
                </a:lnTo>
                <a:lnTo>
                  <a:pt x="85976" y="362123"/>
                </a:lnTo>
                <a:lnTo>
                  <a:pt x="50911" y="331832"/>
                </a:lnTo>
                <a:lnTo>
                  <a:pt x="23760" y="292629"/>
                </a:lnTo>
                <a:lnTo>
                  <a:pt x="6223" y="246363"/>
                </a:lnTo>
                <a:lnTo>
                  <a:pt x="0" y="194881"/>
                </a:lnTo>
                <a:lnTo>
                  <a:pt x="6223" y="143311"/>
                </a:lnTo>
                <a:lnTo>
                  <a:pt x="23760" y="96824"/>
                </a:lnTo>
                <a:lnTo>
                  <a:pt x="50911" y="57335"/>
                </a:lnTo>
                <a:lnTo>
                  <a:pt x="85976" y="26758"/>
                </a:lnTo>
                <a:lnTo>
                  <a:pt x="127255" y="7008"/>
                </a:lnTo>
                <a:lnTo>
                  <a:pt x="173047" y="0"/>
                </a:lnTo>
                <a:lnTo>
                  <a:pt x="218761" y="7008"/>
                </a:lnTo>
                <a:lnTo>
                  <a:pt x="259844" y="26758"/>
                </a:lnTo>
                <a:lnTo>
                  <a:pt x="294655" y="57335"/>
                </a:lnTo>
                <a:lnTo>
                  <a:pt x="321552" y="96824"/>
                </a:lnTo>
                <a:lnTo>
                  <a:pt x="338894" y="143311"/>
                </a:lnTo>
                <a:lnTo>
                  <a:pt x="345039" y="194881"/>
                </a:lnTo>
                <a:close/>
              </a:path>
            </a:pathLst>
          </a:custGeom>
          <a:ln w="668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294354" y="5235424"/>
            <a:ext cx="53975" cy="101600"/>
          </a:xfrm>
          <a:custGeom>
            <a:avLst/>
            <a:gdLst/>
            <a:ahLst/>
            <a:cxnLst/>
            <a:rect l="l" t="t" r="r" b="b"/>
            <a:pathLst>
              <a:path w="53975" h="101600">
                <a:moveTo>
                  <a:pt x="10551" y="101005"/>
                </a:moveTo>
                <a:lnTo>
                  <a:pt x="0" y="101005"/>
                </a:lnTo>
                <a:lnTo>
                  <a:pt x="0" y="0"/>
                </a:lnTo>
                <a:lnTo>
                  <a:pt x="10551" y="0"/>
                </a:lnTo>
                <a:lnTo>
                  <a:pt x="10551" y="58226"/>
                </a:lnTo>
                <a:lnTo>
                  <a:pt x="29463" y="58226"/>
                </a:lnTo>
                <a:lnTo>
                  <a:pt x="32845" y="64168"/>
                </a:lnTo>
                <a:lnTo>
                  <a:pt x="20048" y="64168"/>
                </a:lnTo>
                <a:lnTo>
                  <a:pt x="10551" y="73674"/>
                </a:lnTo>
                <a:lnTo>
                  <a:pt x="10551" y="101005"/>
                </a:lnTo>
                <a:close/>
              </a:path>
              <a:path w="53975" h="101600">
                <a:moveTo>
                  <a:pt x="29463" y="58226"/>
                </a:moveTo>
                <a:lnTo>
                  <a:pt x="10551" y="58226"/>
                </a:lnTo>
                <a:lnTo>
                  <a:pt x="39041" y="27330"/>
                </a:lnTo>
                <a:lnTo>
                  <a:pt x="52758" y="27330"/>
                </a:lnTo>
                <a:lnTo>
                  <a:pt x="27434" y="54661"/>
                </a:lnTo>
                <a:lnTo>
                  <a:pt x="29463" y="58226"/>
                </a:lnTo>
                <a:close/>
              </a:path>
              <a:path w="53975" h="101600">
                <a:moveTo>
                  <a:pt x="53813" y="101005"/>
                </a:moveTo>
                <a:lnTo>
                  <a:pt x="40096" y="101005"/>
                </a:lnTo>
                <a:lnTo>
                  <a:pt x="20048" y="64168"/>
                </a:lnTo>
                <a:lnTo>
                  <a:pt x="32845" y="64168"/>
                </a:lnTo>
                <a:lnTo>
                  <a:pt x="53813" y="10100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614826" y="5091639"/>
            <a:ext cx="345440" cy="388620"/>
          </a:xfrm>
          <a:custGeom>
            <a:avLst/>
            <a:gdLst/>
            <a:ahLst/>
            <a:cxnLst/>
            <a:rect l="l" t="t" r="r" b="b"/>
            <a:pathLst>
              <a:path w="345439" h="388620">
                <a:moveTo>
                  <a:pt x="173047" y="388573"/>
                </a:moveTo>
                <a:lnTo>
                  <a:pt x="126888" y="381653"/>
                </a:lnTo>
                <a:lnTo>
                  <a:pt x="85507" y="362123"/>
                </a:lnTo>
                <a:lnTo>
                  <a:pt x="50516" y="331832"/>
                </a:lnTo>
                <a:lnTo>
                  <a:pt x="23526" y="292629"/>
                </a:lnTo>
                <a:lnTo>
                  <a:pt x="6150" y="246363"/>
                </a:lnTo>
                <a:lnTo>
                  <a:pt x="0" y="194881"/>
                </a:lnTo>
                <a:lnTo>
                  <a:pt x="6150" y="143311"/>
                </a:lnTo>
                <a:lnTo>
                  <a:pt x="23526" y="96824"/>
                </a:lnTo>
                <a:lnTo>
                  <a:pt x="50516" y="57335"/>
                </a:lnTo>
                <a:lnTo>
                  <a:pt x="85507" y="26758"/>
                </a:lnTo>
                <a:lnTo>
                  <a:pt x="126888" y="7008"/>
                </a:lnTo>
                <a:lnTo>
                  <a:pt x="173047" y="0"/>
                </a:lnTo>
                <a:lnTo>
                  <a:pt x="218761" y="7008"/>
                </a:lnTo>
                <a:lnTo>
                  <a:pt x="259844" y="26758"/>
                </a:lnTo>
                <a:lnTo>
                  <a:pt x="294655" y="57335"/>
                </a:lnTo>
                <a:lnTo>
                  <a:pt x="321552" y="96824"/>
                </a:lnTo>
                <a:lnTo>
                  <a:pt x="338894" y="143311"/>
                </a:lnTo>
                <a:lnTo>
                  <a:pt x="345039" y="194881"/>
                </a:lnTo>
                <a:lnTo>
                  <a:pt x="338894" y="246363"/>
                </a:lnTo>
                <a:lnTo>
                  <a:pt x="321552" y="292629"/>
                </a:lnTo>
                <a:lnTo>
                  <a:pt x="294655" y="331832"/>
                </a:lnTo>
                <a:lnTo>
                  <a:pt x="259844" y="362123"/>
                </a:lnTo>
                <a:lnTo>
                  <a:pt x="218761" y="381653"/>
                </a:lnTo>
                <a:lnTo>
                  <a:pt x="173047" y="388573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614827" y="5091639"/>
            <a:ext cx="345440" cy="388620"/>
          </a:xfrm>
          <a:custGeom>
            <a:avLst/>
            <a:gdLst/>
            <a:ahLst/>
            <a:cxnLst/>
            <a:rect l="l" t="t" r="r" b="b"/>
            <a:pathLst>
              <a:path w="345439" h="388620">
                <a:moveTo>
                  <a:pt x="345039" y="194881"/>
                </a:moveTo>
                <a:lnTo>
                  <a:pt x="338894" y="246363"/>
                </a:lnTo>
                <a:lnTo>
                  <a:pt x="321552" y="292629"/>
                </a:lnTo>
                <a:lnTo>
                  <a:pt x="294655" y="331832"/>
                </a:lnTo>
                <a:lnTo>
                  <a:pt x="259844" y="362123"/>
                </a:lnTo>
                <a:lnTo>
                  <a:pt x="218761" y="381653"/>
                </a:lnTo>
                <a:lnTo>
                  <a:pt x="173047" y="388573"/>
                </a:lnTo>
                <a:lnTo>
                  <a:pt x="126888" y="381653"/>
                </a:lnTo>
                <a:lnTo>
                  <a:pt x="85507" y="362123"/>
                </a:lnTo>
                <a:lnTo>
                  <a:pt x="50516" y="331832"/>
                </a:lnTo>
                <a:lnTo>
                  <a:pt x="23526" y="292629"/>
                </a:lnTo>
                <a:lnTo>
                  <a:pt x="6150" y="246363"/>
                </a:lnTo>
                <a:lnTo>
                  <a:pt x="0" y="194881"/>
                </a:lnTo>
                <a:lnTo>
                  <a:pt x="6150" y="143311"/>
                </a:lnTo>
                <a:lnTo>
                  <a:pt x="23526" y="96824"/>
                </a:lnTo>
                <a:lnTo>
                  <a:pt x="50516" y="57335"/>
                </a:lnTo>
                <a:lnTo>
                  <a:pt x="85507" y="26758"/>
                </a:lnTo>
                <a:lnTo>
                  <a:pt x="126888" y="7008"/>
                </a:lnTo>
                <a:lnTo>
                  <a:pt x="173047" y="0"/>
                </a:lnTo>
                <a:lnTo>
                  <a:pt x="218761" y="7008"/>
                </a:lnTo>
                <a:lnTo>
                  <a:pt x="259844" y="26758"/>
                </a:lnTo>
                <a:lnTo>
                  <a:pt x="294655" y="57335"/>
                </a:lnTo>
                <a:lnTo>
                  <a:pt x="321552" y="96824"/>
                </a:lnTo>
                <a:lnTo>
                  <a:pt x="338894" y="143311"/>
                </a:lnTo>
                <a:lnTo>
                  <a:pt x="345039" y="194881"/>
                </a:lnTo>
                <a:close/>
              </a:path>
            </a:pathLst>
          </a:custGeom>
          <a:ln w="668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764660" y="5235424"/>
            <a:ext cx="53975" cy="101600"/>
          </a:xfrm>
          <a:custGeom>
            <a:avLst/>
            <a:gdLst/>
            <a:ahLst/>
            <a:cxnLst/>
            <a:rect l="l" t="t" r="r" b="b"/>
            <a:pathLst>
              <a:path w="53975" h="101600">
                <a:moveTo>
                  <a:pt x="10551" y="101005"/>
                </a:moveTo>
                <a:lnTo>
                  <a:pt x="0" y="101005"/>
                </a:lnTo>
                <a:lnTo>
                  <a:pt x="0" y="0"/>
                </a:lnTo>
                <a:lnTo>
                  <a:pt x="10551" y="0"/>
                </a:lnTo>
                <a:lnTo>
                  <a:pt x="10551" y="58226"/>
                </a:lnTo>
                <a:lnTo>
                  <a:pt x="29463" y="58226"/>
                </a:lnTo>
                <a:lnTo>
                  <a:pt x="32845" y="64168"/>
                </a:lnTo>
                <a:lnTo>
                  <a:pt x="18993" y="64168"/>
                </a:lnTo>
                <a:lnTo>
                  <a:pt x="10551" y="73674"/>
                </a:lnTo>
                <a:lnTo>
                  <a:pt x="10551" y="101005"/>
                </a:lnTo>
                <a:close/>
              </a:path>
              <a:path w="53975" h="101600">
                <a:moveTo>
                  <a:pt x="29463" y="58226"/>
                </a:moveTo>
                <a:lnTo>
                  <a:pt x="10551" y="58226"/>
                </a:lnTo>
                <a:lnTo>
                  <a:pt x="39041" y="27330"/>
                </a:lnTo>
                <a:lnTo>
                  <a:pt x="52758" y="27330"/>
                </a:lnTo>
                <a:lnTo>
                  <a:pt x="27434" y="54661"/>
                </a:lnTo>
                <a:lnTo>
                  <a:pt x="29463" y="58226"/>
                </a:lnTo>
                <a:close/>
              </a:path>
              <a:path w="53975" h="101600">
                <a:moveTo>
                  <a:pt x="53813" y="101005"/>
                </a:moveTo>
                <a:lnTo>
                  <a:pt x="40096" y="101005"/>
                </a:lnTo>
                <a:lnTo>
                  <a:pt x="18993" y="64168"/>
                </a:lnTo>
                <a:lnTo>
                  <a:pt x="32845" y="64168"/>
                </a:lnTo>
                <a:lnTo>
                  <a:pt x="53813" y="10100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303851" y="4610378"/>
            <a:ext cx="56515" cy="63500"/>
          </a:xfrm>
          <a:custGeom>
            <a:avLst/>
            <a:gdLst/>
            <a:ahLst/>
            <a:cxnLst/>
            <a:rect l="l" t="t" r="r" b="b"/>
            <a:pathLst>
              <a:path w="56514" h="63500">
                <a:moveTo>
                  <a:pt x="27434" y="62979"/>
                </a:moveTo>
                <a:lnTo>
                  <a:pt x="16470" y="60491"/>
                </a:lnTo>
                <a:lnTo>
                  <a:pt x="7781" y="53770"/>
                </a:lnTo>
                <a:lnTo>
                  <a:pt x="2060" y="43929"/>
                </a:lnTo>
                <a:lnTo>
                  <a:pt x="0" y="32084"/>
                </a:lnTo>
                <a:lnTo>
                  <a:pt x="2060" y="19551"/>
                </a:lnTo>
                <a:lnTo>
                  <a:pt x="7781" y="9357"/>
                </a:lnTo>
                <a:lnTo>
                  <a:pt x="16470" y="2506"/>
                </a:lnTo>
                <a:lnTo>
                  <a:pt x="27434" y="0"/>
                </a:lnTo>
                <a:lnTo>
                  <a:pt x="38563" y="2506"/>
                </a:lnTo>
                <a:lnTo>
                  <a:pt x="47614" y="9357"/>
                </a:lnTo>
                <a:lnTo>
                  <a:pt x="53698" y="19551"/>
                </a:lnTo>
                <a:lnTo>
                  <a:pt x="55923" y="32084"/>
                </a:lnTo>
                <a:lnTo>
                  <a:pt x="53698" y="43929"/>
                </a:lnTo>
                <a:lnTo>
                  <a:pt x="47614" y="53770"/>
                </a:lnTo>
                <a:lnTo>
                  <a:pt x="38563" y="60491"/>
                </a:lnTo>
                <a:lnTo>
                  <a:pt x="27434" y="6297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303852" y="4610378"/>
            <a:ext cx="56515" cy="63500"/>
          </a:xfrm>
          <a:custGeom>
            <a:avLst/>
            <a:gdLst/>
            <a:ahLst/>
            <a:cxnLst/>
            <a:rect l="l" t="t" r="r" b="b"/>
            <a:pathLst>
              <a:path w="56514" h="63500">
                <a:moveTo>
                  <a:pt x="55923" y="32084"/>
                </a:moveTo>
                <a:lnTo>
                  <a:pt x="53698" y="43929"/>
                </a:lnTo>
                <a:lnTo>
                  <a:pt x="47614" y="53770"/>
                </a:lnTo>
                <a:lnTo>
                  <a:pt x="38563" y="60491"/>
                </a:lnTo>
                <a:lnTo>
                  <a:pt x="27434" y="62979"/>
                </a:lnTo>
                <a:lnTo>
                  <a:pt x="16470" y="60491"/>
                </a:lnTo>
                <a:lnTo>
                  <a:pt x="7781" y="53770"/>
                </a:lnTo>
                <a:lnTo>
                  <a:pt x="2060" y="43929"/>
                </a:lnTo>
                <a:lnTo>
                  <a:pt x="0" y="32084"/>
                </a:lnTo>
                <a:lnTo>
                  <a:pt x="2060" y="19551"/>
                </a:lnTo>
                <a:lnTo>
                  <a:pt x="7781" y="9357"/>
                </a:lnTo>
                <a:lnTo>
                  <a:pt x="16470" y="2506"/>
                </a:lnTo>
                <a:lnTo>
                  <a:pt x="27434" y="0"/>
                </a:lnTo>
                <a:lnTo>
                  <a:pt x="38563" y="2506"/>
                </a:lnTo>
                <a:lnTo>
                  <a:pt x="47614" y="9357"/>
                </a:lnTo>
                <a:lnTo>
                  <a:pt x="53698" y="19551"/>
                </a:lnTo>
                <a:lnTo>
                  <a:pt x="55923" y="32084"/>
                </a:lnTo>
                <a:close/>
              </a:path>
            </a:pathLst>
          </a:custGeom>
          <a:ln w="2227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309885" y="3404254"/>
            <a:ext cx="2044064" cy="1240790"/>
          </a:xfrm>
          <a:custGeom>
            <a:avLst/>
            <a:gdLst/>
            <a:ahLst/>
            <a:cxnLst/>
            <a:rect l="l" t="t" r="r" b="b"/>
            <a:pathLst>
              <a:path w="2044065" h="1240789">
                <a:moveTo>
                  <a:pt x="2043860" y="0"/>
                </a:moveTo>
                <a:lnTo>
                  <a:pt x="1021402" y="1240584"/>
                </a:lnTo>
                <a:lnTo>
                  <a:pt x="0" y="0"/>
                </a:lnTo>
              </a:path>
            </a:pathLst>
          </a:custGeom>
          <a:ln w="1498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931379" y="3045388"/>
            <a:ext cx="801370" cy="1599565"/>
          </a:xfrm>
          <a:custGeom>
            <a:avLst/>
            <a:gdLst/>
            <a:ahLst/>
            <a:cxnLst/>
            <a:rect l="l" t="t" r="r" b="b"/>
            <a:pathLst>
              <a:path w="801370" h="1599564">
                <a:moveTo>
                  <a:pt x="800872" y="0"/>
                </a:moveTo>
                <a:lnTo>
                  <a:pt x="399908" y="1599451"/>
                </a:lnTo>
                <a:lnTo>
                  <a:pt x="0" y="0"/>
                </a:lnTo>
              </a:path>
            </a:pathLst>
          </a:custGeom>
          <a:ln w="1406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320508" y="2837435"/>
            <a:ext cx="85725" cy="535305"/>
          </a:xfrm>
          <a:custGeom>
            <a:avLst/>
            <a:gdLst/>
            <a:ahLst/>
            <a:cxnLst/>
            <a:rect l="l" t="t" r="r" b="b"/>
            <a:pathLst>
              <a:path w="85725" h="535304">
                <a:moveTo>
                  <a:pt x="42734" y="0"/>
                </a:moveTo>
                <a:lnTo>
                  <a:pt x="10683" y="28909"/>
                </a:lnTo>
                <a:lnTo>
                  <a:pt x="0" y="53027"/>
                </a:lnTo>
                <a:lnTo>
                  <a:pt x="10683" y="77369"/>
                </a:lnTo>
                <a:lnTo>
                  <a:pt x="42734" y="106946"/>
                </a:lnTo>
                <a:lnTo>
                  <a:pt x="74785" y="137192"/>
                </a:lnTo>
                <a:lnTo>
                  <a:pt x="85468" y="161757"/>
                </a:lnTo>
                <a:lnTo>
                  <a:pt x="74785" y="185653"/>
                </a:lnTo>
                <a:lnTo>
                  <a:pt x="42734" y="213893"/>
                </a:lnTo>
                <a:lnTo>
                  <a:pt x="10683" y="242803"/>
                </a:lnTo>
                <a:lnTo>
                  <a:pt x="0" y="266921"/>
                </a:lnTo>
                <a:lnTo>
                  <a:pt x="10683" y="291263"/>
                </a:lnTo>
                <a:lnTo>
                  <a:pt x="42734" y="320840"/>
                </a:lnTo>
                <a:lnTo>
                  <a:pt x="74785" y="351086"/>
                </a:lnTo>
                <a:lnTo>
                  <a:pt x="85468" y="375651"/>
                </a:lnTo>
                <a:lnTo>
                  <a:pt x="74785" y="399547"/>
                </a:lnTo>
                <a:lnTo>
                  <a:pt x="42734" y="427787"/>
                </a:lnTo>
                <a:lnTo>
                  <a:pt x="10683" y="456696"/>
                </a:lnTo>
                <a:lnTo>
                  <a:pt x="0" y="480815"/>
                </a:lnTo>
                <a:lnTo>
                  <a:pt x="10683" y="505157"/>
                </a:lnTo>
                <a:lnTo>
                  <a:pt x="42734" y="534734"/>
                </a:lnTo>
              </a:path>
            </a:pathLst>
          </a:custGeom>
          <a:ln w="15877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248950" y="2837435"/>
            <a:ext cx="84455" cy="535305"/>
          </a:xfrm>
          <a:custGeom>
            <a:avLst/>
            <a:gdLst/>
            <a:ahLst/>
            <a:cxnLst/>
            <a:rect l="l" t="t" r="r" b="b"/>
            <a:pathLst>
              <a:path w="84454" h="535304">
                <a:moveTo>
                  <a:pt x="41942" y="0"/>
                </a:moveTo>
                <a:lnTo>
                  <a:pt x="10485" y="28909"/>
                </a:lnTo>
                <a:lnTo>
                  <a:pt x="0" y="53027"/>
                </a:lnTo>
                <a:lnTo>
                  <a:pt x="10485" y="77369"/>
                </a:lnTo>
                <a:lnTo>
                  <a:pt x="41942" y="106946"/>
                </a:lnTo>
                <a:lnTo>
                  <a:pt x="73400" y="137192"/>
                </a:lnTo>
                <a:lnTo>
                  <a:pt x="83885" y="161757"/>
                </a:lnTo>
                <a:lnTo>
                  <a:pt x="73400" y="185653"/>
                </a:lnTo>
                <a:lnTo>
                  <a:pt x="41942" y="213893"/>
                </a:lnTo>
                <a:lnTo>
                  <a:pt x="10485" y="242803"/>
                </a:lnTo>
                <a:lnTo>
                  <a:pt x="0" y="266921"/>
                </a:lnTo>
                <a:lnTo>
                  <a:pt x="10485" y="291263"/>
                </a:lnTo>
                <a:lnTo>
                  <a:pt x="41942" y="320840"/>
                </a:lnTo>
                <a:lnTo>
                  <a:pt x="73400" y="351086"/>
                </a:lnTo>
                <a:lnTo>
                  <a:pt x="83885" y="375651"/>
                </a:lnTo>
                <a:lnTo>
                  <a:pt x="73400" y="399547"/>
                </a:lnTo>
                <a:lnTo>
                  <a:pt x="41942" y="427787"/>
                </a:lnTo>
                <a:lnTo>
                  <a:pt x="10485" y="456696"/>
                </a:lnTo>
                <a:lnTo>
                  <a:pt x="0" y="480815"/>
                </a:lnTo>
                <a:lnTo>
                  <a:pt x="10485" y="505157"/>
                </a:lnTo>
                <a:lnTo>
                  <a:pt x="41942" y="534734"/>
                </a:lnTo>
              </a:path>
            </a:pathLst>
          </a:custGeom>
          <a:ln w="15875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881260" y="2457179"/>
            <a:ext cx="85090" cy="535305"/>
          </a:xfrm>
          <a:custGeom>
            <a:avLst/>
            <a:gdLst/>
            <a:ahLst/>
            <a:cxnLst/>
            <a:rect l="l" t="t" r="r" b="b"/>
            <a:pathLst>
              <a:path w="85089" h="535305">
                <a:moveTo>
                  <a:pt x="42734" y="0"/>
                </a:moveTo>
                <a:lnTo>
                  <a:pt x="10683" y="28909"/>
                </a:lnTo>
                <a:lnTo>
                  <a:pt x="0" y="53027"/>
                </a:lnTo>
                <a:lnTo>
                  <a:pt x="10683" y="77369"/>
                </a:lnTo>
                <a:lnTo>
                  <a:pt x="42734" y="106946"/>
                </a:lnTo>
                <a:lnTo>
                  <a:pt x="74191" y="137192"/>
                </a:lnTo>
                <a:lnTo>
                  <a:pt x="84677" y="161757"/>
                </a:lnTo>
                <a:lnTo>
                  <a:pt x="74191" y="185653"/>
                </a:lnTo>
                <a:lnTo>
                  <a:pt x="42734" y="213893"/>
                </a:lnTo>
                <a:lnTo>
                  <a:pt x="10683" y="242803"/>
                </a:lnTo>
                <a:lnTo>
                  <a:pt x="0" y="266921"/>
                </a:lnTo>
                <a:lnTo>
                  <a:pt x="10683" y="291263"/>
                </a:lnTo>
                <a:lnTo>
                  <a:pt x="42734" y="320840"/>
                </a:lnTo>
                <a:lnTo>
                  <a:pt x="74191" y="351086"/>
                </a:lnTo>
                <a:lnTo>
                  <a:pt x="84677" y="375651"/>
                </a:lnTo>
                <a:lnTo>
                  <a:pt x="74191" y="399547"/>
                </a:lnTo>
                <a:lnTo>
                  <a:pt x="42734" y="427787"/>
                </a:lnTo>
                <a:lnTo>
                  <a:pt x="10683" y="456696"/>
                </a:lnTo>
                <a:lnTo>
                  <a:pt x="0" y="480815"/>
                </a:lnTo>
                <a:lnTo>
                  <a:pt x="10683" y="505157"/>
                </a:lnTo>
                <a:lnTo>
                  <a:pt x="42734" y="534734"/>
                </a:lnTo>
              </a:path>
            </a:pathLst>
          </a:custGeom>
          <a:ln w="15876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701522" y="2457179"/>
            <a:ext cx="85090" cy="535305"/>
          </a:xfrm>
          <a:custGeom>
            <a:avLst/>
            <a:gdLst/>
            <a:ahLst/>
            <a:cxnLst/>
            <a:rect l="l" t="t" r="r" b="b"/>
            <a:pathLst>
              <a:path w="85090" h="535305">
                <a:moveTo>
                  <a:pt x="42338" y="0"/>
                </a:moveTo>
                <a:lnTo>
                  <a:pt x="10436" y="28909"/>
                </a:lnTo>
                <a:lnTo>
                  <a:pt x="0" y="53027"/>
                </a:lnTo>
                <a:lnTo>
                  <a:pt x="10733" y="77369"/>
                </a:lnTo>
                <a:lnTo>
                  <a:pt x="42338" y="106946"/>
                </a:lnTo>
                <a:lnTo>
                  <a:pt x="74389" y="137192"/>
                </a:lnTo>
                <a:lnTo>
                  <a:pt x="85072" y="161757"/>
                </a:lnTo>
                <a:lnTo>
                  <a:pt x="74389" y="185653"/>
                </a:lnTo>
                <a:lnTo>
                  <a:pt x="42338" y="213893"/>
                </a:lnTo>
                <a:lnTo>
                  <a:pt x="10436" y="242803"/>
                </a:lnTo>
                <a:lnTo>
                  <a:pt x="0" y="266921"/>
                </a:lnTo>
                <a:lnTo>
                  <a:pt x="10733" y="291263"/>
                </a:lnTo>
                <a:lnTo>
                  <a:pt x="42338" y="320840"/>
                </a:lnTo>
                <a:lnTo>
                  <a:pt x="74389" y="351086"/>
                </a:lnTo>
                <a:lnTo>
                  <a:pt x="85072" y="375651"/>
                </a:lnTo>
                <a:lnTo>
                  <a:pt x="74389" y="399547"/>
                </a:lnTo>
                <a:lnTo>
                  <a:pt x="42338" y="427787"/>
                </a:lnTo>
                <a:lnTo>
                  <a:pt x="10436" y="456696"/>
                </a:lnTo>
                <a:lnTo>
                  <a:pt x="0" y="480815"/>
                </a:lnTo>
                <a:lnTo>
                  <a:pt x="10733" y="505157"/>
                </a:lnTo>
                <a:lnTo>
                  <a:pt x="42338" y="534734"/>
                </a:lnTo>
              </a:path>
            </a:pathLst>
          </a:custGeom>
          <a:ln w="15876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428665" y="3045388"/>
            <a:ext cx="64769" cy="62230"/>
          </a:xfrm>
          <a:custGeom>
            <a:avLst/>
            <a:gdLst/>
            <a:ahLst/>
            <a:cxnLst/>
            <a:rect l="l" t="t" r="r" b="b"/>
            <a:pathLst>
              <a:path w="64770" h="62230">
                <a:moveTo>
                  <a:pt x="64365" y="61791"/>
                </a:moveTo>
                <a:lnTo>
                  <a:pt x="0" y="30895"/>
                </a:lnTo>
                <a:lnTo>
                  <a:pt x="64365" y="0"/>
                </a:lnTo>
                <a:lnTo>
                  <a:pt x="52758" y="30895"/>
                </a:lnTo>
                <a:lnTo>
                  <a:pt x="64365" y="6179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100508" y="5258001"/>
            <a:ext cx="64769" cy="62230"/>
          </a:xfrm>
          <a:custGeom>
            <a:avLst/>
            <a:gdLst/>
            <a:ahLst/>
            <a:cxnLst/>
            <a:rect l="l" t="t" r="r" b="b"/>
            <a:pathLst>
              <a:path w="64770" h="62229">
                <a:moveTo>
                  <a:pt x="64365" y="61791"/>
                </a:moveTo>
                <a:lnTo>
                  <a:pt x="0" y="30895"/>
                </a:lnTo>
                <a:lnTo>
                  <a:pt x="64365" y="0"/>
                </a:lnTo>
                <a:lnTo>
                  <a:pt x="52758" y="30895"/>
                </a:lnTo>
                <a:lnTo>
                  <a:pt x="64365" y="6179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52" name="object 5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4.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488565">
              <a:lnSpc>
                <a:spcPct val="100000"/>
              </a:lnSpc>
            </a:pPr>
            <a:r>
              <a:rPr dirty="0" spc="-5"/>
              <a:t>Two-level</a:t>
            </a:r>
            <a:r>
              <a:rPr dirty="0" spc="-110"/>
              <a:t> </a:t>
            </a:r>
            <a:r>
              <a:rPr dirty="0" spc="-1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8527" y="1195323"/>
            <a:ext cx="5926455" cy="2411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Similar </a:t>
            </a:r>
            <a:r>
              <a:rPr dirty="0" sz="1800">
                <a:latin typeface="Arial"/>
                <a:cs typeface="Arial"/>
              </a:rPr>
              <a:t>to M:M, </a:t>
            </a:r>
            <a:r>
              <a:rPr dirty="0" sz="1800" spc="-10">
                <a:latin typeface="Arial"/>
                <a:cs typeface="Arial"/>
              </a:rPr>
              <a:t>except </a:t>
            </a:r>
            <a:r>
              <a:rPr dirty="0" sz="1800" spc="-5">
                <a:latin typeface="Arial"/>
                <a:cs typeface="Arial"/>
              </a:rPr>
              <a:t>that it </a:t>
            </a:r>
            <a:r>
              <a:rPr dirty="0" sz="1800" spc="-10">
                <a:latin typeface="Arial"/>
                <a:cs typeface="Arial"/>
              </a:rPr>
              <a:t>allows </a:t>
            </a:r>
            <a:r>
              <a:rPr dirty="0" sz="1800" spc="-5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user </a:t>
            </a:r>
            <a:r>
              <a:rPr dirty="0" sz="1800" spc="-5">
                <a:latin typeface="Arial"/>
                <a:cs typeface="Arial"/>
              </a:rPr>
              <a:t>thread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7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be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bound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kernel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thread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Examples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IRIX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HP-UX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Tru64</a:t>
            </a:r>
            <a:r>
              <a:rPr dirty="0" sz="1800" spc="-1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UNIX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Solaris 8 </a:t>
            </a:r>
            <a:r>
              <a:rPr dirty="0" sz="1800" spc="-10">
                <a:latin typeface="Arial"/>
                <a:cs typeface="Arial"/>
              </a:rPr>
              <a:t>and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earlier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98862" y="2595428"/>
            <a:ext cx="253365" cy="0"/>
          </a:xfrm>
          <a:custGeom>
            <a:avLst/>
            <a:gdLst/>
            <a:ahLst/>
            <a:cxnLst/>
            <a:rect l="l" t="t" r="r" b="b"/>
            <a:pathLst>
              <a:path w="253365" h="0">
                <a:moveTo>
                  <a:pt x="253206" y="0"/>
                </a:moveTo>
                <a:lnTo>
                  <a:pt x="253206" y="0"/>
                </a:lnTo>
                <a:lnTo>
                  <a:pt x="0" y="0"/>
                </a:lnTo>
              </a:path>
            </a:pathLst>
          </a:custGeom>
          <a:ln w="1450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993233" y="2847516"/>
            <a:ext cx="0" cy="1577340"/>
          </a:xfrm>
          <a:custGeom>
            <a:avLst/>
            <a:gdLst/>
            <a:ahLst/>
            <a:cxnLst/>
            <a:rect l="l" t="t" r="r" b="b"/>
            <a:pathLst>
              <a:path w="0" h="1577339">
                <a:moveTo>
                  <a:pt x="0" y="0"/>
                </a:moveTo>
                <a:lnTo>
                  <a:pt x="0" y="0"/>
                </a:lnTo>
                <a:lnTo>
                  <a:pt x="0" y="1577226"/>
                </a:lnTo>
              </a:path>
            </a:pathLst>
          </a:custGeom>
          <a:ln w="1285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92621" y="2566426"/>
            <a:ext cx="49530" cy="71755"/>
          </a:xfrm>
          <a:custGeom>
            <a:avLst/>
            <a:gdLst/>
            <a:ahLst/>
            <a:cxnLst/>
            <a:rect l="l" t="t" r="r" b="b"/>
            <a:pathLst>
              <a:path w="49529" h="71755">
                <a:moveTo>
                  <a:pt x="29672" y="71387"/>
                </a:moveTo>
                <a:lnTo>
                  <a:pt x="19781" y="71387"/>
                </a:lnTo>
                <a:lnTo>
                  <a:pt x="12935" y="70429"/>
                </a:lnTo>
                <a:lnTo>
                  <a:pt x="6552" y="67065"/>
                </a:lnTo>
                <a:lnTo>
                  <a:pt x="1839" y="60564"/>
                </a:lnTo>
                <a:lnTo>
                  <a:pt x="0" y="50194"/>
                </a:lnTo>
                <a:lnTo>
                  <a:pt x="0" y="0"/>
                </a:lnTo>
                <a:lnTo>
                  <a:pt x="10879" y="0"/>
                </a:lnTo>
                <a:lnTo>
                  <a:pt x="10879" y="58002"/>
                </a:lnTo>
                <a:lnTo>
                  <a:pt x="15825" y="61348"/>
                </a:lnTo>
                <a:lnTo>
                  <a:pt x="38433" y="61348"/>
                </a:lnTo>
                <a:lnTo>
                  <a:pt x="35607" y="66926"/>
                </a:lnTo>
                <a:lnTo>
                  <a:pt x="29672" y="71387"/>
                </a:lnTo>
                <a:close/>
              </a:path>
              <a:path w="49529" h="71755">
                <a:moveTo>
                  <a:pt x="38433" y="61348"/>
                </a:moveTo>
                <a:lnTo>
                  <a:pt x="22749" y="61348"/>
                </a:lnTo>
                <a:lnTo>
                  <a:pt x="30800" y="59100"/>
                </a:lnTo>
                <a:lnTo>
                  <a:pt x="35978" y="53401"/>
                </a:lnTo>
                <a:lnTo>
                  <a:pt x="38744" y="45820"/>
                </a:lnTo>
                <a:lnTo>
                  <a:pt x="39563" y="37924"/>
                </a:lnTo>
                <a:lnTo>
                  <a:pt x="39563" y="0"/>
                </a:lnTo>
                <a:lnTo>
                  <a:pt x="49454" y="0"/>
                </a:lnTo>
                <a:lnTo>
                  <a:pt x="49454" y="59118"/>
                </a:lnTo>
                <a:lnTo>
                  <a:pt x="39563" y="59118"/>
                </a:lnTo>
                <a:lnTo>
                  <a:pt x="38433" y="61348"/>
                </a:lnTo>
                <a:close/>
              </a:path>
              <a:path w="49529" h="71755">
                <a:moveTo>
                  <a:pt x="49454" y="69157"/>
                </a:moveTo>
                <a:lnTo>
                  <a:pt x="39563" y="69157"/>
                </a:lnTo>
                <a:lnTo>
                  <a:pt x="39563" y="59118"/>
                </a:lnTo>
                <a:lnTo>
                  <a:pt x="49454" y="59118"/>
                </a:lnTo>
                <a:lnTo>
                  <a:pt x="49454" y="6915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654933" y="2564196"/>
            <a:ext cx="50800" cy="73660"/>
          </a:xfrm>
          <a:custGeom>
            <a:avLst/>
            <a:gdLst/>
            <a:ahLst/>
            <a:cxnLst/>
            <a:rect l="l" t="t" r="r" b="b"/>
            <a:pathLst>
              <a:path w="50800" h="73660">
                <a:moveTo>
                  <a:pt x="46185" y="63579"/>
                </a:moveTo>
                <a:lnTo>
                  <a:pt x="33628" y="63579"/>
                </a:lnTo>
                <a:lnTo>
                  <a:pt x="40552" y="60233"/>
                </a:lnTo>
                <a:lnTo>
                  <a:pt x="40552" y="46848"/>
                </a:lnTo>
                <a:lnTo>
                  <a:pt x="36596" y="45732"/>
                </a:lnTo>
                <a:lnTo>
                  <a:pt x="27694" y="42386"/>
                </a:lnTo>
                <a:lnTo>
                  <a:pt x="15825" y="39040"/>
                </a:lnTo>
                <a:lnTo>
                  <a:pt x="6923" y="36809"/>
                </a:lnTo>
                <a:lnTo>
                  <a:pt x="1978" y="32347"/>
                </a:lnTo>
                <a:lnTo>
                  <a:pt x="1978" y="22308"/>
                </a:lnTo>
                <a:lnTo>
                  <a:pt x="3863" y="12705"/>
                </a:lnTo>
                <a:lnTo>
                  <a:pt x="8901" y="5716"/>
                </a:lnTo>
                <a:lnTo>
                  <a:pt x="16165" y="1446"/>
                </a:lnTo>
                <a:lnTo>
                  <a:pt x="24727" y="0"/>
                </a:lnTo>
                <a:lnTo>
                  <a:pt x="37616" y="3015"/>
                </a:lnTo>
                <a:lnTo>
                  <a:pt x="44756" y="9899"/>
                </a:lnTo>
                <a:lnTo>
                  <a:pt x="44813" y="10038"/>
                </a:lnTo>
                <a:lnTo>
                  <a:pt x="20770" y="10038"/>
                </a:lnTo>
                <a:lnTo>
                  <a:pt x="11869" y="12269"/>
                </a:lnTo>
                <a:lnTo>
                  <a:pt x="11869" y="25655"/>
                </a:lnTo>
                <a:lnTo>
                  <a:pt x="14836" y="27885"/>
                </a:lnTo>
                <a:lnTo>
                  <a:pt x="22749" y="30116"/>
                </a:lnTo>
                <a:lnTo>
                  <a:pt x="33628" y="32347"/>
                </a:lnTo>
                <a:lnTo>
                  <a:pt x="46487" y="35693"/>
                </a:lnTo>
                <a:lnTo>
                  <a:pt x="50443" y="41271"/>
                </a:lnTo>
                <a:lnTo>
                  <a:pt x="50443" y="51310"/>
                </a:lnTo>
                <a:lnTo>
                  <a:pt x="48527" y="60442"/>
                </a:lnTo>
                <a:lnTo>
                  <a:pt x="46185" y="63579"/>
                </a:lnTo>
                <a:close/>
              </a:path>
              <a:path w="50800" h="73660">
                <a:moveTo>
                  <a:pt x="48465" y="22308"/>
                </a:moveTo>
                <a:lnTo>
                  <a:pt x="38574" y="22308"/>
                </a:lnTo>
                <a:lnTo>
                  <a:pt x="38574" y="17846"/>
                </a:lnTo>
                <a:lnTo>
                  <a:pt x="36596" y="10038"/>
                </a:lnTo>
                <a:lnTo>
                  <a:pt x="44813" y="10038"/>
                </a:lnTo>
                <a:lnTo>
                  <a:pt x="47816" y="17411"/>
                </a:lnTo>
                <a:lnTo>
                  <a:pt x="48465" y="22308"/>
                </a:lnTo>
                <a:close/>
              </a:path>
              <a:path w="50800" h="73660">
                <a:moveTo>
                  <a:pt x="25716" y="73618"/>
                </a:moveTo>
                <a:lnTo>
                  <a:pt x="11683" y="71039"/>
                </a:lnTo>
                <a:lnTo>
                  <a:pt x="3956" y="64695"/>
                </a:lnTo>
                <a:lnTo>
                  <a:pt x="679" y="56678"/>
                </a:lnTo>
                <a:lnTo>
                  <a:pt x="0" y="49079"/>
                </a:lnTo>
                <a:lnTo>
                  <a:pt x="9890" y="49079"/>
                </a:lnTo>
                <a:lnTo>
                  <a:pt x="9890" y="54656"/>
                </a:lnTo>
                <a:lnTo>
                  <a:pt x="11869" y="63579"/>
                </a:lnTo>
                <a:lnTo>
                  <a:pt x="46185" y="63579"/>
                </a:lnTo>
                <a:lnTo>
                  <a:pt x="43272" y="67483"/>
                </a:lnTo>
                <a:lnTo>
                  <a:pt x="35421" y="72015"/>
                </a:lnTo>
                <a:lnTo>
                  <a:pt x="25716" y="7361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715267" y="2564196"/>
            <a:ext cx="55880" cy="73660"/>
          </a:xfrm>
          <a:custGeom>
            <a:avLst/>
            <a:gdLst/>
            <a:ahLst/>
            <a:cxnLst/>
            <a:rect l="l" t="t" r="r" b="b"/>
            <a:pathLst>
              <a:path w="55879" h="73660">
                <a:moveTo>
                  <a:pt x="36596" y="73618"/>
                </a:moveTo>
                <a:lnTo>
                  <a:pt x="26705" y="73618"/>
                </a:lnTo>
                <a:lnTo>
                  <a:pt x="15439" y="71039"/>
                </a:lnTo>
                <a:lnTo>
                  <a:pt x="7047" y="63858"/>
                </a:lnTo>
                <a:lnTo>
                  <a:pt x="1808" y="52913"/>
                </a:lnTo>
                <a:lnTo>
                  <a:pt x="0" y="39040"/>
                </a:lnTo>
                <a:lnTo>
                  <a:pt x="1699" y="23999"/>
                </a:lnTo>
                <a:lnTo>
                  <a:pt x="6923" y="11572"/>
                </a:lnTo>
                <a:lnTo>
                  <a:pt x="15856" y="3119"/>
                </a:lnTo>
                <a:lnTo>
                  <a:pt x="28683" y="0"/>
                </a:lnTo>
                <a:lnTo>
                  <a:pt x="40367" y="2997"/>
                </a:lnTo>
                <a:lnTo>
                  <a:pt x="48436" y="11154"/>
                </a:lnTo>
                <a:lnTo>
                  <a:pt x="27694" y="11154"/>
                </a:lnTo>
                <a:lnTo>
                  <a:pt x="20894" y="12879"/>
                </a:lnTo>
                <a:lnTo>
                  <a:pt x="15578" y="17428"/>
                </a:lnTo>
                <a:lnTo>
                  <a:pt x="12116" y="23859"/>
                </a:lnTo>
                <a:lnTo>
                  <a:pt x="10879" y="31232"/>
                </a:lnTo>
                <a:lnTo>
                  <a:pt x="54391" y="31232"/>
                </a:lnTo>
                <a:lnTo>
                  <a:pt x="55388" y="41271"/>
                </a:lnTo>
                <a:lnTo>
                  <a:pt x="10879" y="41271"/>
                </a:lnTo>
                <a:lnTo>
                  <a:pt x="11992" y="50874"/>
                </a:lnTo>
                <a:lnTo>
                  <a:pt x="15330" y="57863"/>
                </a:lnTo>
                <a:lnTo>
                  <a:pt x="20894" y="62133"/>
                </a:lnTo>
                <a:lnTo>
                  <a:pt x="28683" y="63579"/>
                </a:lnTo>
                <a:lnTo>
                  <a:pt x="51432" y="63579"/>
                </a:lnTo>
                <a:lnTo>
                  <a:pt x="43519" y="69157"/>
                </a:lnTo>
                <a:lnTo>
                  <a:pt x="40552" y="71387"/>
                </a:lnTo>
                <a:lnTo>
                  <a:pt x="36596" y="73618"/>
                </a:lnTo>
                <a:close/>
              </a:path>
              <a:path w="55879" h="73660">
                <a:moveTo>
                  <a:pt x="54391" y="31232"/>
                </a:moveTo>
                <a:lnTo>
                  <a:pt x="44508" y="31232"/>
                </a:lnTo>
                <a:lnTo>
                  <a:pt x="43689" y="23859"/>
                </a:lnTo>
                <a:lnTo>
                  <a:pt x="40923" y="17428"/>
                </a:lnTo>
                <a:lnTo>
                  <a:pt x="35746" y="12879"/>
                </a:lnTo>
                <a:lnTo>
                  <a:pt x="27694" y="11154"/>
                </a:lnTo>
                <a:lnTo>
                  <a:pt x="48436" y="11154"/>
                </a:lnTo>
                <a:lnTo>
                  <a:pt x="48712" y="11433"/>
                </a:lnTo>
                <a:lnTo>
                  <a:pt x="53719" y="24469"/>
                </a:lnTo>
                <a:lnTo>
                  <a:pt x="54391" y="31232"/>
                </a:lnTo>
                <a:close/>
              </a:path>
              <a:path w="55879" h="73660">
                <a:moveTo>
                  <a:pt x="51432" y="63579"/>
                </a:moveTo>
                <a:lnTo>
                  <a:pt x="38574" y="63579"/>
                </a:lnTo>
                <a:lnTo>
                  <a:pt x="44508" y="55771"/>
                </a:lnTo>
                <a:lnTo>
                  <a:pt x="44508" y="50194"/>
                </a:lnTo>
                <a:lnTo>
                  <a:pt x="54399" y="50194"/>
                </a:lnTo>
                <a:lnTo>
                  <a:pt x="54399" y="53540"/>
                </a:lnTo>
                <a:lnTo>
                  <a:pt x="51432" y="6357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785492" y="2564196"/>
            <a:ext cx="29845" cy="71755"/>
          </a:xfrm>
          <a:custGeom>
            <a:avLst/>
            <a:gdLst/>
            <a:ahLst/>
            <a:cxnLst/>
            <a:rect l="l" t="t" r="r" b="b"/>
            <a:pathLst>
              <a:path w="29845" h="71755">
                <a:moveTo>
                  <a:pt x="14977" y="14500"/>
                </a:moveTo>
                <a:lnTo>
                  <a:pt x="9890" y="14500"/>
                </a:lnTo>
                <a:lnTo>
                  <a:pt x="13847" y="5577"/>
                </a:lnTo>
                <a:lnTo>
                  <a:pt x="18792" y="0"/>
                </a:lnTo>
                <a:lnTo>
                  <a:pt x="28683" y="0"/>
                </a:lnTo>
                <a:lnTo>
                  <a:pt x="28683" y="1115"/>
                </a:lnTo>
                <a:lnTo>
                  <a:pt x="29672" y="1115"/>
                </a:lnTo>
                <a:lnTo>
                  <a:pt x="29672" y="13385"/>
                </a:lnTo>
                <a:lnTo>
                  <a:pt x="15825" y="13385"/>
                </a:lnTo>
                <a:lnTo>
                  <a:pt x="14977" y="14500"/>
                </a:lnTo>
                <a:close/>
              </a:path>
              <a:path w="29845" h="71755">
                <a:moveTo>
                  <a:pt x="9890" y="71387"/>
                </a:moveTo>
                <a:lnTo>
                  <a:pt x="0" y="71387"/>
                </a:lnTo>
                <a:lnTo>
                  <a:pt x="0" y="2230"/>
                </a:lnTo>
                <a:lnTo>
                  <a:pt x="9890" y="2230"/>
                </a:lnTo>
                <a:lnTo>
                  <a:pt x="9890" y="14500"/>
                </a:lnTo>
                <a:lnTo>
                  <a:pt x="14977" y="14500"/>
                </a:lnTo>
                <a:lnTo>
                  <a:pt x="9890" y="21193"/>
                </a:lnTo>
                <a:lnTo>
                  <a:pt x="9890" y="7138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850772" y="2547464"/>
            <a:ext cx="27940" cy="89535"/>
          </a:xfrm>
          <a:custGeom>
            <a:avLst/>
            <a:gdLst/>
            <a:ahLst/>
            <a:cxnLst/>
            <a:rect l="l" t="t" r="r" b="b"/>
            <a:pathLst>
              <a:path w="27940" h="89535">
                <a:moveTo>
                  <a:pt x="17803" y="18962"/>
                </a:moveTo>
                <a:lnTo>
                  <a:pt x="7912" y="18962"/>
                </a:lnTo>
                <a:lnTo>
                  <a:pt x="7912" y="0"/>
                </a:lnTo>
                <a:lnTo>
                  <a:pt x="17803" y="0"/>
                </a:lnTo>
                <a:lnTo>
                  <a:pt x="17803" y="18962"/>
                </a:lnTo>
                <a:close/>
              </a:path>
              <a:path w="27940" h="89535">
                <a:moveTo>
                  <a:pt x="27694" y="29001"/>
                </a:moveTo>
                <a:lnTo>
                  <a:pt x="0" y="29001"/>
                </a:lnTo>
                <a:lnTo>
                  <a:pt x="0" y="18962"/>
                </a:lnTo>
                <a:lnTo>
                  <a:pt x="27694" y="18962"/>
                </a:lnTo>
                <a:lnTo>
                  <a:pt x="27694" y="29001"/>
                </a:lnTo>
                <a:close/>
              </a:path>
              <a:path w="27940" h="89535">
                <a:moveTo>
                  <a:pt x="24727" y="89234"/>
                </a:moveTo>
                <a:lnTo>
                  <a:pt x="9890" y="89234"/>
                </a:lnTo>
                <a:lnTo>
                  <a:pt x="7912" y="82542"/>
                </a:lnTo>
                <a:lnTo>
                  <a:pt x="7912" y="29001"/>
                </a:lnTo>
                <a:lnTo>
                  <a:pt x="17803" y="29001"/>
                </a:lnTo>
                <a:lnTo>
                  <a:pt x="17803" y="79195"/>
                </a:lnTo>
                <a:lnTo>
                  <a:pt x="27694" y="79195"/>
                </a:lnTo>
                <a:lnTo>
                  <a:pt x="27694" y="88119"/>
                </a:lnTo>
                <a:lnTo>
                  <a:pt x="24727" y="8923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889347" y="2540771"/>
            <a:ext cx="50800" cy="95250"/>
          </a:xfrm>
          <a:custGeom>
            <a:avLst/>
            <a:gdLst/>
            <a:ahLst/>
            <a:cxnLst/>
            <a:rect l="l" t="t" r="r" b="b"/>
            <a:pathLst>
              <a:path w="50800" h="95250">
                <a:moveTo>
                  <a:pt x="9890" y="94812"/>
                </a:moveTo>
                <a:lnTo>
                  <a:pt x="0" y="94812"/>
                </a:lnTo>
                <a:lnTo>
                  <a:pt x="0" y="0"/>
                </a:lnTo>
                <a:lnTo>
                  <a:pt x="9890" y="0"/>
                </a:lnTo>
                <a:lnTo>
                  <a:pt x="9890" y="35693"/>
                </a:lnTo>
                <a:lnTo>
                  <a:pt x="21257" y="35693"/>
                </a:lnTo>
                <a:lnTo>
                  <a:pt x="15454" y="39458"/>
                </a:lnTo>
                <a:lnTo>
                  <a:pt x="11420" y="46342"/>
                </a:lnTo>
                <a:lnTo>
                  <a:pt x="9890" y="56887"/>
                </a:lnTo>
                <a:lnTo>
                  <a:pt x="9890" y="94812"/>
                </a:lnTo>
                <a:close/>
              </a:path>
              <a:path w="50800" h="95250">
                <a:moveTo>
                  <a:pt x="21257" y="35693"/>
                </a:moveTo>
                <a:lnTo>
                  <a:pt x="10879" y="35693"/>
                </a:lnTo>
                <a:lnTo>
                  <a:pt x="13847" y="31232"/>
                </a:lnTo>
                <a:lnTo>
                  <a:pt x="18792" y="23424"/>
                </a:lnTo>
                <a:lnTo>
                  <a:pt x="28683" y="23424"/>
                </a:lnTo>
                <a:lnTo>
                  <a:pt x="36256" y="24435"/>
                </a:lnTo>
                <a:lnTo>
                  <a:pt x="43272" y="28164"/>
                </a:lnTo>
                <a:lnTo>
                  <a:pt x="47690" y="34578"/>
                </a:lnTo>
                <a:lnTo>
                  <a:pt x="27694" y="34578"/>
                </a:lnTo>
                <a:lnTo>
                  <a:pt x="21257" y="35693"/>
                </a:lnTo>
                <a:close/>
              </a:path>
              <a:path w="50800" h="95250">
                <a:moveTo>
                  <a:pt x="50443" y="94812"/>
                </a:moveTo>
                <a:lnTo>
                  <a:pt x="39563" y="94812"/>
                </a:lnTo>
                <a:lnTo>
                  <a:pt x="39563" y="40155"/>
                </a:lnTo>
                <a:lnTo>
                  <a:pt x="37585" y="34578"/>
                </a:lnTo>
                <a:lnTo>
                  <a:pt x="47690" y="34578"/>
                </a:lnTo>
                <a:lnTo>
                  <a:pt x="48434" y="35659"/>
                </a:lnTo>
                <a:lnTo>
                  <a:pt x="50443" y="47963"/>
                </a:lnTo>
                <a:lnTo>
                  <a:pt x="50443" y="9481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956605" y="2564196"/>
            <a:ext cx="29845" cy="71755"/>
          </a:xfrm>
          <a:custGeom>
            <a:avLst/>
            <a:gdLst/>
            <a:ahLst/>
            <a:cxnLst/>
            <a:rect l="l" t="t" r="r" b="b"/>
            <a:pathLst>
              <a:path w="29845" h="71755">
                <a:moveTo>
                  <a:pt x="15966" y="14500"/>
                </a:moveTo>
                <a:lnTo>
                  <a:pt x="9890" y="14500"/>
                </a:lnTo>
                <a:lnTo>
                  <a:pt x="13847" y="5577"/>
                </a:lnTo>
                <a:lnTo>
                  <a:pt x="19781" y="0"/>
                </a:lnTo>
                <a:lnTo>
                  <a:pt x="28683" y="0"/>
                </a:lnTo>
                <a:lnTo>
                  <a:pt x="29672" y="1115"/>
                </a:lnTo>
                <a:lnTo>
                  <a:pt x="29672" y="13385"/>
                </a:lnTo>
                <a:lnTo>
                  <a:pt x="16814" y="13385"/>
                </a:lnTo>
                <a:lnTo>
                  <a:pt x="15966" y="14500"/>
                </a:lnTo>
                <a:close/>
              </a:path>
              <a:path w="29845" h="71755">
                <a:moveTo>
                  <a:pt x="10879" y="71387"/>
                </a:moveTo>
                <a:lnTo>
                  <a:pt x="0" y="71387"/>
                </a:lnTo>
                <a:lnTo>
                  <a:pt x="0" y="2230"/>
                </a:lnTo>
                <a:lnTo>
                  <a:pt x="9890" y="2230"/>
                </a:lnTo>
                <a:lnTo>
                  <a:pt x="9890" y="14500"/>
                </a:lnTo>
                <a:lnTo>
                  <a:pt x="15966" y="14500"/>
                </a:lnTo>
                <a:lnTo>
                  <a:pt x="10879" y="21193"/>
                </a:lnTo>
                <a:lnTo>
                  <a:pt x="10879" y="7138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992212" y="2564196"/>
            <a:ext cx="55880" cy="73660"/>
          </a:xfrm>
          <a:custGeom>
            <a:avLst/>
            <a:gdLst/>
            <a:ahLst/>
            <a:cxnLst/>
            <a:rect l="l" t="t" r="r" b="b"/>
            <a:pathLst>
              <a:path w="55879" h="73660">
                <a:moveTo>
                  <a:pt x="37585" y="73618"/>
                </a:moveTo>
                <a:lnTo>
                  <a:pt x="27694" y="73618"/>
                </a:lnTo>
                <a:lnTo>
                  <a:pt x="15856" y="71039"/>
                </a:lnTo>
                <a:lnTo>
                  <a:pt x="7170" y="63858"/>
                </a:lnTo>
                <a:lnTo>
                  <a:pt x="1823" y="52913"/>
                </a:lnTo>
                <a:lnTo>
                  <a:pt x="0" y="39040"/>
                </a:lnTo>
                <a:lnTo>
                  <a:pt x="1715" y="23999"/>
                </a:lnTo>
                <a:lnTo>
                  <a:pt x="7047" y="11572"/>
                </a:lnTo>
                <a:lnTo>
                  <a:pt x="16273" y="3119"/>
                </a:lnTo>
                <a:lnTo>
                  <a:pt x="29672" y="0"/>
                </a:lnTo>
                <a:lnTo>
                  <a:pt x="41201" y="2997"/>
                </a:lnTo>
                <a:lnTo>
                  <a:pt x="48942" y="11154"/>
                </a:lnTo>
                <a:lnTo>
                  <a:pt x="27694" y="11154"/>
                </a:lnTo>
                <a:lnTo>
                  <a:pt x="20894" y="12879"/>
                </a:lnTo>
                <a:lnTo>
                  <a:pt x="15578" y="17428"/>
                </a:lnTo>
                <a:lnTo>
                  <a:pt x="12116" y="23859"/>
                </a:lnTo>
                <a:lnTo>
                  <a:pt x="10879" y="31232"/>
                </a:lnTo>
                <a:lnTo>
                  <a:pt x="54483" y="31232"/>
                </a:lnTo>
                <a:lnTo>
                  <a:pt x="55388" y="41271"/>
                </a:lnTo>
                <a:lnTo>
                  <a:pt x="10879" y="41271"/>
                </a:lnTo>
                <a:lnTo>
                  <a:pt x="11992" y="50874"/>
                </a:lnTo>
                <a:lnTo>
                  <a:pt x="15330" y="57863"/>
                </a:lnTo>
                <a:lnTo>
                  <a:pt x="20894" y="62133"/>
                </a:lnTo>
                <a:lnTo>
                  <a:pt x="28683" y="63579"/>
                </a:lnTo>
                <a:lnTo>
                  <a:pt x="51432" y="63579"/>
                </a:lnTo>
                <a:lnTo>
                  <a:pt x="43519" y="69157"/>
                </a:lnTo>
                <a:lnTo>
                  <a:pt x="41541" y="71387"/>
                </a:lnTo>
                <a:lnTo>
                  <a:pt x="37585" y="73618"/>
                </a:lnTo>
                <a:close/>
              </a:path>
              <a:path w="55879" h="73660">
                <a:moveTo>
                  <a:pt x="54483" y="31232"/>
                </a:moveTo>
                <a:lnTo>
                  <a:pt x="44508" y="31232"/>
                </a:lnTo>
                <a:lnTo>
                  <a:pt x="43689" y="23859"/>
                </a:lnTo>
                <a:lnTo>
                  <a:pt x="40923" y="17428"/>
                </a:lnTo>
                <a:lnTo>
                  <a:pt x="35746" y="12879"/>
                </a:lnTo>
                <a:lnTo>
                  <a:pt x="27694" y="11154"/>
                </a:lnTo>
                <a:lnTo>
                  <a:pt x="48942" y="11154"/>
                </a:lnTo>
                <a:lnTo>
                  <a:pt x="49207" y="11433"/>
                </a:lnTo>
                <a:lnTo>
                  <a:pt x="53874" y="24469"/>
                </a:lnTo>
                <a:lnTo>
                  <a:pt x="54483" y="31232"/>
                </a:lnTo>
                <a:close/>
              </a:path>
              <a:path w="55879" h="73660">
                <a:moveTo>
                  <a:pt x="51432" y="63579"/>
                </a:moveTo>
                <a:lnTo>
                  <a:pt x="38574" y="63579"/>
                </a:lnTo>
                <a:lnTo>
                  <a:pt x="44508" y="55771"/>
                </a:lnTo>
                <a:lnTo>
                  <a:pt x="44508" y="50194"/>
                </a:lnTo>
                <a:lnTo>
                  <a:pt x="54399" y="50194"/>
                </a:lnTo>
                <a:lnTo>
                  <a:pt x="54399" y="53540"/>
                </a:lnTo>
                <a:lnTo>
                  <a:pt x="51432" y="6357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057491" y="2564196"/>
            <a:ext cx="58419" cy="73660"/>
          </a:xfrm>
          <a:custGeom>
            <a:avLst/>
            <a:gdLst/>
            <a:ahLst/>
            <a:cxnLst/>
            <a:rect l="l" t="t" r="r" b="b"/>
            <a:pathLst>
              <a:path w="58420" h="73660">
                <a:moveTo>
                  <a:pt x="12858" y="23424"/>
                </a:moveTo>
                <a:lnTo>
                  <a:pt x="2967" y="23424"/>
                </a:lnTo>
                <a:lnTo>
                  <a:pt x="4759" y="12705"/>
                </a:lnTo>
                <a:lnTo>
                  <a:pt x="9890" y="5437"/>
                </a:lnTo>
                <a:lnTo>
                  <a:pt x="17989" y="1307"/>
                </a:lnTo>
                <a:lnTo>
                  <a:pt x="28683" y="0"/>
                </a:lnTo>
                <a:lnTo>
                  <a:pt x="34324" y="627"/>
                </a:lnTo>
                <a:lnTo>
                  <a:pt x="41912" y="3346"/>
                </a:lnTo>
                <a:lnTo>
                  <a:pt x="48573" y="9411"/>
                </a:lnTo>
                <a:lnTo>
                  <a:pt x="48741" y="10038"/>
                </a:lnTo>
                <a:lnTo>
                  <a:pt x="14836" y="10038"/>
                </a:lnTo>
                <a:lnTo>
                  <a:pt x="12858" y="17846"/>
                </a:lnTo>
                <a:lnTo>
                  <a:pt x="12858" y="23424"/>
                </a:lnTo>
                <a:close/>
              </a:path>
              <a:path w="58420" h="73660">
                <a:moveTo>
                  <a:pt x="31650" y="73618"/>
                </a:moveTo>
                <a:lnTo>
                  <a:pt x="18792" y="73618"/>
                </a:lnTo>
                <a:lnTo>
                  <a:pt x="11266" y="72207"/>
                </a:lnTo>
                <a:lnTo>
                  <a:pt x="5316" y="68181"/>
                </a:lnTo>
                <a:lnTo>
                  <a:pt x="1406" y="61854"/>
                </a:lnTo>
                <a:lnTo>
                  <a:pt x="0" y="53540"/>
                </a:lnTo>
                <a:lnTo>
                  <a:pt x="432" y="48190"/>
                </a:lnTo>
                <a:lnTo>
                  <a:pt x="2719" y="41689"/>
                </a:lnTo>
                <a:lnTo>
                  <a:pt x="8345" y="35815"/>
                </a:lnTo>
                <a:lnTo>
                  <a:pt x="18792" y="32347"/>
                </a:lnTo>
                <a:lnTo>
                  <a:pt x="35607" y="30116"/>
                </a:lnTo>
                <a:lnTo>
                  <a:pt x="41541" y="27885"/>
                </a:lnTo>
                <a:lnTo>
                  <a:pt x="41541" y="14500"/>
                </a:lnTo>
                <a:lnTo>
                  <a:pt x="36596" y="10038"/>
                </a:lnTo>
                <a:lnTo>
                  <a:pt x="48741" y="10038"/>
                </a:lnTo>
                <a:lnTo>
                  <a:pt x="51432" y="20077"/>
                </a:lnTo>
                <a:lnTo>
                  <a:pt x="51432" y="36809"/>
                </a:lnTo>
                <a:lnTo>
                  <a:pt x="40552" y="36809"/>
                </a:lnTo>
                <a:lnTo>
                  <a:pt x="39563" y="37924"/>
                </a:lnTo>
                <a:lnTo>
                  <a:pt x="36596" y="39040"/>
                </a:lnTo>
                <a:lnTo>
                  <a:pt x="23738" y="41271"/>
                </a:lnTo>
                <a:lnTo>
                  <a:pt x="18792" y="41271"/>
                </a:lnTo>
                <a:lnTo>
                  <a:pt x="10879" y="43501"/>
                </a:lnTo>
                <a:lnTo>
                  <a:pt x="10879" y="59118"/>
                </a:lnTo>
                <a:lnTo>
                  <a:pt x="13847" y="64695"/>
                </a:lnTo>
                <a:lnTo>
                  <a:pt x="39563" y="64695"/>
                </a:lnTo>
                <a:lnTo>
                  <a:pt x="31650" y="73618"/>
                </a:lnTo>
                <a:close/>
              </a:path>
              <a:path w="58420" h="73660">
                <a:moveTo>
                  <a:pt x="39563" y="64695"/>
                </a:moveTo>
                <a:lnTo>
                  <a:pt x="31650" y="64695"/>
                </a:lnTo>
                <a:lnTo>
                  <a:pt x="40552" y="56887"/>
                </a:lnTo>
                <a:lnTo>
                  <a:pt x="40552" y="36809"/>
                </a:lnTo>
                <a:lnTo>
                  <a:pt x="51432" y="36809"/>
                </a:lnTo>
                <a:lnTo>
                  <a:pt x="51432" y="62464"/>
                </a:lnTo>
                <a:lnTo>
                  <a:pt x="41541" y="62464"/>
                </a:lnTo>
                <a:lnTo>
                  <a:pt x="39563" y="64695"/>
                </a:lnTo>
                <a:close/>
              </a:path>
              <a:path w="58420" h="73660">
                <a:moveTo>
                  <a:pt x="54399" y="73618"/>
                </a:moveTo>
                <a:lnTo>
                  <a:pt x="43519" y="73618"/>
                </a:lnTo>
                <a:lnTo>
                  <a:pt x="41541" y="68041"/>
                </a:lnTo>
                <a:lnTo>
                  <a:pt x="41541" y="62464"/>
                </a:lnTo>
                <a:lnTo>
                  <a:pt x="51432" y="62464"/>
                </a:lnTo>
                <a:lnTo>
                  <a:pt x="52421" y="63579"/>
                </a:lnTo>
                <a:lnTo>
                  <a:pt x="58357" y="63579"/>
                </a:lnTo>
                <a:lnTo>
                  <a:pt x="58357" y="71387"/>
                </a:lnTo>
                <a:lnTo>
                  <a:pt x="54399" y="7361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123759" y="2540771"/>
            <a:ext cx="54610" cy="97155"/>
          </a:xfrm>
          <a:custGeom>
            <a:avLst/>
            <a:gdLst/>
            <a:ahLst/>
            <a:cxnLst/>
            <a:rect l="l" t="t" r="r" b="b"/>
            <a:pathLst>
              <a:path w="54609" h="97155">
                <a:moveTo>
                  <a:pt x="54400" y="35693"/>
                </a:moveTo>
                <a:lnTo>
                  <a:pt x="43519" y="35693"/>
                </a:lnTo>
                <a:lnTo>
                  <a:pt x="43519" y="0"/>
                </a:lnTo>
                <a:lnTo>
                  <a:pt x="54400" y="0"/>
                </a:lnTo>
                <a:lnTo>
                  <a:pt x="54400" y="35693"/>
                </a:lnTo>
                <a:close/>
              </a:path>
              <a:path w="54609" h="97155">
                <a:moveTo>
                  <a:pt x="32640" y="97042"/>
                </a:moveTo>
                <a:lnTo>
                  <a:pt x="26705" y="97042"/>
                </a:lnTo>
                <a:lnTo>
                  <a:pt x="13769" y="93295"/>
                </a:lnTo>
                <a:lnTo>
                  <a:pt x="5563" y="83797"/>
                </a:lnTo>
                <a:lnTo>
                  <a:pt x="1251" y="71161"/>
                </a:lnTo>
                <a:lnTo>
                  <a:pt x="0" y="58002"/>
                </a:lnTo>
                <a:lnTo>
                  <a:pt x="1638" y="44600"/>
                </a:lnTo>
                <a:lnTo>
                  <a:pt x="6429" y="33602"/>
                </a:lnTo>
                <a:lnTo>
                  <a:pt x="14187" y="26160"/>
                </a:lnTo>
                <a:lnTo>
                  <a:pt x="24727" y="23424"/>
                </a:lnTo>
                <a:lnTo>
                  <a:pt x="36597" y="23424"/>
                </a:lnTo>
                <a:lnTo>
                  <a:pt x="41541" y="31232"/>
                </a:lnTo>
                <a:lnTo>
                  <a:pt x="43025" y="34578"/>
                </a:lnTo>
                <a:lnTo>
                  <a:pt x="26705" y="34578"/>
                </a:lnTo>
                <a:lnTo>
                  <a:pt x="17401" y="37332"/>
                </a:lnTo>
                <a:lnTo>
                  <a:pt x="12363" y="44059"/>
                </a:lnTo>
                <a:lnTo>
                  <a:pt x="10292" y="52460"/>
                </a:lnTo>
                <a:lnTo>
                  <a:pt x="9890" y="60233"/>
                </a:lnTo>
                <a:lnTo>
                  <a:pt x="10988" y="71004"/>
                </a:lnTo>
                <a:lnTo>
                  <a:pt x="14218" y="79474"/>
                </a:lnTo>
                <a:lnTo>
                  <a:pt x="19488" y="85017"/>
                </a:lnTo>
                <a:lnTo>
                  <a:pt x="26705" y="87003"/>
                </a:lnTo>
                <a:lnTo>
                  <a:pt x="43890" y="87003"/>
                </a:lnTo>
                <a:lnTo>
                  <a:pt x="39563" y="94812"/>
                </a:lnTo>
                <a:lnTo>
                  <a:pt x="32640" y="97042"/>
                </a:lnTo>
                <a:close/>
              </a:path>
              <a:path w="54609" h="97155">
                <a:moveTo>
                  <a:pt x="43890" y="87003"/>
                </a:moveTo>
                <a:lnTo>
                  <a:pt x="26705" y="87003"/>
                </a:lnTo>
                <a:lnTo>
                  <a:pt x="32253" y="86010"/>
                </a:lnTo>
                <a:lnTo>
                  <a:pt x="37709" y="82402"/>
                </a:lnTo>
                <a:lnTo>
                  <a:pt x="41866" y="75239"/>
                </a:lnTo>
                <a:lnTo>
                  <a:pt x="43519" y="63579"/>
                </a:lnTo>
                <a:lnTo>
                  <a:pt x="42978" y="54342"/>
                </a:lnTo>
                <a:lnTo>
                  <a:pt x="40676" y="44896"/>
                </a:lnTo>
                <a:lnTo>
                  <a:pt x="35591" y="37541"/>
                </a:lnTo>
                <a:lnTo>
                  <a:pt x="26705" y="34578"/>
                </a:lnTo>
                <a:lnTo>
                  <a:pt x="43025" y="34578"/>
                </a:lnTo>
                <a:lnTo>
                  <a:pt x="43519" y="35693"/>
                </a:lnTo>
                <a:lnTo>
                  <a:pt x="54400" y="35693"/>
                </a:lnTo>
                <a:lnTo>
                  <a:pt x="54400" y="85888"/>
                </a:lnTo>
                <a:lnTo>
                  <a:pt x="44508" y="85888"/>
                </a:lnTo>
                <a:lnTo>
                  <a:pt x="43890" y="87003"/>
                </a:lnTo>
                <a:close/>
              </a:path>
              <a:path w="54609" h="97155">
                <a:moveTo>
                  <a:pt x="54400" y="94812"/>
                </a:moveTo>
                <a:lnTo>
                  <a:pt x="44508" y="94812"/>
                </a:lnTo>
                <a:lnTo>
                  <a:pt x="44508" y="85888"/>
                </a:lnTo>
                <a:lnTo>
                  <a:pt x="54400" y="85888"/>
                </a:lnTo>
                <a:lnTo>
                  <a:pt x="54400" y="9481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17037" y="4030994"/>
            <a:ext cx="501650" cy="599440"/>
          </a:xfrm>
          <a:custGeom>
            <a:avLst/>
            <a:gdLst/>
            <a:ahLst/>
            <a:cxnLst/>
            <a:rect l="l" t="t" r="r" b="b"/>
            <a:pathLst>
              <a:path w="501650" h="599439">
                <a:moveTo>
                  <a:pt x="501467" y="0"/>
                </a:moveTo>
                <a:lnTo>
                  <a:pt x="501467" y="0"/>
                </a:lnTo>
                <a:lnTo>
                  <a:pt x="0" y="598989"/>
                </a:lnTo>
              </a:path>
            </a:pathLst>
          </a:custGeom>
          <a:ln w="1353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518504" y="4026532"/>
            <a:ext cx="501650" cy="598170"/>
          </a:xfrm>
          <a:custGeom>
            <a:avLst/>
            <a:gdLst/>
            <a:ahLst/>
            <a:cxnLst/>
            <a:rect l="l" t="t" r="r" b="b"/>
            <a:pathLst>
              <a:path w="501650" h="598170">
                <a:moveTo>
                  <a:pt x="0" y="0"/>
                </a:moveTo>
                <a:lnTo>
                  <a:pt x="0" y="0"/>
                </a:lnTo>
                <a:lnTo>
                  <a:pt x="501467" y="597873"/>
                </a:lnTo>
              </a:path>
            </a:pathLst>
          </a:custGeom>
          <a:ln w="1353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839957" y="4451513"/>
            <a:ext cx="323850" cy="363855"/>
          </a:xfrm>
          <a:custGeom>
            <a:avLst/>
            <a:gdLst/>
            <a:ahLst/>
            <a:cxnLst/>
            <a:rect l="l" t="t" r="r" b="b"/>
            <a:pathLst>
              <a:path w="323850" h="363854">
                <a:moveTo>
                  <a:pt x="162210" y="363632"/>
                </a:moveTo>
                <a:lnTo>
                  <a:pt x="119285" y="357135"/>
                </a:lnTo>
                <a:lnTo>
                  <a:pt x="80592" y="338803"/>
                </a:lnTo>
                <a:lnTo>
                  <a:pt x="47723" y="310370"/>
                </a:lnTo>
                <a:lnTo>
                  <a:pt x="22272" y="273570"/>
                </a:lnTo>
                <a:lnTo>
                  <a:pt x="5833" y="230141"/>
                </a:lnTo>
                <a:lnTo>
                  <a:pt x="0" y="181816"/>
                </a:lnTo>
                <a:lnTo>
                  <a:pt x="5833" y="133490"/>
                </a:lnTo>
                <a:lnTo>
                  <a:pt x="22272" y="90061"/>
                </a:lnTo>
                <a:lnTo>
                  <a:pt x="47723" y="53262"/>
                </a:lnTo>
                <a:lnTo>
                  <a:pt x="80592" y="24828"/>
                </a:lnTo>
                <a:lnTo>
                  <a:pt x="119285" y="6496"/>
                </a:lnTo>
                <a:lnTo>
                  <a:pt x="162210" y="0"/>
                </a:lnTo>
                <a:lnTo>
                  <a:pt x="205061" y="6496"/>
                </a:lnTo>
                <a:lnTo>
                  <a:pt x="243571" y="24828"/>
                </a:lnTo>
                <a:lnTo>
                  <a:pt x="276202" y="53262"/>
                </a:lnTo>
                <a:lnTo>
                  <a:pt x="301415" y="90061"/>
                </a:lnTo>
                <a:lnTo>
                  <a:pt x="317671" y="133490"/>
                </a:lnTo>
                <a:lnTo>
                  <a:pt x="323431" y="181816"/>
                </a:lnTo>
                <a:lnTo>
                  <a:pt x="317671" y="230141"/>
                </a:lnTo>
                <a:lnTo>
                  <a:pt x="301415" y="273570"/>
                </a:lnTo>
                <a:lnTo>
                  <a:pt x="276202" y="310370"/>
                </a:lnTo>
                <a:lnTo>
                  <a:pt x="243571" y="338803"/>
                </a:lnTo>
                <a:lnTo>
                  <a:pt x="205061" y="357135"/>
                </a:lnTo>
                <a:lnTo>
                  <a:pt x="162210" y="36363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839957" y="4451513"/>
            <a:ext cx="323850" cy="363855"/>
          </a:xfrm>
          <a:custGeom>
            <a:avLst/>
            <a:gdLst/>
            <a:ahLst/>
            <a:cxnLst/>
            <a:rect l="l" t="t" r="r" b="b"/>
            <a:pathLst>
              <a:path w="323850" h="363854">
                <a:moveTo>
                  <a:pt x="323431" y="181816"/>
                </a:moveTo>
                <a:lnTo>
                  <a:pt x="317671" y="230141"/>
                </a:lnTo>
                <a:lnTo>
                  <a:pt x="301415" y="273570"/>
                </a:lnTo>
                <a:lnTo>
                  <a:pt x="276202" y="310370"/>
                </a:lnTo>
                <a:lnTo>
                  <a:pt x="243571" y="338803"/>
                </a:lnTo>
                <a:lnTo>
                  <a:pt x="205061" y="357135"/>
                </a:lnTo>
                <a:lnTo>
                  <a:pt x="162210" y="363632"/>
                </a:lnTo>
                <a:lnTo>
                  <a:pt x="119285" y="357135"/>
                </a:lnTo>
                <a:lnTo>
                  <a:pt x="80592" y="338803"/>
                </a:lnTo>
                <a:lnTo>
                  <a:pt x="47723" y="310370"/>
                </a:lnTo>
                <a:lnTo>
                  <a:pt x="22272" y="273570"/>
                </a:lnTo>
                <a:lnTo>
                  <a:pt x="5833" y="230141"/>
                </a:lnTo>
                <a:lnTo>
                  <a:pt x="0" y="181816"/>
                </a:lnTo>
                <a:lnTo>
                  <a:pt x="5833" y="133490"/>
                </a:lnTo>
                <a:lnTo>
                  <a:pt x="22272" y="90061"/>
                </a:lnTo>
                <a:lnTo>
                  <a:pt x="47723" y="53262"/>
                </a:lnTo>
                <a:lnTo>
                  <a:pt x="80592" y="24828"/>
                </a:lnTo>
                <a:lnTo>
                  <a:pt x="119285" y="6496"/>
                </a:lnTo>
                <a:lnTo>
                  <a:pt x="162210" y="0"/>
                </a:lnTo>
                <a:lnTo>
                  <a:pt x="205061" y="6496"/>
                </a:lnTo>
                <a:lnTo>
                  <a:pt x="243571" y="24828"/>
                </a:lnTo>
                <a:lnTo>
                  <a:pt x="276202" y="53262"/>
                </a:lnTo>
                <a:lnTo>
                  <a:pt x="301415" y="90061"/>
                </a:lnTo>
                <a:lnTo>
                  <a:pt x="317671" y="133490"/>
                </a:lnTo>
                <a:lnTo>
                  <a:pt x="323431" y="181816"/>
                </a:lnTo>
                <a:close/>
              </a:path>
            </a:pathLst>
          </a:custGeom>
          <a:ln w="626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300840" y="4635560"/>
            <a:ext cx="251460" cy="0"/>
          </a:xfrm>
          <a:custGeom>
            <a:avLst/>
            <a:gdLst/>
            <a:ahLst/>
            <a:cxnLst/>
            <a:rect l="l" t="t" r="r" b="b"/>
            <a:pathLst>
              <a:path w="251459" h="0">
                <a:moveTo>
                  <a:pt x="251228" y="0"/>
                </a:moveTo>
                <a:lnTo>
                  <a:pt x="251228" y="0"/>
                </a:lnTo>
                <a:lnTo>
                  <a:pt x="0" y="0"/>
                </a:lnTo>
              </a:path>
            </a:pathLst>
          </a:custGeom>
          <a:ln w="1450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517515" y="4057764"/>
            <a:ext cx="0" cy="394335"/>
          </a:xfrm>
          <a:custGeom>
            <a:avLst/>
            <a:gdLst/>
            <a:ahLst/>
            <a:cxnLst/>
            <a:rect l="l" t="t" r="r" b="b"/>
            <a:pathLst>
              <a:path w="0" h="394335">
                <a:moveTo>
                  <a:pt x="0" y="0"/>
                </a:moveTo>
                <a:lnTo>
                  <a:pt x="0" y="0"/>
                </a:lnTo>
                <a:lnTo>
                  <a:pt x="0" y="393748"/>
                </a:lnTo>
              </a:path>
            </a:pathLst>
          </a:custGeom>
          <a:ln w="1285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592621" y="4587596"/>
            <a:ext cx="51435" cy="96520"/>
          </a:xfrm>
          <a:custGeom>
            <a:avLst/>
            <a:gdLst/>
            <a:ahLst/>
            <a:cxnLst/>
            <a:rect l="l" t="t" r="r" b="b"/>
            <a:pathLst>
              <a:path w="51434" h="96520">
                <a:moveTo>
                  <a:pt x="9890" y="95927"/>
                </a:moveTo>
                <a:lnTo>
                  <a:pt x="0" y="95927"/>
                </a:lnTo>
                <a:lnTo>
                  <a:pt x="0" y="0"/>
                </a:lnTo>
                <a:lnTo>
                  <a:pt x="9890" y="0"/>
                </a:lnTo>
                <a:lnTo>
                  <a:pt x="9890" y="55771"/>
                </a:lnTo>
                <a:lnTo>
                  <a:pt x="28607" y="55771"/>
                </a:lnTo>
                <a:lnTo>
                  <a:pt x="31143" y="60233"/>
                </a:lnTo>
                <a:lnTo>
                  <a:pt x="18792" y="60233"/>
                </a:lnTo>
                <a:lnTo>
                  <a:pt x="9890" y="69157"/>
                </a:lnTo>
                <a:lnTo>
                  <a:pt x="9890" y="95927"/>
                </a:lnTo>
                <a:close/>
              </a:path>
              <a:path w="51434" h="96520">
                <a:moveTo>
                  <a:pt x="28607" y="55771"/>
                </a:moveTo>
                <a:lnTo>
                  <a:pt x="9890" y="55771"/>
                </a:lnTo>
                <a:lnTo>
                  <a:pt x="36596" y="25655"/>
                </a:lnTo>
                <a:lnTo>
                  <a:pt x="49454" y="25655"/>
                </a:lnTo>
                <a:lnTo>
                  <a:pt x="26705" y="52425"/>
                </a:lnTo>
                <a:lnTo>
                  <a:pt x="28607" y="55771"/>
                </a:lnTo>
                <a:close/>
              </a:path>
              <a:path w="51434" h="96520">
                <a:moveTo>
                  <a:pt x="51432" y="95927"/>
                </a:moveTo>
                <a:lnTo>
                  <a:pt x="37585" y="95927"/>
                </a:lnTo>
                <a:lnTo>
                  <a:pt x="18792" y="60233"/>
                </a:lnTo>
                <a:lnTo>
                  <a:pt x="31143" y="60233"/>
                </a:lnTo>
                <a:lnTo>
                  <a:pt x="51432" y="9592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648999" y="4612136"/>
            <a:ext cx="56515" cy="73025"/>
          </a:xfrm>
          <a:custGeom>
            <a:avLst/>
            <a:gdLst/>
            <a:ahLst/>
            <a:cxnLst/>
            <a:rect l="l" t="t" r="r" b="b"/>
            <a:pathLst>
              <a:path w="56515" h="73025">
                <a:moveTo>
                  <a:pt x="37585" y="72503"/>
                </a:moveTo>
                <a:lnTo>
                  <a:pt x="27694" y="72503"/>
                </a:lnTo>
                <a:lnTo>
                  <a:pt x="15856" y="69923"/>
                </a:lnTo>
                <a:lnTo>
                  <a:pt x="7170" y="62743"/>
                </a:lnTo>
                <a:lnTo>
                  <a:pt x="1823" y="51798"/>
                </a:lnTo>
                <a:lnTo>
                  <a:pt x="0" y="37924"/>
                </a:lnTo>
                <a:lnTo>
                  <a:pt x="1715" y="23058"/>
                </a:lnTo>
                <a:lnTo>
                  <a:pt x="7047" y="11014"/>
                </a:lnTo>
                <a:lnTo>
                  <a:pt x="16273" y="2945"/>
                </a:lnTo>
                <a:lnTo>
                  <a:pt x="29672" y="0"/>
                </a:lnTo>
                <a:lnTo>
                  <a:pt x="41356" y="2823"/>
                </a:lnTo>
                <a:lnTo>
                  <a:pt x="48834" y="10038"/>
                </a:lnTo>
                <a:lnTo>
                  <a:pt x="27694" y="10038"/>
                </a:lnTo>
                <a:lnTo>
                  <a:pt x="21311" y="11781"/>
                </a:lnTo>
                <a:lnTo>
                  <a:pt x="15949" y="16452"/>
                </a:lnTo>
                <a:lnTo>
                  <a:pt x="12255" y="23215"/>
                </a:lnTo>
                <a:lnTo>
                  <a:pt x="10879" y="31232"/>
                </a:lnTo>
                <a:lnTo>
                  <a:pt x="55482" y="31232"/>
                </a:lnTo>
                <a:lnTo>
                  <a:pt x="56377" y="40155"/>
                </a:lnTo>
                <a:lnTo>
                  <a:pt x="10879" y="40155"/>
                </a:lnTo>
                <a:lnTo>
                  <a:pt x="11992" y="49758"/>
                </a:lnTo>
                <a:lnTo>
                  <a:pt x="15330" y="56747"/>
                </a:lnTo>
                <a:lnTo>
                  <a:pt x="20894" y="61017"/>
                </a:lnTo>
                <a:lnTo>
                  <a:pt x="28683" y="62464"/>
                </a:lnTo>
                <a:lnTo>
                  <a:pt x="51432" y="62464"/>
                </a:lnTo>
                <a:lnTo>
                  <a:pt x="44508" y="68041"/>
                </a:lnTo>
                <a:lnTo>
                  <a:pt x="41541" y="70272"/>
                </a:lnTo>
                <a:lnTo>
                  <a:pt x="37585" y="72503"/>
                </a:lnTo>
                <a:close/>
              </a:path>
              <a:path w="56515" h="73025">
                <a:moveTo>
                  <a:pt x="55482" y="31232"/>
                </a:moveTo>
                <a:lnTo>
                  <a:pt x="45498" y="31232"/>
                </a:lnTo>
                <a:lnTo>
                  <a:pt x="44107" y="23215"/>
                </a:lnTo>
                <a:lnTo>
                  <a:pt x="41047" y="16452"/>
                </a:lnTo>
                <a:lnTo>
                  <a:pt x="35761" y="11781"/>
                </a:lnTo>
                <a:lnTo>
                  <a:pt x="27694" y="10038"/>
                </a:lnTo>
                <a:lnTo>
                  <a:pt x="48834" y="10038"/>
                </a:lnTo>
                <a:lnTo>
                  <a:pt x="49701" y="10875"/>
                </a:lnTo>
                <a:lnTo>
                  <a:pt x="54708" y="23528"/>
                </a:lnTo>
                <a:lnTo>
                  <a:pt x="55482" y="31232"/>
                </a:lnTo>
                <a:close/>
              </a:path>
              <a:path w="56515" h="73025">
                <a:moveTo>
                  <a:pt x="51432" y="62464"/>
                </a:moveTo>
                <a:lnTo>
                  <a:pt x="38574" y="62464"/>
                </a:lnTo>
                <a:lnTo>
                  <a:pt x="44508" y="54656"/>
                </a:lnTo>
                <a:lnTo>
                  <a:pt x="44508" y="49079"/>
                </a:lnTo>
                <a:lnTo>
                  <a:pt x="55388" y="49079"/>
                </a:lnTo>
                <a:lnTo>
                  <a:pt x="51432" y="6246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719224" y="4612136"/>
            <a:ext cx="29845" cy="71755"/>
          </a:xfrm>
          <a:custGeom>
            <a:avLst/>
            <a:gdLst/>
            <a:ahLst/>
            <a:cxnLst/>
            <a:rect l="l" t="t" r="r" b="b"/>
            <a:pathLst>
              <a:path w="29845" h="71754">
                <a:moveTo>
                  <a:pt x="15825" y="13385"/>
                </a:moveTo>
                <a:lnTo>
                  <a:pt x="9890" y="13385"/>
                </a:lnTo>
                <a:lnTo>
                  <a:pt x="13847" y="4461"/>
                </a:lnTo>
                <a:lnTo>
                  <a:pt x="19781" y="0"/>
                </a:lnTo>
                <a:lnTo>
                  <a:pt x="29672" y="0"/>
                </a:lnTo>
                <a:lnTo>
                  <a:pt x="29672" y="12269"/>
                </a:lnTo>
                <a:lnTo>
                  <a:pt x="16814" y="12269"/>
                </a:lnTo>
                <a:lnTo>
                  <a:pt x="15825" y="13385"/>
                </a:lnTo>
                <a:close/>
              </a:path>
              <a:path w="29845" h="71754">
                <a:moveTo>
                  <a:pt x="9890" y="71387"/>
                </a:moveTo>
                <a:lnTo>
                  <a:pt x="0" y="71387"/>
                </a:lnTo>
                <a:lnTo>
                  <a:pt x="0" y="1115"/>
                </a:lnTo>
                <a:lnTo>
                  <a:pt x="9890" y="1115"/>
                </a:lnTo>
                <a:lnTo>
                  <a:pt x="9890" y="13385"/>
                </a:lnTo>
                <a:lnTo>
                  <a:pt x="15825" y="13385"/>
                </a:lnTo>
                <a:lnTo>
                  <a:pt x="9890" y="20077"/>
                </a:lnTo>
                <a:lnTo>
                  <a:pt x="9890" y="7138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757798" y="4612136"/>
            <a:ext cx="49530" cy="71755"/>
          </a:xfrm>
          <a:custGeom>
            <a:avLst/>
            <a:gdLst/>
            <a:ahLst/>
            <a:cxnLst/>
            <a:rect l="l" t="t" r="r" b="b"/>
            <a:pathLst>
              <a:path w="49529" h="71754">
                <a:moveTo>
                  <a:pt x="20565" y="11154"/>
                </a:moveTo>
                <a:lnTo>
                  <a:pt x="9890" y="11154"/>
                </a:lnTo>
                <a:lnTo>
                  <a:pt x="11869" y="7808"/>
                </a:lnTo>
                <a:lnTo>
                  <a:pt x="17803" y="0"/>
                </a:lnTo>
                <a:lnTo>
                  <a:pt x="27694" y="0"/>
                </a:lnTo>
                <a:lnTo>
                  <a:pt x="35267" y="836"/>
                </a:lnTo>
                <a:lnTo>
                  <a:pt x="42283" y="4182"/>
                </a:lnTo>
                <a:lnTo>
                  <a:pt x="46534" y="10038"/>
                </a:lnTo>
                <a:lnTo>
                  <a:pt x="25716" y="10038"/>
                </a:lnTo>
                <a:lnTo>
                  <a:pt x="20739" y="11032"/>
                </a:lnTo>
                <a:lnTo>
                  <a:pt x="20565" y="11154"/>
                </a:lnTo>
                <a:close/>
              </a:path>
              <a:path w="49529" h="71754">
                <a:moveTo>
                  <a:pt x="9890" y="71387"/>
                </a:moveTo>
                <a:lnTo>
                  <a:pt x="0" y="71387"/>
                </a:lnTo>
                <a:lnTo>
                  <a:pt x="0" y="1115"/>
                </a:lnTo>
                <a:lnTo>
                  <a:pt x="8901" y="1115"/>
                </a:lnTo>
                <a:lnTo>
                  <a:pt x="8901" y="11154"/>
                </a:lnTo>
                <a:lnTo>
                  <a:pt x="20565" y="11154"/>
                </a:lnTo>
                <a:lnTo>
                  <a:pt x="15578" y="14640"/>
                </a:lnTo>
                <a:lnTo>
                  <a:pt x="11529" y="21803"/>
                </a:lnTo>
                <a:lnTo>
                  <a:pt x="9890" y="33463"/>
                </a:lnTo>
                <a:lnTo>
                  <a:pt x="9890" y="71387"/>
                </a:lnTo>
                <a:close/>
              </a:path>
              <a:path w="49529" h="71754">
                <a:moveTo>
                  <a:pt x="49454" y="71387"/>
                </a:moveTo>
                <a:lnTo>
                  <a:pt x="39563" y="71387"/>
                </a:lnTo>
                <a:lnTo>
                  <a:pt x="39563" y="15616"/>
                </a:lnTo>
                <a:lnTo>
                  <a:pt x="36596" y="10038"/>
                </a:lnTo>
                <a:lnTo>
                  <a:pt x="46534" y="10038"/>
                </a:lnTo>
                <a:lnTo>
                  <a:pt x="47445" y="11293"/>
                </a:lnTo>
                <a:lnTo>
                  <a:pt x="49454" y="23424"/>
                </a:lnTo>
                <a:lnTo>
                  <a:pt x="49454" y="7138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820111" y="4612136"/>
            <a:ext cx="56515" cy="73025"/>
          </a:xfrm>
          <a:custGeom>
            <a:avLst/>
            <a:gdLst/>
            <a:ahLst/>
            <a:cxnLst/>
            <a:rect l="l" t="t" r="r" b="b"/>
            <a:pathLst>
              <a:path w="56515" h="73025">
                <a:moveTo>
                  <a:pt x="37585" y="72503"/>
                </a:moveTo>
                <a:lnTo>
                  <a:pt x="27694" y="72503"/>
                </a:lnTo>
                <a:lnTo>
                  <a:pt x="16273" y="69923"/>
                </a:lnTo>
                <a:lnTo>
                  <a:pt x="7541" y="62743"/>
                </a:lnTo>
                <a:lnTo>
                  <a:pt x="1962" y="51798"/>
                </a:lnTo>
                <a:lnTo>
                  <a:pt x="0" y="37924"/>
                </a:lnTo>
                <a:lnTo>
                  <a:pt x="1854" y="23058"/>
                </a:lnTo>
                <a:lnTo>
                  <a:pt x="7418" y="11014"/>
                </a:lnTo>
                <a:lnTo>
                  <a:pt x="16690" y="2945"/>
                </a:lnTo>
                <a:lnTo>
                  <a:pt x="29672" y="0"/>
                </a:lnTo>
                <a:lnTo>
                  <a:pt x="41356" y="2823"/>
                </a:lnTo>
                <a:lnTo>
                  <a:pt x="48834" y="10038"/>
                </a:lnTo>
                <a:lnTo>
                  <a:pt x="28683" y="10038"/>
                </a:lnTo>
                <a:lnTo>
                  <a:pt x="21729" y="11781"/>
                </a:lnTo>
                <a:lnTo>
                  <a:pt x="16072" y="16452"/>
                </a:lnTo>
                <a:lnTo>
                  <a:pt x="12270" y="23215"/>
                </a:lnTo>
                <a:lnTo>
                  <a:pt x="10879" y="31232"/>
                </a:lnTo>
                <a:lnTo>
                  <a:pt x="55482" y="31232"/>
                </a:lnTo>
                <a:lnTo>
                  <a:pt x="56377" y="40155"/>
                </a:lnTo>
                <a:lnTo>
                  <a:pt x="10879" y="40155"/>
                </a:lnTo>
                <a:lnTo>
                  <a:pt x="12147" y="49758"/>
                </a:lnTo>
                <a:lnTo>
                  <a:pt x="15825" y="56747"/>
                </a:lnTo>
                <a:lnTo>
                  <a:pt x="21729" y="61017"/>
                </a:lnTo>
                <a:lnTo>
                  <a:pt x="29672" y="62464"/>
                </a:lnTo>
                <a:lnTo>
                  <a:pt x="52421" y="62464"/>
                </a:lnTo>
                <a:lnTo>
                  <a:pt x="44508" y="68041"/>
                </a:lnTo>
                <a:lnTo>
                  <a:pt x="41541" y="70272"/>
                </a:lnTo>
                <a:lnTo>
                  <a:pt x="37585" y="72503"/>
                </a:lnTo>
                <a:close/>
              </a:path>
              <a:path w="56515" h="73025">
                <a:moveTo>
                  <a:pt x="55482" y="31232"/>
                </a:moveTo>
                <a:lnTo>
                  <a:pt x="45498" y="31232"/>
                </a:lnTo>
                <a:lnTo>
                  <a:pt x="44122" y="23215"/>
                </a:lnTo>
                <a:lnTo>
                  <a:pt x="41170" y="16452"/>
                </a:lnTo>
                <a:lnTo>
                  <a:pt x="36178" y="11781"/>
                </a:lnTo>
                <a:lnTo>
                  <a:pt x="28683" y="10038"/>
                </a:lnTo>
                <a:lnTo>
                  <a:pt x="48834" y="10038"/>
                </a:lnTo>
                <a:lnTo>
                  <a:pt x="49701" y="10875"/>
                </a:lnTo>
                <a:lnTo>
                  <a:pt x="54708" y="23528"/>
                </a:lnTo>
                <a:lnTo>
                  <a:pt x="55482" y="31232"/>
                </a:lnTo>
                <a:close/>
              </a:path>
              <a:path w="56515" h="73025">
                <a:moveTo>
                  <a:pt x="52421" y="62464"/>
                </a:moveTo>
                <a:lnTo>
                  <a:pt x="38574" y="62464"/>
                </a:lnTo>
                <a:lnTo>
                  <a:pt x="44508" y="54656"/>
                </a:lnTo>
                <a:lnTo>
                  <a:pt x="45498" y="49079"/>
                </a:lnTo>
                <a:lnTo>
                  <a:pt x="55388" y="49079"/>
                </a:lnTo>
                <a:lnTo>
                  <a:pt x="55388" y="52425"/>
                </a:lnTo>
                <a:lnTo>
                  <a:pt x="52421" y="6246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894787" y="4587596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5927"/>
                </a:lnTo>
              </a:path>
            </a:pathLst>
          </a:custGeom>
          <a:ln w="1087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942757" y="4594289"/>
            <a:ext cx="29209" cy="89535"/>
          </a:xfrm>
          <a:custGeom>
            <a:avLst/>
            <a:gdLst/>
            <a:ahLst/>
            <a:cxnLst/>
            <a:rect l="l" t="t" r="r" b="b"/>
            <a:pathLst>
              <a:path w="29209" h="89535">
                <a:moveTo>
                  <a:pt x="18792" y="18962"/>
                </a:moveTo>
                <a:lnTo>
                  <a:pt x="7912" y="18962"/>
                </a:lnTo>
                <a:lnTo>
                  <a:pt x="7912" y="0"/>
                </a:lnTo>
                <a:lnTo>
                  <a:pt x="18792" y="0"/>
                </a:lnTo>
                <a:lnTo>
                  <a:pt x="18792" y="18962"/>
                </a:lnTo>
                <a:close/>
              </a:path>
              <a:path w="29209" h="89535">
                <a:moveTo>
                  <a:pt x="28683" y="29001"/>
                </a:moveTo>
                <a:lnTo>
                  <a:pt x="0" y="29001"/>
                </a:lnTo>
                <a:lnTo>
                  <a:pt x="0" y="18962"/>
                </a:lnTo>
                <a:lnTo>
                  <a:pt x="28683" y="18962"/>
                </a:lnTo>
                <a:lnTo>
                  <a:pt x="28683" y="29001"/>
                </a:lnTo>
                <a:close/>
              </a:path>
              <a:path w="29209" h="89535">
                <a:moveTo>
                  <a:pt x="28683" y="89234"/>
                </a:moveTo>
                <a:lnTo>
                  <a:pt x="10879" y="89234"/>
                </a:lnTo>
                <a:lnTo>
                  <a:pt x="7912" y="83657"/>
                </a:lnTo>
                <a:lnTo>
                  <a:pt x="7912" y="29001"/>
                </a:lnTo>
                <a:lnTo>
                  <a:pt x="18792" y="29001"/>
                </a:lnTo>
                <a:lnTo>
                  <a:pt x="18792" y="79195"/>
                </a:lnTo>
                <a:lnTo>
                  <a:pt x="28683" y="79195"/>
                </a:lnTo>
                <a:lnTo>
                  <a:pt x="28683" y="8923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981332" y="4587596"/>
            <a:ext cx="50800" cy="96520"/>
          </a:xfrm>
          <a:custGeom>
            <a:avLst/>
            <a:gdLst/>
            <a:ahLst/>
            <a:cxnLst/>
            <a:rect l="l" t="t" r="r" b="b"/>
            <a:pathLst>
              <a:path w="50800" h="96520">
                <a:moveTo>
                  <a:pt x="10879" y="95927"/>
                </a:moveTo>
                <a:lnTo>
                  <a:pt x="0" y="95927"/>
                </a:lnTo>
                <a:lnTo>
                  <a:pt x="0" y="0"/>
                </a:lnTo>
                <a:lnTo>
                  <a:pt x="10879" y="0"/>
                </a:lnTo>
                <a:lnTo>
                  <a:pt x="10879" y="35693"/>
                </a:lnTo>
                <a:lnTo>
                  <a:pt x="21909" y="35693"/>
                </a:lnTo>
                <a:lnTo>
                  <a:pt x="21729" y="35728"/>
                </a:lnTo>
                <a:lnTo>
                  <a:pt x="16319" y="39597"/>
                </a:lnTo>
                <a:lnTo>
                  <a:pt x="12394" y="46813"/>
                </a:lnTo>
                <a:lnTo>
                  <a:pt x="10879" y="58002"/>
                </a:lnTo>
                <a:lnTo>
                  <a:pt x="10879" y="95927"/>
                </a:lnTo>
                <a:close/>
              </a:path>
              <a:path w="50800" h="96520">
                <a:moveTo>
                  <a:pt x="21909" y="35693"/>
                </a:moveTo>
                <a:lnTo>
                  <a:pt x="10879" y="35693"/>
                </a:lnTo>
                <a:lnTo>
                  <a:pt x="13847" y="31232"/>
                </a:lnTo>
                <a:lnTo>
                  <a:pt x="18792" y="24539"/>
                </a:lnTo>
                <a:lnTo>
                  <a:pt x="28683" y="24539"/>
                </a:lnTo>
                <a:lnTo>
                  <a:pt x="36256" y="25376"/>
                </a:lnTo>
                <a:lnTo>
                  <a:pt x="43272" y="28722"/>
                </a:lnTo>
                <a:lnTo>
                  <a:pt x="47523" y="34578"/>
                </a:lnTo>
                <a:lnTo>
                  <a:pt x="27694" y="34578"/>
                </a:lnTo>
                <a:lnTo>
                  <a:pt x="21909" y="35693"/>
                </a:lnTo>
                <a:close/>
              </a:path>
              <a:path w="50800" h="96520">
                <a:moveTo>
                  <a:pt x="50443" y="95927"/>
                </a:moveTo>
                <a:lnTo>
                  <a:pt x="40552" y="95927"/>
                </a:lnTo>
                <a:lnTo>
                  <a:pt x="40552" y="40155"/>
                </a:lnTo>
                <a:lnTo>
                  <a:pt x="37585" y="34578"/>
                </a:lnTo>
                <a:lnTo>
                  <a:pt x="47523" y="34578"/>
                </a:lnTo>
                <a:lnTo>
                  <a:pt x="48434" y="35833"/>
                </a:lnTo>
                <a:lnTo>
                  <a:pt x="50443" y="47963"/>
                </a:lnTo>
                <a:lnTo>
                  <a:pt x="50443" y="9592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048590" y="4612136"/>
            <a:ext cx="31115" cy="71755"/>
          </a:xfrm>
          <a:custGeom>
            <a:avLst/>
            <a:gdLst/>
            <a:ahLst/>
            <a:cxnLst/>
            <a:rect l="l" t="t" r="r" b="b"/>
            <a:pathLst>
              <a:path w="31115" h="71754">
                <a:moveTo>
                  <a:pt x="15966" y="13385"/>
                </a:moveTo>
                <a:lnTo>
                  <a:pt x="10879" y="13385"/>
                </a:lnTo>
                <a:lnTo>
                  <a:pt x="14836" y="4461"/>
                </a:lnTo>
                <a:lnTo>
                  <a:pt x="19781" y="0"/>
                </a:lnTo>
                <a:lnTo>
                  <a:pt x="30661" y="0"/>
                </a:lnTo>
                <a:lnTo>
                  <a:pt x="30661" y="12269"/>
                </a:lnTo>
                <a:lnTo>
                  <a:pt x="16814" y="12269"/>
                </a:lnTo>
                <a:lnTo>
                  <a:pt x="15966" y="13385"/>
                </a:lnTo>
                <a:close/>
              </a:path>
              <a:path w="31115" h="71754">
                <a:moveTo>
                  <a:pt x="10879" y="71387"/>
                </a:moveTo>
                <a:lnTo>
                  <a:pt x="0" y="71387"/>
                </a:lnTo>
                <a:lnTo>
                  <a:pt x="0" y="1115"/>
                </a:lnTo>
                <a:lnTo>
                  <a:pt x="9890" y="1115"/>
                </a:lnTo>
                <a:lnTo>
                  <a:pt x="9890" y="13385"/>
                </a:lnTo>
                <a:lnTo>
                  <a:pt x="15966" y="13385"/>
                </a:lnTo>
                <a:lnTo>
                  <a:pt x="10879" y="20077"/>
                </a:lnTo>
                <a:lnTo>
                  <a:pt x="10879" y="7138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084197" y="4612136"/>
            <a:ext cx="56515" cy="73025"/>
          </a:xfrm>
          <a:custGeom>
            <a:avLst/>
            <a:gdLst/>
            <a:ahLst/>
            <a:cxnLst/>
            <a:rect l="l" t="t" r="r" b="b"/>
            <a:pathLst>
              <a:path w="56515" h="73025">
                <a:moveTo>
                  <a:pt x="37585" y="72503"/>
                </a:moveTo>
                <a:lnTo>
                  <a:pt x="27694" y="72503"/>
                </a:lnTo>
                <a:lnTo>
                  <a:pt x="15856" y="69923"/>
                </a:lnTo>
                <a:lnTo>
                  <a:pt x="7170" y="62743"/>
                </a:lnTo>
                <a:lnTo>
                  <a:pt x="1823" y="51798"/>
                </a:lnTo>
                <a:lnTo>
                  <a:pt x="0" y="37924"/>
                </a:lnTo>
                <a:lnTo>
                  <a:pt x="1715" y="23058"/>
                </a:lnTo>
                <a:lnTo>
                  <a:pt x="7047" y="11014"/>
                </a:lnTo>
                <a:lnTo>
                  <a:pt x="16273" y="2945"/>
                </a:lnTo>
                <a:lnTo>
                  <a:pt x="29672" y="0"/>
                </a:lnTo>
                <a:lnTo>
                  <a:pt x="41356" y="2823"/>
                </a:lnTo>
                <a:lnTo>
                  <a:pt x="48835" y="10038"/>
                </a:lnTo>
                <a:lnTo>
                  <a:pt x="27694" y="10038"/>
                </a:lnTo>
                <a:lnTo>
                  <a:pt x="21311" y="11781"/>
                </a:lnTo>
                <a:lnTo>
                  <a:pt x="15949" y="16452"/>
                </a:lnTo>
                <a:lnTo>
                  <a:pt x="12255" y="23215"/>
                </a:lnTo>
                <a:lnTo>
                  <a:pt x="10879" y="31232"/>
                </a:lnTo>
                <a:lnTo>
                  <a:pt x="55483" y="31232"/>
                </a:lnTo>
                <a:lnTo>
                  <a:pt x="56378" y="40155"/>
                </a:lnTo>
                <a:lnTo>
                  <a:pt x="10879" y="40155"/>
                </a:lnTo>
                <a:lnTo>
                  <a:pt x="11992" y="49758"/>
                </a:lnTo>
                <a:lnTo>
                  <a:pt x="15330" y="56747"/>
                </a:lnTo>
                <a:lnTo>
                  <a:pt x="20894" y="61017"/>
                </a:lnTo>
                <a:lnTo>
                  <a:pt x="28683" y="62464"/>
                </a:lnTo>
                <a:lnTo>
                  <a:pt x="52422" y="62464"/>
                </a:lnTo>
                <a:lnTo>
                  <a:pt x="44508" y="68041"/>
                </a:lnTo>
                <a:lnTo>
                  <a:pt x="41541" y="70272"/>
                </a:lnTo>
                <a:lnTo>
                  <a:pt x="37585" y="72503"/>
                </a:lnTo>
                <a:close/>
              </a:path>
              <a:path w="56515" h="73025">
                <a:moveTo>
                  <a:pt x="55483" y="31232"/>
                </a:moveTo>
                <a:lnTo>
                  <a:pt x="45498" y="31232"/>
                </a:lnTo>
                <a:lnTo>
                  <a:pt x="44107" y="23215"/>
                </a:lnTo>
                <a:lnTo>
                  <a:pt x="41047" y="16452"/>
                </a:lnTo>
                <a:lnTo>
                  <a:pt x="35761" y="11781"/>
                </a:lnTo>
                <a:lnTo>
                  <a:pt x="27694" y="10038"/>
                </a:lnTo>
                <a:lnTo>
                  <a:pt x="48835" y="10038"/>
                </a:lnTo>
                <a:lnTo>
                  <a:pt x="49702" y="10875"/>
                </a:lnTo>
                <a:lnTo>
                  <a:pt x="54709" y="23528"/>
                </a:lnTo>
                <a:lnTo>
                  <a:pt x="55483" y="31232"/>
                </a:lnTo>
                <a:close/>
              </a:path>
              <a:path w="56515" h="73025">
                <a:moveTo>
                  <a:pt x="52422" y="62464"/>
                </a:moveTo>
                <a:lnTo>
                  <a:pt x="38574" y="62464"/>
                </a:lnTo>
                <a:lnTo>
                  <a:pt x="44508" y="54656"/>
                </a:lnTo>
                <a:lnTo>
                  <a:pt x="44508" y="49079"/>
                </a:lnTo>
                <a:lnTo>
                  <a:pt x="55389" y="49079"/>
                </a:lnTo>
                <a:lnTo>
                  <a:pt x="54400" y="52425"/>
                </a:lnTo>
                <a:lnTo>
                  <a:pt x="52422" y="6246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149476" y="4612136"/>
            <a:ext cx="58419" cy="73025"/>
          </a:xfrm>
          <a:custGeom>
            <a:avLst/>
            <a:gdLst/>
            <a:ahLst/>
            <a:cxnLst/>
            <a:rect l="l" t="t" r="r" b="b"/>
            <a:pathLst>
              <a:path w="58420" h="73025">
                <a:moveTo>
                  <a:pt x="12858" y="22308"/>
                </a:moveTo>
                <a:lnTo>
                  <a:pt x="2967" y="22308"/>
                </a:lnTo>
                <a:lnTo>
                  <a:pt x="5316" y="11764"/>
                </a:lnTo>
                <a:lnTo>
                  <a:pt x="10632" y="4880"/>
                </a:lnTo>
                <a:lnTo>
                  <a:pt x="18545" y="1132"/>
                </a:lnTo>
                <a:lnTo>
                  <a:pt x="28684" y="0"/>
                </a:lnTo>
                <a:lnTo>
                  <a:pt x="34324" y="453"/>
                </a:lnTo>
                <a:lnTo>
                  <a:pt x="41913" y="2788"/>
                </a:lnTo>
                <a:lnTo>
                  <a:pt x="48574" y="8470"/>
                </a:lnTo>
                <a:lnTo>
                  <a:pt x="48697" y="8923"/>
                </a:lnTo>
                <a:lnTo>
                  <a:pt x="14836" y="8923"/>
                </a:lnTo>
                <a:lnTo>
                  <a:pt x="13847" y="16731"/>
                </a:lnTo>
                <a:lnTo>
                  <a:pt x="12858" y="22308"/>
                </a:lnTo>
                <a:close/>
              </a:path>
              <a:path w="58420" h="73025">
                <a:moveTo>
                  <a:pt x="31651" y="72503"/>
                </a:moveTo>
                <a:lnTo>
                  <a:pt x="19781" y="72503"/>
                </a:lnTo>
                <a:lnTo>
                  <a:pt x="11684" y="71091"/>
                </a:lnTo>
                <a:lnTo>
                  <a:pt x="5440" y="67065"/>
                </a:lnTo>
                <a:lnTo>
                  <a:pt x="1421" y="60738"/>
                </a:lnTo>
                <a:lnTo>
                  <a:pt x="0" y="52425"/>
                </a:lnTo>
                <a:lnTo>
                  <a:pt x="571" y="47074"/>
                </a:lnTo>
                <a:lnTo>
                  <a:pt x="3090" y="40573"/>
                </a:lnTo>
                <a:lnTo>
                  <a:pt x="8762" y="34700"/>
                </a:lnTo>
                <a:lnTo>
                  <a:pt x="18792" y="31232"/>
                </a:lnTo>
                <a:lnTo>
                  <a:pt x="35607" y="29001"/>
                </a:lnTo>
                <a:lnTo>
                  <a:pt x="38574" y="27885"/>
                </a:lnTo>
                <a:lnTo>
                  <a:pt x="41541" y="27885"/>
                </a:lnTo>
                <a:lnTo>
                  <a:pt x="41541" y="13385"/>
                </a:lnTo>
                <a:lnTo>
                  <a:pt x="36596" y="8923"/>
                </a:lnTo>
                <a:lnTo>
                  <a:pt x="48697" y="8923"/>
                </a:lnTo>
                <a:lnTo>
                  <a:pt x="51433" y="18962"/>
                </a:lnTo>
                <a:lnTo>
                  <a:pt x="51433" y="35693"/>
                </a:lnTo>
                <a:lnTo>
                  <a:pt x="41541" y="35693"/>
                </a:lnTo>
                <a:lnTo>
                  <a:pt x="39563" y="36809"/>
                </a:lnTo>
                <a:lnTo>
                  <a:pt x="36596" y="37924"/>
                </a:lnTo>
                <a:lnTo>
                  <a:pt x="23738" y="40155"/>
                </a:lnTo>
                <a:lnTo>
                  <a:pt x="18792" y="40155"/>
                </a:lnTo>
                <a:lnTo>
                  <a:pt x="10880" y="42386"/>
                </a:lnTo>
                <a:lnTo>
                  <a:pt x="10880" y="59118"/>
                </a:lnTo>
                <a:lnTo>
                  <a:pt x="14836" y="63579"/>
                </a:lnTo>
                <a:lnTo>
                  <a:pt x="39959" y="63579"/>
                </a:lnTo>
                <a:lnTo>
                  <a:pt x="37585" y="66926"/>
                </a:lnTo>
                <a:lnTo>
                  <a:pt x="31651" y="72503"/>
                </a:lnTo>
                <a:close/>
              </a:path>
              <a:path w="58420" h="73025">
                <a:moveTo>
                  <a:pt x="39959" y="63579"/>
                </a:moveTo>
                <a:lnTo>
                  <a:pt x="21759" y="63579"/>
                </a:lnTo>
                <a:lnTo>
                  <a:pt x="29023" y="62220"/>
                </a:lnTo>
                <a:lnTo>
                  <a:pt x="35360" y="58560"/>
                </a:lnTo>
                <a:lnTo>
                  <a:pt x="39841" y="53227"/>
                </a:lnTo>
                <a:lnTo>
                  <a:pt x="41541" y="46848"/>
                </a:lnTo>
                <a:lnTo>
                  <a:pt x="41541" y="35693"/>
                </a:lnTo>
                <a:lnTo>
                  <a:pt x="51433" y="35693"/>
                </a:lnTo>
                <a:lnTo>
                  <a:pt x="51433" y="61348"/>
                </a:lnTo>
                <a:lnTo>
                  <a:pt x="41541" y="61348"/>
                </a:lnTo>
                <a:lnTo>
                  <a:pt x="39959" y="63579"/>
                </a:lnTo>
                <a:close/>
              </a:path>
              <a:path w="58420" h="73025">
                <a:moveTo>
                  <a:pt x="55388" y="72503"/>
                </a:moveTo>
                <a:lnTo>
                  <a:pt x="43519" y="72503"/>
                </a:lnTo>
                <a:lnTo>
                  <a:pt x="41541" y="61348"/>
                </a:lnTo>
                <a:lnTo>
                  <a:pt x="51433" y="61348"/>
                </a:lnTo>
                <a:lnTo>
                  <a:pt x="52422" y="62464"/>
                </a:lnTo>
                <a:lnTo>
                  <a:pt x="58356" y="62464"/>
                </a:lnTo>
                <a:lnTo>
                  <a:pt x="58356" y="71387"/>
                </a:lnTo>
                <a:lnTo>
                  <a:pt x="56377" y="71387"/>
                </a:lnTo>
                <a:lnTo>
                  <a:pt x="55388" y="7250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215745" y="4587596"/>
            <a:ext cx="54610" cy="97155"/>
          </a:xfrm>
          <a:custGeom>
            <a:avLst/>
            <a:gdLst/>
            <a:ahLst/>
            <a:cxnLst/>
            <a:rect l="l" t="t" r="r" b="b"/>
            <a:pathLst>
              <a:path w="54609" h="97154">
                <a:moveTo>
                  <a:pt x="54399" y="35693"/>
                </a:moveTo>
                <a:lnTo>
                  <a:pt x="43520" y="35693"/>
                </a:lnTo>
                <a:lnTo>
                  <a:pt x="44509" y="34578"/>
                </a:lnTo>
                <a:lnTo>
                  <a:pt x="44509" y="0"/>
                </a:lnTo>
                <a:lnTo>
                  <a:pt x="54399" y="0"/>
                </a:lnTo>
                <a:lnTo>
                  <a:pt x="54399" y="35693"/>
                </a:lnTo>
                <a:close/>
              </a:path>
              <a:path w="54609" h="97154">
                <a:moveTo>
                  <a:pt x="32639" y="97042"/>
                </a:moveTo>
                <a:lnTo>
                  <a:pt x="26706" y="97042"/>
                </a:lnTo>
                <a:lnTo>
                  <a:pt x="13770" y="93313"/>
                </a:lnTo>
                <a:lnTo>
                  <a:pt x="5564" y="83936"/>
                </a:lnTo>
                <a:lnTo>
                  <a:pt x="1251" y="71631"/>
                </a:lnTo>
                <a:lnTo>
                  <a:pt x="0" y="59118"/>
                </a:lnTo>
                <a:lnTo>
                  <a:pt x="1653" y="45244"/>
                </a:lnTo>
                <a:lnTo>
                  <a:pt x="6552" y="34299"/>
                </a:lnTo>
                <a:lnTo>
                  <a:pt x="14604" y="27119"/>
                </a:lnTo>
                <a:lnTo>
                  <a:pt x="25717" y="24539"/>
                </a:lnTo>
                <a:lnTo>
                  <a:pt x="36596" y="24539"/>
                </a:lnTo>
                <a:lnTo>
                  <a:pt x="41541" y="32347"/>
                </a:lnTo>
                <a:lnTo>
                  <a:pt x="42861" y="34578"/>
                </a:lnTo>
                <a:lnTo>
                  <a:pt x="27694" y="34578"/>
                </a:lnTo>
                <a:lnTo>
                  <a:pt x="18390" y="37332"/>
                </a:lnTo>
                <a:lnTo>
                  <a:pt x="13352" y="44059"/>
                </a:lnTo>
                <a:lnTo>
                  <a:pt x="11281" y="52460"/>
                </a:lnTo>
                <a:lnTo>
                  <a:pt x="10879" y="60233"/>
                </a:lnTo>
                <a:lnTo>
                  <a:pt x="11822" y="71004"/>
                </a:lnTo>
                <a:lnTo>
                  <a:pt x="14712" y="79474"/>
                </a:lnTo>
                <a:lnTo>
                  <a:pt x="19643" y="85017"/>
                </a:lnTo>
                <a:lnTo>
                  <a:pt x="26706" y="87003"/>
                </a:lnTo>
                <a:lnTo>
                  <a:pt x="43891" y="87003"/>
                </a:lnTo>
                <a:lnTo>
                  <a:pt x="39563" y="94812"/>
                </a:lnTo>
                <a:lnTo>
                  <a:pt x="32639" y="97042"/>
                </a:lnTo>
                <a:close/>
              </a:path>
              <a:path w="54609" h="97154">
                <a:moveTo>
                  <a:pt x="43891" y="87003"/>
                </a:moveTo>
                <a:lnTo>
                  <a:pt x="26706" y="87003"/>
                </a:lnTo>
                <a:lnTo>
                  <a:pt x="32408" y="86010"/>
                </a:lnTo>
                <a:lnTo>
                  <a:pt x="38204" y="82402"/>
                </a:lnTo>
                <a:lnTo>
                  <a:pt x="42701" y="75239"/>
                </a:lnTo>
                <a:lnTo>
                  <a:pt x="44509" y="63579"/>
                </a:lnTo>
                <a:lnTo>
                  <a:pt x="43968" y="54342"/>
                </a:lnTo>
                <a:lnTo>
                  <a:pt x="41665" y="44896"/>
                </a:lnTo>
                <a:lnTo>
                  <a:pt x="36580" y="37541"/>
                </a:lnTo>
                <a:lnTo>
                  <a:pt x="27694" y="34578"/>
                </a:lnTo>
                <a:lnTo>
                  <a:pt x="42861" y="34578"/>
                </a:lnTo>
                <a:lnTo>
                  <a:pt x="43520" y="35693"/>
                </a:lnTo>
                <a:lnTo>
                  <a:pt x="54399" y="35693"/>
                </a:lnTo>
                <a:lnTo>
                  <a:pt x="54399" y="85888"/>
                </a:lnTo>
                <a:lnTo>
                  <a:pt x="44509" y="85888"/>
                </a:lnTo>
                <a:lnTo>
                  <a:pt x="43891" y="87003"/>
                </a:lnTo>
                <a:close/>
              </a:path>
              <a:path w="54609" h="97154">
                <a:moveTo>
                  <a:pt x="54399" y="95927"/>
                </a:moveTo>
                <a:lnTo>
                  <a:pt x="44509" y="95927"/>
                </a:lnTo>
                <a:lnTo>
                  <a:pt x="44509" y="85888"/>
                </a:lnTo>
                <a:lnTo>
                  <a:pt x="54399" y="85888"/>
                </a:lnTo>
                <a:lnTo>
                  <a:pt x="54399" y="9592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980408" y="4585365"/>
            <a:ext cx="51435" cy="95250"/>
          </a:xfrm>
          <a:custGeom>
            <a:avLst/>
            <a:gdLst/>
            <a:ahLst/>
            <a:cxnLst/>
            <a:rect l="l" t="t" r="r" b="b"/>
            <a:pathLst>
              <a:path w="51435" h="95250">
                <a:moveTo>
                  <a:pt x="9890" y="94812"/>
                </a:moveTo>
                <a:lnTo>
                  <a:pt x="0" y="94812"/>
                </a:lnTo>
                <a:lnTo>
                  <a:pt x="0" y="0"/>
                </a:lnTo>
                <a:lnTo>
                  <a:pt x="9890" y="0"/>
                </a:lnTo>
                <a:lnTo>
                  <a:pt x="9890" y="54656"/>
                </a:lnTo>
                <a:lnTo>
                  <a:pt x="27694" y="54656"/>
                </a:lnTo>
                <a:lnTo>
                  <a:pt x="30991" y="60233"/>
                </a:lnTo>
                <a:lnTo>
                  <a:pt x="18792" y="60233"/>
                </a:lnTo>
                <a:lnTo>
                  <a:pt x="9890" y="69157"/>
                </a:lnTo>
                <a:lnTo>
                  <a:pt x="9890" y="94812"/>
                </a:lnTo>
                <a:close/>
              </a:path>
              <a:path w="51435" h="95250">
                <a:moveTo>
                  <a:pt x="27694" y="54656"/>
                </a:moveTo>
                <a:lnTo>
                  <a:pt x="9890" y="54656"/>
                </a:lnTo>
                <a:lnTo>
                  <a:pt x="36596" y="25655"/>
                </a:lnTo>
                <a:lnTo>
                  <a:pt x="49454" y="25655"/>
                </a:lnTo>
                <a:lnTo>
                  <a:pt x="25716" y="51310"/>
                </a:lnTo>
                <a:lnTo>
                  <a:pt x="27694" y="54656"/>
                </a:lnTo>
                <a:close/>
              </a:path>
              <a:path w="51435" h="95250">
                <a:moveTo>
                  <a:pt x="51432" y="94812"/>
                </a:moveTo>
                <a:lnTo>
                  <a:pt x="37585" y="94812"/>
                </a:lnTo>
                <a:lnTo>
                  <a:pt x="18792" y="60233"/>
                </a:lnTo>
                <a:lnTo>
                  <a:pt x="30991" y="60233"/>
                </a:lnTo>
                <a:lnTo>
                  <a:pt x="51432" y="9481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343436" y="4451513"/>
            <a:ext cx="323850" cy="363855"/>
          </a:xfrm>
          <a:custGeom>
            <a:avLst/>
            <a:gdLst/>
            <a:ahLst/>
            <a:cxnLst/>
            <a:rect l="l" t="t" r="r" b="b"/>
            <a:pathLst>
              <a:path w="323850" h="363854">
                <a:moveTo>
                  <a:pt x="162210" y="363632"/>
                </a:moveTo>
                <a:lnTo>
                  <a:pt x="118942" y="357135"/>
                </a:lnTo>
                <a:lnTo>
                  <a:pt x="80152" y="338803"/>
                </a:lnTo>
                <a:lnTo>
                  <a:pt x="47352" y="310370"/>
                </a:lnTo>
                <a:lnTo>
                  <a:pt x="22052" y="273570"/>
                </a:lnTo>
                <a:lnTo>
                  <a:pt x="5765" y="230141"/>
                </a:lnTo>
                <a:lnTo>
                  <a:pt x="0" y="181816"/>
                </a:lnTo>
                <a:lnTo>
                  <a:pt x="5765" y="133490"/>
                </a:lnTo>
                <a:lnTo>
                  <a:pt x="22052" y="90061"/>
                </a:lnTo>
                <a:lnTo>
                  <a:pt x="47352" y="53262"/>
                </a:lnTo>
                <a:lnTo>
                  <a:pt x="80152" y="24828"/>
                </a:lnTo>
                <a:lnTo>
                  <a:pt x="118942" y="6496"/>
                </a:lnTo>
                <a:lnTo>
                  <a:pt x="162210" y="0"/>
                </a:lnTo>
                <a:lnTo>
                  <a:pt x="205061" y="6496"/>
                </a:lnTo>
                <a:lnTo>
                  <a:pt x="243571" y="24828"/>
                </a:lnTo>
                <a:lnTo>
                  <a:pt x="276202" y="53262"/>
                </a:lnTo>
                <a:lnTo>
                  <a:pt x="301415" y="90061"/>
                </a:lnTo>
                <a:lnTo>
                  <a:pt x="317671" y="133490"/>
                </a:lnTo>
                <a:lnTo>
                  <a:pt x="323431" y="181816"/>
                </a:lnTo>
                <a:lnTo>
                  <a:pt x="317671" y="230141"/>
                </a:lnTo>
                <a:lnTo>
                  <a:pt x="301415" y="273570"/>
                </a:lnTo>
                <a:lnTo>
                  <a:pt x="276202" y="310370"/>
                </a:lnTo>
                <a:lnTo>
                  <a:pt x="243571" y="338803"/>
                </a:lnTo>
                <a:lnTo>
                  <a:pt x="205061" y="357135"/>
                </a:lnTo>
                <a:lnTo>
                  <a:pt x="162210" y="36363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343436" y="4451513"/>
            <a:ext cx="323850" cy="363855"/>
          </a:xfrm>
          <a:custGeom>
            <a:avLst/>
            <a:gdLst/>
            <a:ahLst/>
            <a:cxnLst/>
            <a:rect l="l" t="t" r="r" b="b"/>
            <a:pathLst>
              <a:path w="323850" h="363854">
                <a:moveTo>
                  <a:pt x="323431" y="181816"/>
                </a:moveTo>
                <a:lnTo>
                  <a:pt x="317671" y="230141"/>
                </a:lnTo>
                <a:lnTo>
                  <a:pt x="301415" y="273570"/>
                </a:lnTo>
                <a:lnTo>
                  <a:pt x="276202" y="310370"/>
                </a:lnTo>
                <a:lnTo>
                  <a:pt x="243571" y="338803"/>
                </a:lnTo>
                <a:lnTo>
                  <a:pt x="205061" y="357135"/>
                </a:lnTo>
                <a:lnTo>
                  <a:pt x="162210" y="363632"/>
                </a:lnTo>
                <a:lnTo>
                  <a:pt x="118942" y="357135"/>
                </a:lnTo>
                <a:lnTo>
                  <a:pt x="80152" y="338803"/>
                </a:lnTo>
                <a:lnTo>
                  <a:pt x="47352" y="310370"/>
                </a:lnTo>
                <a:lnTo>
                  <a:pt x="22052" y="273570"/>
                </a:lnTo>
                <a:lnTo>
                  <a:pt x="5765" y="230141"/>
                </a:lnTo>
                <a:lnTo>
                  <a:pt x="0" y="181816"/>
                </a:lnTo>
                <a:lnTo>
                  <a:pt x="5765" y="133490"/>
                </a:lnTo>
                <a:lnTo>
                  <a:pt x="22052" y="90061"/>
                </a:lnTo>
                <a:lnTo>
                  <a:pt x="47352" y="53262"/>
                </a:lnTo>
                <a:lnTo>
                  <a:pt x="80152" y="24828"/>
                </a:lnTo>
                <a:lnTo>
                  <a:pt x="118942" y="6496"/>
                </a:lnTo>
                <a:lnTo>
                  <a:pt x="162210" y="0"/>
                </a:lnTo>
                <a:lnTo>
                  <a:pt x="205061" y="6496"/>
                </a:lnTo>
                <a:lnTo>
                  <a:pt x="243571" y="24828"/>
                </a:lnTo>
                <a:lnTo>
                  <a:pt x="276202" y="53262"/>
                </a:lnTo>
                <a:lnTo>
                  <a:pt x="301415" y="90061"/>
                </a:lnTo>
                <a:lnTo>
                  <a:pt x="317671" y="133490"/>
                </a:lnTo>
                <a:lnTo>
                  <a:pt x="323431" y="181816"/>
                </a:lnTo>
                <a:close/>
              </a:path>
            </a:pathLst>
          </a:custGeom>
          <a:ln w="626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483886" y="4585365"/>
            <a:ext cx="50800" cy="95250"/>
          </a:xfrm>
          <a:custGeom>
            <a:avLst/>
            <a:gdLst/>
            <a:ahLst/>
            <a:cxnLst/>
            <a:rect l="l" t="t" r="r" b="b"/>
            <a:pathLst>
              <a:path w="50800" h="95250">
                <a:moveTo>
                  <a:pt x="9890" y="94812"/>
                </a:moveTo>
                <a:lnTo>
                  <a:pt x="0" y="94812"/>
                </a:lnTo>
                <a:lnTo>
                  <a:pt x="0" y="0"/>
                </a:lnTo>
                <a:lnTo>
                  <a:pt x="9890" y="0"/>
                </a:lnTo>
                <a:lnTo>
                  <a:pt x="9890" y="54656"/>
                </a:lnTo>
                <a:lnTo>
                  <a:pt x="27618" y="54656"/>
                </a:lnTo>
                <a:lnTo>
                  <a:pt x="30788" y="60233"/>
                </a:lnTo>
                <a:lnTo>
                  <a:pt x="17803" y="60233"/>
                </a:lnTo>
                <a:lnTo>
                  <a:pt x="9890" y="69157"/>
                </a:lnTo>
                <a:lnTo>
                  <a:pt x="9890" y="94812"/>
                </a:lnTo>
                <a:close/>
              </a:path>
              <a:path w="50800" h="95250">
                <a:moveTo>
                  <a:pt x="27618" y="54656"/>
                </a:moveTo>
                <a:lnTo>
                  <a:pt x="9890" y="54656"/>
                </a:lnTo>
                <a:lnTo>
                  <a:pt x="36596" y="25655"/>
                </a:lnTo>
                <a:lnTo>
                  <a:pt x="49454" y="25655"/>
                </a:lnTo>
                <a:lnTo>
                  <a:pt x="25716" y="51310"/>
                </a:lnTo>
                <a:lnTo>
                  <a:pt x="27618" y="54656"/>
                </a:lnTo>
                <a:close/>
              </a:path>
              <a:path w="50800" h="95250">
                <a:moveTo>
                  <a:pt x="50443" y="94812"/>
                </a:moveTo>
                <a:lnTo>
                  <a:pt x="37585" y="94812"/>
                </a:lnTo>
                <a:lnTo>
                  <a:pt x="17803" y="60233"/>
                </a:lnTo>
                <a:lnTo>
                  <a:pt x="30788" y="60233"/>
                </a:lnTo>
                <a:lnTo>
                  <a:pt x="50443" y="9481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846914" y="4451513"/>
            <a:ext cx="323850" cy="363855"/>
          </a:xfrm>
          <a:custGeom>
            <a:avLst/>
            <a:gdLst/>
            <a:ahLst/>
            <a:cxnLst/>
            <a:rect l="l" t="t" r="r" b="b"/>
            <a:pathLst>
              <a:path w="323850" h="363854">
                <a:moveTo>
                  <a:pt x="161221" y="363632"/>
                </a:moveTo>
                <a:lnTo>
                  <a:pt x="118369" y="357135"/>
                </a:lnTo>
                <a:lnTo>
                  <a:pt x="79859" y="338803"/>
                </a:lnTo>
                <a:lnTo>
                  <a:pt x="47228" y="310370"/>
                </a:lnTo>
                <a:lnTo>
                  <a:pt x="22016" y="273570"/>
                </a:lnTo>
                <a:lnTo>
                  <a:pt x="5760" y="230141"/>
                </a:lnTo>
                <a:lnTo>
                  <a:pt x="0" y="181816"/>
                </a:lnTo>
                <a:lnTo>
                  <a:pt x="5760" y="133490"/>
                </a:lnTo>
                <a:lnTo>
                  <a:pt x="22016" y="90061"/>
                </a:lnTo>
                <a:lnTo>
                  <a:pt x="47228" y="53262"/>
                </a:lnTo>
                <a:lnTo>
                  <a:pt x="79859" y="24828"/>
                </a:lnTo>
                <a:lnTo>
                  <a:pt x="118369" y="6496"/>
                </a:lnTo>
                <a:lnTo>
                  <a:pt x="161221" y="0"/>
                </a:lnTo>
                <a:lnTo>
                  <a:pt x="204489" y="6496"/>
                </a:lnTo>
                <a:lnTo>
                  <a:pt x="243278" y="24828"/>
                </a:lnTo>
                <a:lnTo>
                  <a:pt x="276079" y="53262"/>
                </a:lnTo>
                <a:lnTo>
                  <a:pt x="301378" y="90061"/>
                </a:lnTo>
                <a:lnTo>
                  <a:pt x="317666" y="133490"/>
                </a:lnTo>
                <a:lnTo>
                  <a:pt x="323431" y="181816"/>
                </a:lnTo>
                <a:lnTo>
                  <a:pt x="317666" y="230141"/>
                </a:lnTo>
                <a:lnTo>
                  <a:pt x="301378" y="273570"/>
                </a:lnTo>
                <a:lnTo>
                  <a:pt x="276079" y="310370"/>
                </a:lnTo>
                <a:lnTo>
                  <a:pt x="243278" y="338803"/>
                </a:lnTo>
                <a:lnTo>
                  <a:pt x="204489" y="357135"/>
                </a:lnTo>
                <a:lnTo>
                  <a:pt x="161221" y="36363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846914" y="4451513"/>
            <a:ext cx="323850" cy="363855"/>
          </a:xfrm>
          <a:custGeom>
            <a:avLst/>
            <a:gdLst/>
            <a:ahLst/>
            <a:cxnLst/>
            <a:rect l="l" t="t" r="r" b="b"/>
            <a:pathLst>
              <a:path w="323850" h="363854">
                <a:moveTo>
                  <a:pt x="323431" y="181816"/>
                </a:moveTo>
                <a:lnTo>
                  <a:pt x="317666" y="230141"/>
                </a:lnTo>
                <a:lnTo>
                  <a:pt x="301378" y="273570"/>
                </a:lnTo>
                <a:lnTo>
                  <a:pt x="276079" y="310370"/>
                </a:lnTo>
                <a:lnTo>
                  <a:pt x="243278" y="338803"/>
                </a:lnTo>
                <a:lnTo>
                  <a:pt x="204489" y="357135"/>
                </a:lnTo>
                <a:lnTo>
                  <a:pt x="161221" y="363632"/>
                </a:lnTo>
                <a:lnTo>
                  <a:pt x="118369" y="357135"/>
                </a:lnTo>
                <a:lnTo>
                  <a:pt x="79859" y="338803"/>
                </a:lnTo>
                <a:lnTo>
                  <a:pt x="47228" y="310370"/>
                </a:lnTo>
                <a:lnTo>
                  <a:pt x="22016" y="273570"/>
                </a:lnTo>
                <a:lnTo>
                  <a:pt x="5760" y="230141"/>
                </a:lnTo>
                <a:lnTo>
                  <a:pt x="0" y="181816"/>
                </a:lnTo>
                <a:lnTo>
                  <a:pt x="5760" y="133490"/>
                </a:lnTo>
                <a:lnTo>
                  <a:pt x="22016" y="90061"/>
                </a:lnTo>
                <a:lnTo>
                  <a:pt x="47228" y="53262"/>
                </a:lnTo>
                <a:lnTo>
                  <a:pt x="79859" y="24828"/>
                </a:lnTo>
                <a:lnTo>
                  <a:pt x="118369" y="6496"/>
                </a:lnTo>
                <a:lnTo>
                  <a:pt x="161221" y="0"/>
                </a:lnTo>
                <a:lnTo>
                  <a:pt x="204489" y="6496"/>
                </a:lnTo>
                <a:lnTo>
                  <a:pt x="243278" y="24828"/>
                </a:lnTo>
                <a:lnTo>
                  <a:pt x="276079" y="53262"/>
                </a:lnTo>
                <a:lnTo>
                  <a:pt x="301378" y="90061"/>
                </a:lnTo>
                <a:lnTo>
                  <a:pt x="317666" y="133490"/>
                </a:lnTo>
                <a:lnTo>
                  <a:pt x="323431" y="181816"/>
                </a:lnTo>
                <a:close/>
              </a:path>
            </a:pathLst>
          </a:custGeom>
          <a:ln w="626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986375" y="4585365"/>
            <a:ext cx="51435" cy="95250"/>
          </a:xfrm>
          <a:custGeom>
            <a:avLst/>
            <a:gdLst/>
            <a:ahLst/>
            <a:cxnLst/>
            <a:rect l="l" t="t" r="r" b="b"/>
            <a:pathLst>
              <a:path w="51435" h="95250">
                <a:moveTo>
                  <a:pt x="10879" y="94812"/>
                </a:moveTo>
                <a:lnTo>
                  <a:pt x="0" y="94812"/>
                </a:lnTo>
                <a:lnTo>
                  <a:pt x="0" y="0"/>
                </a:lnTo>
                <a:lnTo>
                  <a:pt x="10879" y="0"/>
                </a:lnTo>
                <a:lnTo>
                  <a:pt x="10879" y="54656"/>
                </a:lnTo>
                <a:lnTo>
                  <a:pt x="28607" y="54656"/>
                </a:lnTo>
                <a:lnTo>
                  <a:pt x="31777" y="60233"/>
                </a:lnTo>
                <a:lnTo>
                  <a:pt x="18792" y="60233"/>
                </a:lnTo>
                <a:lnTo>
                  <a:pt x="10879" y="69157"/>
                </a:lnTo>
                <a:lnTo>
                  <a:pt x="10879" y="94812"/>
                </a:lnTo>
                <a:close/>
              </a:path>
              <a:path w="51435" h="95250">
                <a:moveTo>
                  <a:pt x="28607" y="54656"/>
                </a:moveTo>
                <a:lnTo>
                  <a:pt x="10879" y="54656"/>
                </a:lnTo>
                <a:lnTo>
                  <a:pt x="36596" y="25655"/>
                </a:lnTo>
                <a:lnTo>
                  <a:pt x="50443" y="25655"/>
                </a:lnTo>
                <a:lnTo>
                  <a:pt x="26705" y="51310"/>
                </a:lnTo>
                <a:lnTo>
                  <a:pt x="28607" y="54656"/>
                </a:lnTo>
                <a:close/>
              </a:path>
              <a:path w="51435" h="95250">
                <a:moveTo>
                  <a:pt x="51432" y="94812"/>
                </a:moveTo>
                <a:lnTo>
                  <a:pt x="38574" y="94812"/>
                </a:lnTo>
                <a:lnTo>
                  <a:pt x="18792" y="60233"/>
                </a:lnTo>
                <a:lnTo>
                  <a:pt x="31777" y="60233"/>
                </a:lnTo>
                <a:lnTo>
                  <a:pt x="51432" y="9481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491799" y="3998646"/>
            <a:ext cx="53975" cy="59690"/>
          </a:xfrm>
          <a:custGeom>
            <a:avLst/>
            <a:gdLst/>
            <a:ahLst/>
            <a:cxnLst/>
            <a:rect l="l" t="t" r="r" b="b"/>
            <a:pathLst>
              <a:path w="53975" h="59689">
                <a:moveTo>
                  <a:pt x="26705" y="59118"/>
                </a:moveTo>
                <a:lnTo>
                  <a:pt x="16273" y="56782"/>
                </a:lnTo>
                <a:lnTo>
                  <a:pt x="7789" y="50473"/>
                </a:lnTo>
                <a:lnTo>
                  <a:pt x="2086" y="41236"/>
                </a:lnTo>
                <a:lnTo>
                  <a:pt x="0" y="30116"/>
                </a:lnTo>
                <a:lnTo>
                  <a:pt x="2086" y="18352"/>
                </a:lnTo>
                <a:lnTo>
                  <a:pt x="7789" y="8784"/>
                </a:lnTo>
                <a:lnTo>
                  <a:pt x="16273" y="2352"/>
                </a:lnTo>
                <a:lnTo>
                  <a:pt x="26705" y="0"/>
                </a:lnTo>
                <a:lnTo>
                  <a:pt x="37137" y="2352"/>
                </a:lnTo>
                <a:lnTo>
                  <a:pt x="45621" y="8784"/>
                </a:lnTo>
                <a:lnTo>
                  <a:pt x="51324" y="18352"/>
                </a:lnTo>
                <a:lnTo>
                  <a:pt x="53410" y="30116"/>
                </a:lnTo>
                <a:lnTo>
                  <a:pt x="51324" y="41236"/>
                </a:lnTo>
                <a:lnTo>
                  <a:pt x="45621" y="50473"/>
                </a:lnTo>
                <a:lnTo>
                  <a:pt x="37137" y="56782"/>
                </a:lnTo>
                <a:lnTo>
                  <a:pt x="26705" y="5911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491799" y="3998646"/>
            <a:ext cx="53975" cy="59690"/>
          </a:xfrm>
          <a:custGeom>
            <a:avLst/>
            <a:gdLst/>
            <a:ahLst/>
            <a:cxnLst/>
            <a:rect l="l" t="t" r="r" b="b"/>
            <a:pathLst>
              <a:path w="53975" h="59689">
                <a:moveTo>
                  <a:pt x="53410" y="30116"/>
                </a:moveTo>
                <a:lnTo>
                  <a:pt x="51324" y="41236"/>
                </a:lnTo>
                <a:lnTo>
                  <a:pt x="45621" y="50473"/>
                </a:lnTo>
                <a:lnTo>
                  <a:pt x="37137" y="56782"/>
                </a:lnTo>
                <a:lnTo>
                  <a:pt x="26705" y="59118"/>
                </a:lnTo>
                <a:lnTo>
                  <a:pt x="16273" y="56782"/>
                </a:lnTo>
                <a:lnTo>
                  <a:pt x="7789" y="50473"/>
                </a:lnTo>
                <a:lnTo>
                  <a:pt x="2086" y="41236"/>
                </a:lnTo>
                <a:lnTo>
                  <a:pt x="0" y="30116"/>
                </a:lnTo>
                <a:lnTo>
                  <a:pt x="2086" y="18352"/>
                </a:lnTo>
                <a:lnTo>
                  <a:pt x="7789" y="8784"/>
                </a:lnTo>
                <a:lnTo>
                  <a:pt x="16273" y="2352"/>
                </a:lnTo>
                <a:lnTo>
                  <a:pt x="26705" y="0"/>
                </a:lnTo>
                <a:lnTo>
                  <a:pt x="37137" y="2352"/>
                </a:lnTo>
                <a:lnTo>
                  <a:pt x="45621" y="8784"/>
                </a:lnTo>
                <a:lnTo>
                  <a:pt x="51324" y="18352"/>
                </a:lnTo>
                <a:lnTo>
                  <a:pt x="53410" y="30116"/>
                </a:lnTo>
                <a:close/>
              </a:path>
            </a:pathLst>
          </a:custGeom>
          <a:ln w="2091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560079" y="2867594"/>
            <a:ext cx="1917064" cy="1163955"/>
          </a:xfrm>
          <a:custGeom>
            <a:avLst/>
            <a:gdLst/>
            <a:ahLst/>
            <a:cxnLst/>
            <a:rect l="l" t="t" r="r" b="b"/>
            <a:pathLst>
              <a:path w="1917064" h="1163954">
                <a:moveTo>
                  <a:pt x="1916851" y="0"/>
                </a:moveTo>
                <a:lnTo>
                  <a:pt x="958425" y="1163399"/>
                </a:lnTo>
                <a:lnTo>
                  <a:pt x="0" y="0"/>
                </a:lnTo>
              </a:path>
            </a:pathLst>
          </a:custGeom>
          <a:ln w="1405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143640" y="2529617"/>
            <a:ext cx="749935" cy="1501775"/>
          </a:xfrm>
          <a:custGeom>
            <a:avLst/>
            <a:gdLst/>
            <a:ahLst/>
            <a:cxnLst/>
            <a:rect l="l" t="t" r="r" b="b"/>
            <a:pathLst>
              <a:path w="749935" h="1501775">
                <a:moveTo>
                  <a:pt x="749728" y="0"/>
                </a:moveTo>
                <a:lnTo>
                  <a:pt x="374864" y="1501376"/>
                </a:lnTo>
                <a:lnTo>
                  <a:pt x="0" y="0"/>
                </a:lnTo>
              </a:path>
            </a:pathLst>
          </a:custGeom>
          <a:ln w="1318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445773" y="2334416"/>
            <a:ext cx="80010" cy="503555"/>
          </a:xfrm>
          <a:custGeom>
            <a:avLst/>
            <a:gdLst/>
            <a:ahLst/>
            <a:cxnLst/>
            <a:rect l="l" t="t" r="r" b="b"/>
            <a:pathLst>
              <a:path w="80009" h="503555">
                <a:moveTo>
                  <a:pt x="40058" y="0"/>
                </a:moveTo>
                <a:lnTo>
                  <a:pt x="10014" y="27136"/>
                </a:lnTo>
                <a:lnTo>
                  <a:pt x="0" y="49776"/>
                </a:lnTo>
                <a:lnTo>
                  <a:pt x="10014" y="72625"/>
                </a:lnTo>
                <a:lnTo>
                  <a:pt x="40058" y="100389"/>
                </a:lnTo>
                <a:lnTo>
                  <a:pt x="69684" y="128797"/>
                </a:lnTo>
                <a:lnTo>
                  <a:pt x="79745" y="151978"/>
                </a:lnTo>
                <a:lnTo>
                  <a:pt x="69962" y="174740"/>
                </a:lnTo>
                <a:lnTo>
                  <a:pt x="40058" y="201893"/>
                </a:lnTo>
                <a:lnTo>
                  <a:pt x="10014" y="228402"/>
                </a:lnTo>
                <a:lnTo>
                  <a:pt x="0" y="250833"/>
                </a:lnTo>
                <a:lnTo>
                  <a:pt x="10014" y="273891"/>
                </a:lnTo>
                <a:lnTo>
                  <a:pt x="40058" y="302283"/>
                </a:lnTo>
                <a:lnTo>
                  <a:pt x="69962" y="330029"/>
                </a:lnTo>
                <a:lnTo>
                  <a:pt x="79745" y="352756"/>
                </a:lnTo>
                <a:lnTo>
                  <a:pt x="69684" y="375065"/>
                </a:lnTo>
                <a:lnTo>
                  <a:pt x="40058" y="401556"/>
                </a:lnTo>
                <a:lnTo>
                  <a:pt x="10014" y="428710"/>
                </a:lnTo>
                <a:lnTo>
                  <a:pt x="0" y="451472"/>
                </a:lnTo>
                <a:lnTo>
                  <a:pt x="10014" y="474652"/>
                </a:lnTo>
                <a:lnTo>
                  <a:pt x="40058" y="503061"/>
                </a:lnTo>
              </a:path>
            </a:pathLst>
          </a:custGeom>
          <a:ln w="14882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503329" y="2334416"/>
            <a:ext cx="79375" cy="503555"/>
          </a:xfrm>
          <a:custGeom>
            <a:avLst/>
            <a:gdLst/>
            <a:ahLst/>
            <a:cxnLst/>
            <a:rect l="l" t="t" r="r" b="b"/>
            <a:pathLst>
              <a:path w="79375" h="503555">
                <a:moveTo>
                  <a:pt x="38945" y="0"/>
                </a:moveTo>
                <a:lnTo>
                  <a:pt x="9597" y="27136"/>
                </a:lnTo>
                <a:lnTo>
                  <a:pt x="0" y="49776"/>
                </a:lnTo>
                <a:lnTo>
                  <a:pt x="9875" y="72625"/>
                </a:lnTo>
                <a:lnTo>
                  <a:pt x="38945" y="100389"/>
                </a:lnTo>
                <a:lnTo>
                  <a:pt x="68988" y="128797"/>
                </a:lnTo>
                <a:lnTo>
                  <a:pt x="79003" y="151978"/>
                </a:lnTo>
                <a:lnTo>
                  <a:pt x="68988" y="174740"/>
                </a:lnTo>
                <a:lnTo>
                  <a:pt x="38945" y="201893"/>
                </a:lnTo>
                <a:lnTo>
                  <a:pt x="9597" y="228402"/>
                </a:lnTo>
                <a:lnTo>
                  <a:pt x="0" y="250833"/>
                </a:lnTo>
                <a:lnTo>
                  <a:pt x="9875" y="273891"/>
                </a:lnTo>
                <a:lnTo>
                  <a:pt x="38945" y="302283"/>
                </a:lnTo>
                <a:lnTo>
                  <a:pt x="68988" y="330029"/>
                </a:lnTo>
                <a:lnTo>
                  <a:pt x="79003" y="352756"/>
                </a:lnTo>
                <a:lnTo>
                  <a:pt x="68988" y="375065"/>
                </a:lnTo>
                <a:lnTo>
                  <a:pt x="38945" y="401556"/>
                </a:lnTo>
                <a:lnTo>
                  <a:pt x="9597" y="428710"/>
                </a:lnTo>
                <a:lnTo>
                  <a:pt x="0" y="451472"/>
                </a:lnTo>
                <a:lnTo>
                  <a:pt x="9875" y="474652"/>
                </a:lnTo>
                <a:lnTo>
                  <a:pt x="38945" y="503061"/>
                </a:lnTo>
              </a:path>
            </a:pathLst>
          </a:custGeom>
          <a:ln w="14881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096040" y="1977476"/>
            <a:ext cx="80010" cy="503555"/>
          </a:xfrm>
          <a:custGeom>
            <a:avLst/>
            <a:gdLst/>
            <a:ahLst/>
            <a:cxnLst/>
            <a:rect l="l" t="t" r="r" b="b"/>
            <a:pathLst>
              <a:path w="80010" h="503555">
                <a:moveTo>
                  <a:pt x="39687" y="0"/>
                </a:moveTo>
                <a:lnTo>
                  <a:pt x="9782" y="27136"/>
                </a:lnTo>
                <a:lnTo>
                  <a:pt x="0" y="49776"/>
                </a:lnTo>
                <a:lnTo>
                  <a:pt x="10060" y="72625"/>
                </a:lnTo>
                <a:lnTo>
                  <a:pt x="39687" y="100389"/>
                </a:lnTo>
                <a:lnTo>
                  <a:pt x="69730" y="128797"/>
                </a:lnTo>
                <a:lnTo>
                  <a:pt x="79745" y="151978"/>
                </a:lnTo>
                <a:lnTo>
                  <a:pt x="69730" y="174740"/>
                </a:lnTo>
                <a:lnTo>
                  <a:pt x="39687" y="201893"/>
                </a:lnTo>
                <a:lnTo>
                  <a:pt x="9782" y="228402"/>
                </a:lnTo>
                <a:lnTo>
                  <a:pt x="0" y="250833"/>
                </a:lnTo>
                <a:lnTo>
                  <a:pt x="10060" y="273891"/>
                </a:lnTo>
                <a:lnTo>
                  <a:pt x="39687" y="302283"/>
                </a:lnTo>
                <a:lnTo>
                  <a:pt x="69730" y="330029"/>
                </a:lnTo>
                <a:lnTo>
                  <a:pt x="79745" y="352756"/>
                </a:lnTo>
                <a:lnTo>
                  <a:pt x="69730" y="375065"/>
                </a:lnTo>
                <a:lnTo>
                  <a:pt x="39687" y="401556"/>
                </a:lnTo>
                <a:lnTo>
                  <a:pt x="9782" y="428710"/>
                </a:lnTo>
                <a:lnTo>
                  <a:pt x="0" y="451472"/>
                </a:lnTo>
                <a:lnTo>
                  <a:pt x="10060" y="474652"/>
                </a:lnTo>
                <a:lnTo>
                  <a:pt x="39687" y="503061"/>
                </a:lnTo>
              </a:path>
            </a:pathLst>
          </a:custGeom>
          <a:ln w="14882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865179" y="1977476"/>
            <a:ext cx="80645" cy="503555"/>
          </a:xfrm>
          <a:custGeom>
            <a:avLst/>
            <a:gdLst/>
            <a:ahLst/>
            <a:cxnLst/>
            <a:rect l="l" t="t" r="r" b="b"/>
            <a:pathLst>
              <a:path w="80645" h="503555">
                <a:moveTo>
                  <a:pt x="40058" y="0"/>
                </a:moveTo>
                <a:lnTo>
                  <a:pt x="10014" y="27136"/>
                </a:lnTo>
                <a:lnTo>
                  <a:pt x="0" y="49776"/>
                </a:lnTo>
                <a:lnTo>
                  <a:pt x="10014" y="72625"/>
                </a:lnTo>
                <a:lnTo>
                  <a:pt x="40058" y="100389"/>
                </a:lnTo>
                <a:lnTo>
                  <a:pt x="70101" y="128797"/>
                </a:lnTo>
                <a:lnTo>
                  <a:pt x="80116" y="151978"/>
                </a:lnTo>
                <a:lnTo>
                  <a:pt x="70101" y="174740"/>
                </a:lnTo>
                <a:lnTo>
                  <a:pt x="40058" y="201893"/>
                </a:lnTo>
                <a:lnTo>
                  <a:pt x="10014" y="228402"/>
                </a:lnTo>
                <a:lnTo>
                  <a:pt x="0" y="250833"/>
                </a:lnTo>
                <a:lnTo>
                  <a:pt x="10014" y="273891"/>
                </a:lnTo>
                <a:lnTo>
                  <a:pt x="40058" y="302283"/>
                </a:lnTo>
                <a:lnTo>
                  <a:pt x="70101" y="330029"/>
                </a:lnTo>
                <a:lnTo>
                  <a:pt x="80116" y="352756"/>
                </a:lnTo>
                <a:lnTo>
                  <a:pt x="70101" y="375065"/>
                </a:lnTo>
                <a:lnTo>
                  <a:pt x="40058" y="401556"/>
                </a:lnTo>
                <a:lnTo>
                  <a:pt x="10014" y="428710"/>
                </a:lnTo>
                <a:lnTo>
                  <a:pt x="0" y="451472"/>
                </a:lnTo>
                <a:lnTo>
                  <a:pt x="10014" y="474652"/>
                </a:lnTo>
                <a:lnTo>
                  <a:pt x="40058" y="503061"/>
                </a:lnTo>
              </a:path>
            </a:pathLst>
          </a:custGeom>
          <a:ln w="14883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956514" y="2298722"/>
            <a:ext cx="80010" cy="503555"/>
          </a:xfrm>
          <a:custGeom>
            <a:avLst/>
            <a:gdLst/>
            <a:ahLst/>
            <a:cxnLst/>
            <a:rect l="l" t="t" r="r" b="b"/>
            <a:pathLst>
              <a:path w="80009" h="503555">
                <a:moveTo>
                  <a:pt x="39687" y="0"/>
                </a:moveTo>
                <a:lnTo>
                  <a:pt x="9782" y="27153"/>
                </a:lnTo>
                <a:lnTo>
                  <a:pt x="0" y="49915"/>
                </a:lnTo>
                <a:lnTo>
                  <a:pt x="10060" y="73095"/>
                </a:lnTo>
                <a:lnTo>
                  <a:pt x="39687" y="101504"/>
                </a:lnTo>
                <a:lnTo>
                  <a:pt x="69730" y="129268"/>
                </a:lnTo>
                <a:lnTo>
                  <a:pt x="79745" y="152117"/>
                </a:lnTo>
                <a:lnTo>
                  <a:pt x="69730" y="174757"/>
                </a:lnTo>
                <a:lnTo>
                  <a:pt x="39687" y="201893"/>
                </a:lnTo>
                <a:lnTo>
                  <a:pt x="9782" y="228873"/>
                </a:lnTo>
                <a:lnTo>
                  <a:pt x="0" y="251251"/>
                </a:lnTo>
                <a:lnTo>
                  <a:pt x="10060" y="274048"/>
                </a:lnTo>
                <a:lnTo>
                  <a:pt x="39687" y="302283"/>
                </a:lnTo>
                <a:lnTo>
                  <a:pt x="69730" y="330517"/>
                </a:lnTo>
                <a:lnTo>
                  <a:pt x="79745" y="353314"/>
                </a:lnTo>
                <a:lnTo>
                  <a:pt x="69730" y="375692"/>
                </a:lnTo>
                <a:lnTo>
                  <a:pt x="39687" y="402672"/>
                </a:lnTo>
                <a:lnTo>
                  <a:pt x="9782" y="429651"/>
                </a:lnTo>
                <a:lnTo>
                  <a:pt x="0" y="452030"/>
                </a:lnTo>
                <a:lnTo>
                  <a:pt x="10060" y="474827"/>
                </a:lnTo>
                <a:lnTo>
                  <a:pt x="39687" y="503061"/>
                </a:lnTo>
              </a:path>
            </a:pathLst>
          </a:custGeom>
          <a:ln w="14882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817176" y="4464898"/>
            <a:ext cx="323850" cy="365125"/>
          </a:xfrm>
          <a:custGeom>
            <a:avLst/>
            <a:gdLst/>
            <a:ahLst/>
            <a:cxnLst/>
            <a:rect l="l" t="t" r="r" b="b"/>
            <a:pathLst>
              <a:path w="323850" h="365125">
                <a:moveTo>
                  <a:pt x="162210" y="364747"/>
                </a:moveTo>
                <a:lnTo>
                  <a:pt x="118942" y="358251"/>
                </a:lnTo>
                <a:lnTo>
                  <a:pt x="80152" y="339918"/>
                </a:lnTo>
                <a:lnTo>
                  <a:pt x="47352" y="311485"/>
                </a:lnTo>
                <a:lnTo>
                  <a:pt x="22052" y="274686"/>
                </a:lnTo>
                <a:lnTo>
                  <a:pt x="5765" y="231256"/>
                </a:lnTo>
                <a:lnTo>
                  <a:pt x="0" y="182931"/>
                </a:lnTo>
                <a:lnTo>
                  <a:pt x="5765" y="134523"/>
                </a:lnTo>
                <a:lnTo>
                  <a:pt x="22052" y="90887"/>
                </a:lnTo>
                <a:lnTo>
                  <a:pt x="47352" y="53819"/>
                </a:lnTo>
                <a:lnTo>
                  <a:pt x="80152" y="25117"/>
                </a:lnTo>
                <a:lnTo>
                  <a:pt x="118942" y="6579"/>
                </a:lnTo>
                <a:lnTo>
                  <a:pt x="162210" y="0"/>
                </a:lnTo>
                <a:lnTo>
                  <a:pt x="205061" y="6579"/>
                </a:lnTo>
                <a:lnTo>
                  <a:pt x="243571" y="25117"/>
                </a:lnTo>
                <a:lnTo>
                  <a:pt x="276202" y="53819"/>
                </a:lnTo>
                <a:lnTo>
                  <a:pt x="301415" y="90887"/>
                </a:lnTo>
                <a:lnTo>
                  <a:pt x="317671" y="134523"/>
                </a:lnTo>
                <a:lnTo>
                  <a:pt x="323431" y="182931"/>
                </a:lnTo>
                <a:lnTo>
                  <a:pt x="317671" y="231256"/>
                </a:lnTo>
                <a:lnTo>
                  <a:pt x="301415" y="274686"/>
                </a:lnTo>
                <a:lnTo>
                  <a:pt x="276202" y="311485"/>
                </a:lnTo>
                <a:lnTo>
                  <a:pt x="243571" y="339918"/>
                </a:lnTo>
                <a:lnTo>
                  <a:pt x="205061" y="358251"/>
                </a:lnTo>
                <a:lnTo>
                  <a:pt x="162210" y="364747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817176" y="4464898"/>
            <a:ext cx="323850" cy="365125"/>
          </a:xfrm>
          <a:custGeom>
            <a:avLst/>
            <a:gdLst/>
            <a:ahLst/>
            <a:cxnLst/>
            <a:rect l="l" t="t" r="r" b="b"/>
            <a:pathLst>
              <a:path w="323850" h="365125">
                <a:moveTo>
                  <a:pt x="323431" y="182931"/>
                </a:moveTo>
                <a:lnTo>
                  <a:pt x="317671" y="231256"/>
                </a:lnTo>
                <a:lnTo>
                  <a:pt x="301415" y="274686"/>
                </a:lnTo>
                <a:lnTo>
                  <a:pt x="276202" y="311485"/>
                </a:lnTo>
                <a:lnTo>
                  <a:pt x="243571" y="339918"/>
                </a:lnTo>
                <a:lnTo>
                  <a:pt x="205061" y="358251"/>
                </a:lnTo>
                <a:lnTo>
                  <a:pt x="162210" y="364747"/>
                </a:lnTo>
                <a:lnTo>
                  <a:pt x="118942" y="358251"/>
                </a:lnTo>
                <a:lnTo>
                  <a:pt x="80152" y="339918"/>
                </a:lnTo>
                <a:lnTo>
                  <a:pt x="47352" y="311485"/>
                </a:lnTo>
                <a:lnTo>
                  <a:pt x="22052" y="274686"/>
                </a:lnTo>
                <a:lnTo>
                  <a:pt x="5765" y="231256"/>
                </a:lnTo>
                <a:lnTo>
                  <a:pt x="0" y="182931"/>
                </a:lnTo>
                <a:lnTo>
                  <a:pt x="5765" y="134523"/>
                </a:lnTo>
                <a:lnTo>
                  <a:pt x="22052" y="90887"/>
                </a:lnTo>
                <a:lnTo>
                  <a:pt x="47352" y="53819"/>
                </a:lnTo>
                <a:lnTo>
                  <a:pt x="80152" y="25117"/>
                </a:lnTo>
                <a:lnTo>
                  <a:pt x="118942" y="6579"/>
                </a:lnTo>
                <a:lnTo>
                  <a:pt x="162210" y="0"/>
                </a:lnTo>
                <a:lnTo>
                  <a:pt x="205061" y="6579"/>
                </a:lnTo>
                <a:lnTo>
                  <a:pt x="243571" y="25117"/>
                </a:lnTo>
                <a:lnTo>
                  <a:pt x="276202" y="53819"/>
                </a:lnTo>
                <a:lnTo>
                  <a:pt x="301415" y="90887"/>
                </a:lnTo>
                <a:lnTo>
                  <a:pt x="317671" y="134523"/>
                </a:lnTo>
                <a:lnTo>
                  <a:pt x="323431" y="182931"/>
                </a:lnTo>
                <a:close/>
              </a:path>
            </a:pathLst>
          </a:custGeom>
          <a:ln w="626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956637" y="4599866"/>
            <a:ext cx="51435" cy="95250"/>
          </a:xfrm>
          <a:custGeom>
            <a:avLst/>
            <a:gdLst/>
            <a:ahLst/>
            <a:cxnLst/>
            <a:rect l="l" t="t" r="r" b="b"/>
            <a:pathLst>
              <a:path w="51434" h="95250">
                <a:moveTo>
                  <a:pt x="10879" y="94812"/>
                </a:moveTo>
                <a:lnTo>
                  <a:pt x="0" y="94812"/>
                </a:lnTo>
                <a:lnTo>
                  <a:pt x="0" y="0"/>
                </a:lnTo>
                <a:lnTo>
                  <a:pt x="10879" y="0"/>
                </a:lnTo>
                <a:lnTo>
                  <a:pt x="10879" y="54656"/>
                </a:lnTo>
                <a:lnTo>
                  <a:pt x="28607" y="54656"/>
                </a:lnTo>
                <a:lnTo>
                  <a:pt x="31777" y="60233"/>
                </a:lnTo>
                <a:lnTo>
                  <a:pt x="18792" y="60233"/>
                </a:lnTo>
                <a:lnTo>
                  <a:pt x="10879" y="69157"/>
                </a:lnTo>
                <a:lnTo>
                  <a:pt x="10879" y="94812"/>
                </a:lnTo>
                <a:close/>
              </a:path>
              <a:path w="51434" h="95250">
                <a:moveTo>
                  <a:pt x="28607" y="54656"/>
                </a:moveTo>
                <a:lnTo>
                  <a:pt x="10879" y="54656"/>
                </a:lnTo>
                <a:lnTo>
                  <a:pt x="36596" y="25655"/>
                </a:lnTo>
                <a:lnTo>
                  <a:pt x="50443" y="25655"/>
                </a:lnTo>
                <a:lnTo>
                  <a:pt x="26705" y="51310"/>
                </a:lnTo>
                <a:lnTo>
                  <a:pt x="28607" y="54656"/>
                </a:lnTo>
                <a:close/>
              </a:path>
              <a:path w="51434" h="95250">
                <a:moveTo>
                  <a:pt x="51432" y="94812"/>
                </a:moveTo>
                <a:lnTo>
                  <a:pt x="38574" y="94812"/>
                </a:lnTo>
                <a:lnTo>
                  <a:pt x="18792" y="60233"/>
                </a:lnTo>
                <a:lnTo>
                  <a:pt x="31777" y="60233"/>
                </a:lnTo>
                <a:lnTo>
                  <a:pt x="51432" y="9481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268200" y="2566426"/>
            <a:ext cx="60325" cy="58419"/>
          </a:xfrm>
          <a:custGeom>
            <a:avLst/>
            <a:gdLst/>
            <a:ahLst/>
            <a:cxnLst/>
            <a:rect l="l" t="t" r="r" b="b"/>
            <a:pathLst>
              <a:path w="60325" h="58419">
                <a:moveTo>
                  <a:pt x="60334" y="58002"/>
                </a:moveTo>
                <a:lnTo>
                  <a:pt x="0" y="29001"/>
                </a:lnTo>
                <a:lnTo>
                  <a:pt x="60334" y="0"/>
                </a:lnTo>
                <a:lnTo>
                  <a:pt x="49454" y="29001"/>
                </a:lnTo>
                <a:lnTo>
                  <a:pt x="60334" y="5800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268200" y="4606559"/>
            <a:ext cx="60325" cy="58419"/>
          </a:xfrm>
          <a:custGeom>
            <a:avLst/>
            <a:gdLst/>
            <a:ahLst/>
            <a:cxnLst/>
            <a:rect l="l" t="t" r="r" b="b"/>
            <a:pathLst>
              <a:path w="60325" h="58420">
                <a:moveTo>
                  <a:pt x="60334" y="58002"/>
                </a:moveTo>
                <a:lnTo>
                  <a:pt x="0" y="29001"/>
                </a:lnTo>
                <a:lnTo>
                  <a:pt x="60334" y="0"/>
                </a:lnTo>
                <a:lnTo>
                  <a:pt x="49454" y="29001"/>
                </a:lnTo>
                <a:lnTo>
                  <a:pt x="60334" y="5800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57" name="object 5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4.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464435">
              <a:lnSpc>
                <a:spcPct val="100000"/>
              </a:lnSpc>
            </a:pPr>
            <a:r>
              <a:rPr dirty="0" spc="-5"/>
              <a:t>Thread</a:t>
            </a:r>
            <a:r>
              <a:rPr dirty="0" spc="-105"/>
              <a:t> </a:t>
            </a:r>
            <a:r>
              <a:rPr dirty="0" spc="-5"/>
              <a:t>Libraries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4.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85189" y="1273111"/>
            <a:ext cx="6231255" cy="1670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Thread library </a:t>
            </a:r>
            <a:r>
              <a:rPr dirty="0" sz="1800" spc="-10">
                <a:latin typeface="Arial"/>
                <a:cs typeface="Arial"/>
              </a:rPr>
              <a:t>provides programmer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>
                <a:latin typeface="Arial"/>
                <a:cs typeface="Arial"/>
              </a:rPr>
              <a:t>API </a:t>
            </a:r>
            <a:r>
              <a:rPr dirty="0" sz="1800" spc="-5">
                <a:latin typeface="Arial"/>
                <a:cs typeface="Arial"/>
              </a:rPr>
              <a:t>for </a:t>
            </a:r>
            <a:r>
              <a:rPr dirty="0" sz="1800" spc="-10">
                <a:latin typeface="Arial"/>
                <a:cs typeface="Arial"/>
              </a:rPr>
              <a:t>creating  and managing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threads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Two </a:t>
            </a:r>
            <a:r>
              <a:rPr dirty="0" sz="1800" spc="-5">
                <a:latin typeface="Arial"/>
                <a:cs typeface="Arial"/>
              </a:rPr>
              <a:t>primary </a:t>
            </a:r>
            <a:r>
              <a:rPr dirty="0" sz="1800" spc="-20">
                <a:latin typeface="Arial"/>
                <a:cs typeface="Arial"/>
              </a:rPr>
              <a:t>ways </a:t>
            </a:r>
            <a:r>
              <a:rPr dirty="0" sz="1800" spc="-5">
                <a:latin typeface="Arial"/>
                <a:cs typeface="Arial"/>
              </a:rPr>
              <a:t>of</a:t>
            </a:r>
            <a:r>
              <a:rPr dirty="0" sz="1800" spc="9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implementing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Library entirely </a:t>
            </a:r>
            <a:r>
              <a:rPr dirty="0" sz="1800" spc="-5">
                <a:latin typeface="Arial"/>
                <a:cs typeface="Arial"/>
              </a:rPr>
              <a:t>in </a:t>
            </a:r>
            <a:r>
              <a:rPr dirty="0" sz="1800" spc="-10">
                <a:latin typeface="Arial"/>
                <a:cs typeface="Arial"/>
              </a:rPr>
              <a:t>user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Kernel-level </a:t>
            </a:r>
            <a:r>
              <a:rPr dirty="0" sz="1800" spc="-5">
                <a:latin typeface="Arial"/>
                <a:cs typeface="Arial"/>
              </a:rPr>
              <a:t>library </a:t>
            </a:r>
            <a:r>
              <a:rPr dirty="0" sz="1800" spc="-10">
                <a:latin typeface="Arial"/>
                <a:cs typeface="Arial"/>
              </a:rPr>
              <a:t>supported by </a:t>
            </a:r>
            <a:r>
              <a:rPr dirty="0" sz="1800" spc="-5">
                <a:latin typeface="Arial"/>
                <a:cs typeface="Arial"/>
              </a:rPr>
              <a:t>the</a:t>
            </a:r>
            <a:r>
              <a:rPr dirty="0" sz="1800" spc="9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9730" y="232790"/>
            <a:ext cx="1764664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Pthreads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4.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85189" y="1273111"/>
            <a:ext cx="6814820" cy="2315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May </a:t>
            </a:r>
            <a:r>
              <a:rPr dirty="0" sz="1800" spc="-10">
                <a:latin typeface="Arial"/>
                <a:cs typeface="Arial"/>
              </a:rPr>
              <a:t>be provided either as </a:t>
            </a:r>
            <a:r>
              <a:rPr dirty="0" sz="1800" spc="-5">
                <a:latin typeface="Arial"/>
                <a:cs typeface="Arial"/>
              </a:rPr>
              <a:t>user-level </a:t>
            </a:r>
            <a:r>
              <a:rPr dirty="0" sz="1800" spc="-10">
                <a:latin typeface="Arial"/>
                <a:cs typeface="Arial"/>
              </a:rPr>
              <a:t>or</a:t>
            </a:r>
            <a:r>
              <a:rPr dirty="0" sz="1800" spc="1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kernel-level</a:t>
            </a:r>
            <a:endParaRPr sz="1800">
              <a:latin typeface="Arial"/>
              <a:cs typeface="Arial"/>
            </a:endParaRPr>
          </a:p>
          <a:p>
            <a:pPr marL="355600" marR="180975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A POSIX </a:t>
            </a:r>
            <a:r>
              <a:rPr dirty="0" sz="1800" spc="-10">
                <a:latin typeface="Arial"/>
                <a:cs typeface="Arial"/>
              </a:rPr>
              <a:t>standard </a:t>
            </a:r>
            <a:r>
              <a:rPr dirty="0" sz="1800">
                <a:latin typeface="Arial"/>
                <a:cs typeface="Arial"/>
              </a:rPr>
              <a:t>(IEEE </a:t>
            </a:r>
            <a:r>
              <a:rPr dirty="0" sz="1800" spc="-10">
                <a:latin typeface="Arial"/>
                <a:cs typeface="Arial"/>
              </a:rPr>
              <a:t>1003.1c) </a:t>
            </a:r>
            <a:r>
              <a:rPr dirty="0" sz="1800">
                <a:latin typeface="Arial"/>
                <a:cs typeface="Arial"/>
              </a:rPr>
              <a:t>API </a:t>
            </a:r>
            <a:r>
              <a:rPr dirty="0" sz="1800" spc="-5">
                <a:latin typeface="Arial"/>
                <a:cs typeface="Arial"/>
              </a:rPr>
              <a:t>for thread creation </a:t>
            </a:r>
            <a:r>
              <a:rPr dirty="0" sz="1800" spc="-15">
                <a:latin typeface="Arial"/>
                <a:cs typeface="Arial"/>
              </a:rPr>
              <a:t>and  </a:t>
            </a:r>
            <a:r>
              <a:rPr dirty="0" sz="1800" spc="-10">
                <a:latin typeface="Arial"/>
                <a:cs typeface="Arial"/>
              </a:rPr>
              <a:t>synchronization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 b="1" i="1">
                <a:latin typeface="Arial"/>
                <a:cs typeface="Arial"/>
              </a:rPr>
              <a:t>Specification</a:t>
            </a:r>
            <a:r>
              <a:rPr dirty="0" sz="1800" spc="-5">
                <a:latin typeface="Arial"/>
                <a:cs typeface="Arial"/>
              </a:rPr>
              <a:t>, </a:t>
            </a:r>
            <a:r>
              <a:rPr dirty="0" sz="1800" spc="-10">
                <a:latin typeface="Arial"/>
                <a:cs typeface="Arial"/>
              </a:rPr>
              <a:t>not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5" b="1" i="1">
                <a:latin typeface="Arial"/>
                <a:cs typeface="Arial"/>
              </a:rPr>
              <a:t>implementation</a:t>
            </a:r>
            <a:endParaRPr sz="1800">
              <a:latin typeface="Arial"/>
              <a:cs typeface="Arial"/>
            </a:endParaRPr>
          </a:p>
          <a:p>
            <a:pPr marL="355600" marR="25781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API </a:t>
            </a:r>
            <a:r>
              <a:rPr dirty="0" sz="1800" spc="-5">
                <a:latin typeface="Arial"/>
                <a:cs typeface="Arial"/>
              </a:rPr>
              <a:t>specifies </a:t>
            </a:r>
            <a:r>
              <a:rPr dirty="0" sz="1800" spc="-10">
                <a:latin typeface="Arial"/>
                <a:cs typeface="Arial"/>
              </a:rPr>
              <a:t>behavior </a:t>
            </a:r>
            <a:r>
              <a:rPr dirty="0" sz="1800" spc="-5">
                <a:latin typeface="Arial"/>
                <a:cs typeface="Arial"/>
              </a:rPr>
              <a:t>of the thread </a:t>
            </a:r>
            <a:r>
              <a:rPr dirty="0" sz="1800" spc="-10">
                <a:latin typeface="Arial"/>
                <a:cs typeface="Arial"/>
              </a:rPr>
              <a:t>library, implementation </a:t>
            </a:r>
            <a:r>
              <a:rPr dirty="0" sz="1800" spc="-5">
                <a:latin typeface="Arial"/>
                <a:cs typeface="Arial"/>
              </a:rPr>
              <a:t>is  </a:t>
            </a:r>
            <a:r>
              <a:rPr dirty="0" sz="1800" spc="-10">
                <a:latin typeface="Arial"/>
                <a:cs typeface="Arial"/>
              </a:rPr>
              <a:t>up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development </a:t>
            </a:r>
            <a:r>
              <a:rPr dirty="0" sz="1800" spc="-5">
                <a:latin typeface="Arial"/>
                <a:cs typeface="Arial"/>
              </a:rPr>
              <a:t>of the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library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Common in UNIX </a:t>
            </a:r>
            <a:r>
              <a:rPr dirty="0" sz="1800" spc="-10">
                <a:latin typeface="Arial"/>
                <a:cs typeface="Arial"/>
              </a:rPr>
              <a:t>operating </a:t>
            </a:r>
            <a:r>
              <a:rPr dirty="0" sz="1800" spc="-5">
                <a:latin typeface="Arial"/>
                <a:cs typeface="Arial"/>
              </a:rPr>
              <a:t>systems (Solaris, </a:t>
            </a:r>
            <a:r>
              <a:rPr dirty="0" sz="1800" spc="-10">
                <a:latin typeface="Arial"/>
                <a:cs typeface="Arial"/>
              </a:rPr>
              <a:t>Linux, </a:t>
            </a:r>
            <a:r>
              <a:rPr dirty="0" sz="1800" spc="-5">
                <a:latin typeface="Arial"/>
                <a:cs typeface="Arial"/>
              </a:rPr>
              <a:t>Mac </a:t>
            </a:r>
            <a:r>
              <a:rPr dirty="0" sz="1800">
                <a:latin typeface="Arial"/>
                <a:cs typeface="Arial"/>
              </a:rPr>
              <a:t>OS</a:t>
            </a:r>
            <a:r>
              <a:rPr dirty="0" sz="1800" spc="9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X)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9824" y="308990"/>
            <a:ext cx="3723004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Chapter 4:</a:t>
            </a:r>
            <a:r>
              <a:rPr dirty="0" spc="-105"/>
              <a:t> </a:t>
            </a:r>
            <a:r>
              <a:rPr dirty="0" spc="-5"/>
              <a:t>Threads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4.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85189" y="1273111"/>
            <a:ext cx="3258185" cy="2506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Overview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Multicore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Programming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Multithreading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Models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Thread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Libraries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Implicit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Threading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Threading</a:t>
            </a:r>
            <a:r>
              <a:rPr dirty="0" sz="1800" spc="-10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Issues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Operating System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Examples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9740" y="232790"/>
            <a:ext cx="3543935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Pthreads</a:t>
            </a:r>
            <a:r>
              <a:rPr dirty="0" spc="-95"/>
              <a:t> </a:t>
            </a:r>
            <a:r>
              <a:rPr dirty="0" spc="-5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377581" y="1093773"/>
            <a:ext cx="6529311" cy="4868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4.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583055">
              <a:lnSpc>
                <a:spcPct val="100000"/>
              </a:lnSpc>
            </a:pPr>
            <a:r>
              <a:rPr dirty="0" spc="-5"/>
              <a:t>Pthreads Example</a:t>
            </a:r>
            <a:r>
              <a:rPr dirty="0" spc="-80"/>
              <a:t> </a:t>
            </a:r>
            <a:r>
              <a:rPr dirty="0" spc="-5"/>
              <a:t>(Cont.)</a:t>
            </a:r>
          </a:p>
        </p:txBody>
      </p:sp>
      <p:sp>
        <p:nvSpPr>
          <p:cNvPr id="3" name="object 3"/>
          <p:cNvSpPr/>
          <p:nvPr/>
        </p:nvSpPr>
        <p:spPr>
          <a:xfrm>
            <a:off x="1871595" y="995146"/>
            <a:ext cx="5795749" cy="5337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4.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5692" rIns="0" bIns="0" rtlCol="0" vert="horz">
            <a:spAutoFit/>
          </a:bodyPr>
          <a:lstStyle/>
          <a:p>
            <a:pPr marL="1191260">
              <a:lnSpc>
                <a:spcPct val="100000"/>
              </a:lnSpc>
            </a:pPr>
            <a:r>
              <a:rPr dirty="0" sz="2800" spc="-5"/>
              <a:t>Pthreads </a:t>
            </a:r>
            <a:r>
              <a:rPr dirty="0" sz="2800" spc="-10"/>
              <a:t>Code </a:t>
            </a:r>
            <a:r>
              <a:rPr dirty="0" sz="2800" spc="-5"/>
              <a:t>for </a:t>
            </a:r>
            <a:r>
              <a:rPr dirty="0" sz="2800" spc="-10"/>
              <a:t>Joining </a:t>
            </a:r>
            <a:r>
              <a:rPr dirty="0" sz="2800" spc="-5"/>
              <a:t>10</a:t>
            </a:r>
            <a:r>
              <a:rPr dirty="0" sz="2800" spc="50"/>
              <a:t> </a:t>
            </a:r>
            <a:r>
              <a:rPr dirty="0" sz="2800" spc="-5"/>
              <a:t>Threads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852650" y="1447787"/>
            <a:ext cx="5438927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52650" y="1447787"/>
            <a:ext cx="5438914" cy="21336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4.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9473" y="220090"/>
            <a:ext cx="6877684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017395" algn="l"/>
              </a:tabLst>
            </a:pPr>
            <a:r>
              <a:rPr dirty="0"/>
              <a:t>Windows	</a:t>
            </a:r>
            <a:r>
              <a:rPr dirty="0" spc="-5"/>
              <a:t>Multithreaded </a:t>
            </a:r>
            <a:r>
              <a:rPr dirty="0"/>
              <a:t>C</a:t>
            </a:r>
            <a:r>
              <a:rPr dirty="0" spc="-90"/>
              <a:t> </a:t>
            </a:r>
            <a:r>
              <a:rPr dirty="0" spc="-5"/>
              <a:t>Program</a:t>
            </a:r>
          </a:p>
        </p:txBody>
      </p:sp>
      <p:sp>
        <p:nvSpPr>
          <p:cNvPr id="3" name="object 3"/>
          <p:cNvSpPr/>
          <p:nvPr/>
        </p:nvSpPr>
        <p:spPr>
          <a:xfrm>
            <a:off x="1873999" y="942423"/>
            <a:ext cx="5307012" cy="5697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4.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3121" y="270383"/>
            <a:ext cx="7273925" cy="43624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767839" algn="l"/>
              </a:tabLst>
            </a:pPr>
            <a:r>
              <a:rPr dirty="0" sz="2800" spc="-10"/>
              <a:t>Windows	</a:t>
            </a:r>
            <a:r>
              <a:rPr dirty="0" sz="2800" spc="-5"/>
              <a:t>Multithreaded C Program (Cont.)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706448" y="1200405"/>
            <a:ext cx="6523024" cy="5006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4.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756535">
              <a:lnSpc>
                <a:spcPct val="100000"/>
              </a:lnSpc>
            </a:pPr>
            <a:r>
              <a:rPr dirty="0" spc="-10"/>
              <a:t>Java</a:t>
            </a:r>
            <a:r>
              <a:rPr dirty="0" spc="-95"/>
              <a:t> </a:t>
            </a:r>
            <a:r>
              <a:rPr dirty="0" spc="-5"/>
              <a:t>Threads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9952" y="1271523"/>
            <a:ext cx="6370320" cy="1299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Java </a:t>
            </a:r>
            <a:r>
              <a:rPr dirty="0" sz="1800" spc="-10">
                <a:latin typeface="Arial"/>
                <a:cs typeface="Arial"/>
              </a:rPr>
              <a:t>threads </a:t>
            </a:r>
            <a:r>
              <a:rPr dirty="0" sz="1800" spc="-5">
                <a:latin typeface="Arial"/>
                <a:cs typeface="Arial"/>
              </a:rPr>
              <a:t>are </a:t>
            </a:r>
            <a:r>
              <a:rPr dirty="0" sz="1800" spc="-10">
                <a:latin typeface="Arial"/>
                <a:cs typeface="Arial"/>
              </a:rPr>
              <a:t>managed by </a:t>
            </a:r>
            <a:r>
              <a:rPr dirty="0" sz="1800" spc="-5">
                <a:latin typeface="Arial"/>
                <a:cs typeface="Arial"/>
              </a:rPr>
              <a:t>the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JVM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Typically implemented using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threads model provided </a:t>
            </a:r>
            <a:r>
              <a:rPr dirty="0" sz="1800" spc="-15">
                <a:latin typeface="Arial"/>
                <a:cs typeface="Arial"/>
              </a:rPr>
              <a:t>by  </a:t>
            </a:r>
            <a:r>
              <a:rPr dirty="0" sz="1800" spc="-10">
                <a:latin typeface="Arial"/>
                <a:cs typeface="Arial"/>
              </a:rPr>
              <a:t>underlying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Java </a:t>
            </a:r>
            <a:r>
              <a:rPr dirty="0" sz="1800" spc="-10">
                <a:latin typeface="Arial"/>
                <a:cs typeface="Arial"/>
              </a:rPr>
              <a:t>threads </a:t>
            </a:r>
            <a:r>
              <a:rPr dirty="0" sz="1800" spc="-5">
                <a:latin typeface="Arial"/>
                <a:cs typeface="Arial"/>
              </a:rPr>
              <a:t>may </a:t>
            </a:r>
            <a:r>
              <a:rPr dirty="0" sz="1800" spc="-10">
                <a:latin typeface="Arial"/>
                <a:cs typeface="Arial"/>
              </a:rPr>
              <a:t>be </a:t>
            </a:r>
            <a:r>
              <a:rPr dirty="0" sz="1800" spc="-5">
                <a:latin typeface="Arial"/>
                <a:cs typeface="Arial"/>
              </a:rPr>
              <a:t>created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by: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7152" y="4042155"/>
            <a:ext cx="4041775" cy="655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CC6600"/>
              </a:buClr>
              <a:buSzPct val="77777"/>
              <a:buFont typeface="Wingdings"/>
              <a:buChar char=""/>
              <a:tabLst>
                <a:tab pos="299720" algn="l"/>
              </a:tabLst>
            </a:pPr>
            <a:r>
              <a:rPr dirty="0" sz="1800" spc="-10">
                <a:latin typeface="Arial"/>
                <a:cs typeface="Arial"/>
              </a:rPr>
              <a:t>Extending </a:t>
            </a:r>
            <a:r>
              <a:rPr dirty="0" sz="1800" spc="-5">
                <a:latin typeface="Arial"/>
                <a:cs typeface="Arial"/>
              </a:rPr>
              <a:t>Thread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class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299720" algn="l"/>
              </a:tabLst>
            </a:pPr>
            <a:r>
              <a:rPr dirty="0" sz="1800" spc="-10">
                <a:latin typeface="Arial"/>
                <a:cs typeface="Arial"/>
              </a:rPr>
              <a:t>Implementing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Runnable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interface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01380" y="2679560"/>
            <a:ext cx="3773398" cy="11302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4.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25880">
              <a:lnSpc>
                <a:spcPct val="100000"/>
              </a:lnSpc>
            </a:pPr>
            <a:r>
              <a:rPr dirty="0" spc="-10"/>
              <a:t>Java </a:t>
            </a:r>
            <a:r>
              <a:rPr dirty="0" spc="-5"/>
              <a:t>Multithreaded</a:t>
            </a:r>
            <a:r>
              <a:rPr dirty="0" spc="-95"/>
              <a:t> </a:t>
            </a:r>
            <a:r>
              <a:rPr dirty="0" spc="-5"/>
              <a:t>Program</a:t>
            </a:r>
          </a:p>
        </p:txBody>
      </p:sp>
      <p:sp>
        <p:nvSpPr>
          <p:cNvPr id="3" name="object 3"/>
          <p:cNvSpPr/>
          <p:nvPr/>
        </p:nvSpPr>
        <p:spPr>
          <a:xfrm>
            <a:off x="2707538" y="880617"/>
            <a:ext cx="4202099" cy="5686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4.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99185">
              <a:lnSpc>
                <a:spcPct val="100000"/>
              </a:lnSpc>
            </a:pPr>
            <a:r>
              <a:rPr dirty="0" spc="-10"/>
              <a:t>Java </a:t>
            </a:r>
            <a:r>
              <a:rPr dirty="0" spc="-5"/>
              <a:t>Multithreaded Program</a:t>
            </a:r>
            <a:r>
              <a:rPr dirty="0" spc="-65"/>
              <a:t> </a:t>
            </a:r>
            <a:r>
              <a:rPr dirty="0" spc="-5"/>
              <a:t>(Cont.)</a:t>
            </a:r>
          </a:p>
        </p:txBody>
      </p:sp>
      <p:sp>
        <p:nvSpPr>
          <p:cNvPr id="3" name="object 3"/>
          <p:cNvSpPr/>
          <p:nvPr/>
        </p:nvSpPr>
        <p:spPr>
          <a:xfrm>
            <a:off x="1190688" y="870470"/>
            <a:ext cx="7456484" cy="5359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4.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305685">
              <a:lnSpc>
                <a:spcPct val="100000"/>
              </a:lnSpc>
            </a:pPr>
            <a:r>
              <a:rPr dirty="0" spc="-5"/>
              <a:t>Implicit</a:t>
            </a:r>
            <a:r>
              <a:rPr dirty="0" spc="-90"/>
              <a:t> </a:t>
            </a:r>
            <a:r>
              <a:rPr dirty="0" spc="-5"/>
              <a:t>Threading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4.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85189" y="1273111"/>
            <a:ext cx="6509384" cy="3331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63881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Growing </a:t>
            </a:r>
            <a:r>
              <a:rPr dirty="0" sz="1800" spc="-5">
                <a:latin typeface="Arial"/>
                <a:cs typeface="Arial"/>
              </a:rPr>
              <a:t>in </a:t>
            </a:r>
            <a:r>
              <a:rPr dirty="0" sz="1800" spc="-10">
                <a:latin typeface="Arial"/>
                <a:cs typeface="Arial"/>
              </a:rPr>
              <a:t>popularity as numbers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10">
                <a:latin typeface="Arial"/>
                <a:cs typeface="Arial"/>
              </a:rPr>
              <a:t>threads increase,  program </a:t>
            </a:r>
            <a:r>
              <a:rPr dirty="0" sz="1800" spc="-5">
                <a:latin typeface="Arial"/>
                <a:cs typeface="Arial"/>
              </a:rPr>
              <a:t>correctness more difficult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 spc="-10">
                <a:latin typeface="Arial"/>
                <a:cs typeface="Arial"/>
              </a:rPr>
              <a:t>explicit</a:t>
            </a:r>
            <a:r>
              <a:rPr dirty="0" sz="1800" spc="15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threads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Creation and management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10">
                <a:latin typeface="Arial"/>
                <a:cs typeface="Arial"/>
              </a:rPr>
              <a:t>threads done by </a:t>
            </a:r>
            <a:r>
              <a:rPr dirty="0" sz="1800" spc="-5">
                <a:latin typeface="Arial"/>
                <a:cs typeface="Arial"/>
              </a:rPr>
              <a:t>compilers </a:t>
            </a:r>
            <a:r>
              <a:rPr dirty="0" sz="1800" spc="-15">
                <a:latin typeface="Arial"/>
                <a:cs typeface="Arial"/>
              </a:rPr>
              <a:t>and  </a:t>
            </a:r>
            <a:r>
              <a:rPr dirty="0" sz="1800" spc="-5">
                <a:latin typeface="Arial"/>
                <a:cs typeface="Arial"/>
              </a:rPr>
              <a:t>run-time </a:t>
            </a:r>
            <a:r>
              <a:rPr dirty="0" sz="1800" spc="-10">
                <a:latin typeface="Arial"/>
                <a:cs typeface="Arial"/>
              </a:rPr>
              <a:t>libraries </a:t>
            </a:r>
            <a:r>
              <a:rPr dirty="0" sz="1800" spc="-5">
                <a:latin typeface="Arial"/>
                <a:cs typeface="Arial"/>
              </a:rPr>
              <a:t>rather </a:t>
            </a:r>
            <a:r>
              <a:rPr dirty="0" sz="1800" spc="-10">
                <a:latin typeface="Arial"/>
                <a:cs typeface="Arial"/>
              </a:rPr>
              <a:t>than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programmers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Three </a:t>
            </a:r>
            <a:r>
              <a:rPr dirty="0" sz="1800" spc="-10">
                <a:latin typeface="Arial"/>
                <a:cs typeface="Arial"/>
              </a:rPr>
              <a:t>methods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explored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Thread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Pools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OpenMP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Grand </a:t>
            </a:r>
            <a:r>
              <a:rPr dirty="0" sz="1800" spc="-10">
                <a:latin typeface="Arial"/>
                <a:cs typeface="Arial"/>
              </a:rPr>
              <a:t>Central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Dispatch</a:t>
            </a:r>
            <a:endParaRPr sz="1800">
              <a:latin typeface="Arial"/>
              <a:cs typeface="Arial"/>
            </a:endParaRPr>
          </a:p>
          <a:p>
            <a:pPr marL="355600" marR="154940" indent="-342900">
              <a:lnSpc>
                <a:spcPts val="2039"/>
              </a:lnSpc>
              <a:spcBef>
                <a:spcPts val="92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  <a:tab pos="1150620" algn="l"/>
              </a:tabLst>
            </a:pPr>
            <a:r>
              <a:rPr dirty="0" sz="1800" spc="-5">
                <a:latin typeface="Arial"/>
                <a:cs typeface="Arial"/>
              </a:rPr>
              <a:t>Other </a:t>
            </a:r>
            <a:r>
              <a:rPr dirty="0" sz="1800" spc="-10">
                <a:latin typeface="Arial"/>
                <a:cs typeface="Arial"/>
              </a:rPr>
              <a:t>methods include </a:t>
            </a:r>
            <a:r>
              <a:rPr dirty="0" sz="1800" spc="-5">
                <a:latin typeface="Arial"/>
                <a:cs typeface="Arial"/>
              </a:rPr>
              <a:t>Microsoft Threading </a:t>
            </a:r>
            <a:r>
              <a:rPr dirty="0" sz="1800" spc="-10">
                <a:latin typeface="Arial"/>
                <a:cs typeface="Arial"/>
              </a:rPr>
              <a:t>Building </a:t>
            </a:r>
            <a:r>
              <a:rPr dirty="0" sz="1800" spc="-5">
                <a:latin typeface="Arial"/>
                <a:cs typeface="Arial"/>
              </a:rPr>
              <a:t>Blocks  </a:t>
            </a:r>
            <a:r>
              <a:rPr dirty="0" sz="1800">
                <a:latin typeface="Arial"/>
                <a:cs typeface="Arial"/>
              </a:rPr>
              <a:t>(TBB),	</a:t>
            </a:r>
            <a:r>
              <a:rPr dirty="0" sz="1800" spc="-5" b="1">
                <a:latin typeface="Courier New"/>
                <a:cs typeface="Courier New"/>
              </a:rPr>
              <a:t>java.util.concurrent</a:t>
            </a:r>
            <a:r>
              <a:rPr dirty="0" sz="1800" spc="-105" b="1">
                <a:latin typeface="Courier New"/>
                <a:cs typeface="Courier New"/>
              </a:rPr>
              <a:t> </a:t>
            </a:r>
            <a:r>
              <a:rPr dirty="0" sz="1800" spc="-10">
                <a:latin typeface="Arial"/>
                <a:cs typeface="Arial"/>
              </a:rPr>
              <a:t>package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769235">
              <a:lnSpc>
                <a:spcPct val="100000"/>
              </a:lnSpc>
            </a:pPr>
            <a:r>
              <a:rPr dirty="0" spc="-5"/>
              <a:t>Thread</a:t>
            </a:r>
            <a:r>
              <a:rPr dirty="0" spc="-105"/>
              <a:t> </a:t>
            </a:r>
            <a:r>
              <a:rPr dirty="0" spc="-5"/>
              <a:t>Pools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8689" y="1120711"/>
            <a:ext cx="6592570" cy="3329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Create a </a:t>
            </a:r>
            <a:r>
              <a:rPr dirty="0" sz="1800" spc="-10">
                <a:latin typeface="Arial"/>
                <a:cs typeface="Arial"/>
              </a:rPr>
              <a:t>number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10">
                <a:latin typeface="Arial"/>
                <a:cs typeface="Arial"/>
              </a:rPr>
              <a:t>threads </a:t>
            </a:r>
            <a:r>
              <a:rPr dirty="0" sz="1800" spc="-5">
                <a:latin typeface="Arial"/>
                <a:cs typeface="Arial"/>
              </a:rPr>
              <a:t>in a </a:t>
            </a:r>
            <a:r>
              <a:rPr dirty="0" sz="1800" spc="-10">
                <a:latin typeface="Arial"/>
                <a:cs typeface="Arial"/>
              </a:rPr>
              <a:t>pool </a:t>
            </a:r>
            <a:r>
              <a:rPr dirty="0" sz="1800" spc="-15">
                <a:latin typeface="Arial"/>
                <a:cs typeface="Arial"/>
              </a:rPr>
              <a:t>where </a:t>
            </a:r>
            <a:r>
              <a:rPr dirty="0" sz="1800" spc="-5">
                <a:latin typeface="Arial"/>
                <a:cs typeface="Arial"/>
              </a:rPr>
              <a:t>they </a:t>
            </a:r>
            <a:r>
              <a:rPr dirty="0" sz="1800" spc="-15">
                <a:latin typeface="Arial"/>
                <a:cs typeface="Arial"/>
              </a:rPr>
              <a:t>await</a:t>
            </a:r>
            <a:r>
              <a:rPr dirty="0" sz="1800" spc="19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work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Advantages:</a:t>
            </a:r>
            <a:endParaRPr sz="18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Usually </a:t>
            </a:r>
            <a:r>
              <a:rPr dirty="0" sz="1800" spc="-5">
                <a:latin typeface="Arial"/>
                <a:cs typeface="Arial"/>
              </a:rPr>
              <a:t>slightly faster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service a </a:t>
            </a:r>
            <a:r>
              <a:rPr dirty="0" sz="1800" spc="-10">
                <a:latin typeface="Arial"/>
                <a:cs typeface="Arial"/>
              </a:rPr>
              <a:t>request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 spc="-10">
                <a:latin typeface="Arial"/>
                <a:cs typeface="Arial"/>
              </a:rPr>
              <a:t>an existing  </a:t>
            </a:r>
            <a:r>
              <a:rPr dirty="0" sz="1800" spc="-5">
                <a:latin typeface="Arial"/>
                <a:cs typeface="Arial"/>
              </a:rPr>
              <a:t>thread </a:t>
            </a:r>
            <a:r>
              <a:rPr dirty="0" sz="1800" spc="-10">
                <a:latin typeface="Arial"/>
                <a:cs typeface="Arial"/>
              </a:rPr>
              <a:t>than </a:t>
            </a:r>
            <a:r>
              <a:rPr dirty="0" sz="1800" spc="-5">
                <a:latin typeface="Arial"/>
                <a:cs typeface="Arial"/>
              </a:rPr>
              <a:t>create a </a:t>
            </a:r>
            <a:r>
              <a:rPr dirty="0" sz="1800" spc="-10">
                <a:latin typeface="Arial"/>
                <a:cs typeface="Arial"/>
              </a:rPr>
              <a:t>new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thread</a:t>
            </a:r>
            <a:endParaRPr sz="1800">
              <a:latin typeface="Arial"/>
              <a:cs typeface="Arial"/>
            </a:endParaRPr>
          </a:p>
          <a:p>
            <a:pPr lvl="1" marL="756285" marR="25654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5">
                <a:latin typeface="Arial"/>
                <a:cs typeface="Arial"/>
              </a:rPr>
              <a:t>Allows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number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10">
                <a:latin typeface="Arial"/>
                <a:cs typeface="Arial"/>
              </a:rPr>
              <a:t>threads </a:t>
            </a:r>
            <a:r>
              <a:rPr dirty="0" sz="1800" spc="-5">
                <a:latin typeface="Arial"/>
                <a:cs typeface="Arial"/>
              </a:rPr>
              <a:t>in the </a:t>
            </a:r>
            <a:r>
              <a:rPr dirty="0" sz="1800" spc="-10">
                <a:latin typeface="Arial"/>
                <a:cs typeface="Arial"/>
              </a:rPr>
              <a:t>application(s)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5">
                <a:latin typeface="Arial"/>
                <a:cs typeface="Arial"/>
              </a:rPr>
              <a:t>be  </a:t>
            </a:r>
            <a:r>
              <a:rPr dirty="0" sz="1800" spc="-10">
                <a:latin typeface="Arial"/>
                <a:cs typeface="Arial"/>
              </a:rPr>
              <a:t>bound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the size of the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pool</a:t>
            </a:r>
            <a:endParaRPr sz="1800">
              <a:latin typeface="Arial"/>
              <a:cs typeface="Arial"/>
            </a:endParaRPr>
          </a:p>
          <a:p>
            <a:pPr lvl="1" marL="756285" marR="25654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Separating </a:t>
            </a:r>
            <a:r>
              <a:rPr dirty="0" sz="1800" spc="-5">
                <a:latin typeface="Arial"/>
                <a:cs typeface="Arial"/>
              </a:rPr>
              <a:t>task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be </a:t>
            </a:r>
            <a:r>
              <a:rPr dirty="0" sz="1800" spc="-5">
                <a:latin typeface="Arial"/>
                <a:cs typeface="Arial"/>
              </a:rPr>
              <a:t>performed from </a:t>
            </a:r>
            <a:r>
              <a:rPr dirty="0" sz="1800" spc="-10">
                <a:latin typeface="Arial"/>
                <a:cs typeface="Arial"/>
              </a:rPr>
              <a:t>mechanics of  </a:t>
            </a:r>
            <a:r>
              <a:rPr dirty="0" sz="1800" spc="-5">
                <a:latin typeface="Arial"/>
                <a:cs typeface="Arial"/>
              </a:rPr>
              <a:t>creating task </a:t>
            </a:r>
            <a:r>
              <a:rPr dirty="0" sz="1800" spc="-15">
                <a:latin typeface="Arial"/>
                <a:cs typeface="Arial"/>
              </a:rPr>
              <a:t>allows </a:t>
            </a:r>
            <a:r>
              <a:rPr dirty="0" sz="1800" spc="-5">
                <a:latin typeface="Arial"/>
                <a:cs typeface="Arial"/>
              </a:rPr>
              <a:t>different strategies for </a:t>
            </a:r>
            <a:r>
              <a:rPr dirty="0" sz="1800" spc="-10">
                <a:latin typeface="Arial"/>
                <a:cs typeface="Arial"/>
              </a:rPr>
              <a:t>running</a:t>
            </a:r>
            <a:r>
              <a:rPr dirty="0" sz="1800" spc="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task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55"/>
              </a:spcBef>
            </a:pPr>
            <a:r>
              <a:rPr dirty="0" sz="1350" spc="5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350" spc="5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Arial"/>
                <a:cs typeface="Arial"/>
              </a:rPr>
              <a:t>i.e.Tasks </a:t>
            </a:r>
            <a:r>
              <a:rPr dirty="0" sz="1800" spc="-10">
                <a:latin typeface="Arial"/>
                <a:cs typeface="Arial"/>
              </a:rPr>
              <a:t>could be scheduled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run</a:t>
            </a:r>
            <a:r>
              <a:rPr dirty="0" sz="1800" spc="8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periodically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5">
                <a:latin typeface="Arial"/>
                <a:cs typeface="Arial"/>
              </a:rPr>
              <a:t>Windows </a:t>
            </a:r>
            <a:r>
              <a:rPr dirty="0" sz="1800">
                <a:latin typeface="Arial"/>
                <a:cs typeface="Arial"/>
              </a:rPr>
              <a:t>API </a:t>
            </a:r>
            <a:r>
              <a:rPr dirty="0" sz="1800" spc="-10">
                <a:latin typeface="Arial"/>
                <a:cs typeface="Arial"/>
              </a:rPr>
              <a:t>supports </a:t>
            </a:r>
            <a:r>
              <a:rPr dirty="0" sz="1800" spc="-5">
                <a:latin typeface="Arial"/>
                <a:cs typeface="Arial"/>
              </a:rPr>
              <a:t>thread</a:t>
            </a:r>
            <a:r>
              <a:rPr dirty="0" sz="1800" spc="8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pools: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14094" y="4746612"/>
            <a:ext cx="6438887" cy="1423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4.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1234" y="308990"/>
            <a:ext cx="2078989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O</a:t>
            </a:r>
            <a:r>
              <a:rPr dirty="0" spc="-5"/>
              <a:t>b</a:t>
            </a:r>
            <a:r>
              <a:rPr dirty="0" spc="-5"/>
              <a:t>j</a:t>
            </a:r>
            <a:r>
              <a:rPr dirty="0" spc="-10"/>
              <a:t>ec</a:t>
            </a:r>
            <a:r>
              <a:rPr dirty="0"/>
              <a:t>t</a:t>
            </a:r>
            <a:r>
              <a:rPr dirty="0" spc="-5"/>
              <a:t>i</a:t>
            </a:r>
            <a:r>
              <a:rPr dirty="0" spc="-10"/>
              <a:t>ves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4.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85189" y="1273111"/>
            <a:ext cx="6764655" cy="2863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5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introduce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notion </a:t>
            </a:r>
            <a:r>
              <a:rPr dirty="0" sz="1800" spc="-5">
                <a:latin typeface="Arial"/>
                <a:cs typeface="Arial"/>
              </a:rPr>
              <a:t>of a </a:t>
            </a:r>
            <a:r>
              <a:rPr dirty="0" sz="1800" spc="-10">
                <a:latin typeface="Arial"/>
                <a:cs typeface="Arial"/>
              </a:rPr>
              <a:t>thread—a fundamental unit </a:t>
            </a:r>
            <a:r>
              <a:rPr dirty="0" sz="1800" spc="-5">
                <a:latin typeface="Arial"/>
                <a:cs typeface="Arial"/>
              </a:rPr>
              <a:t>of CPU  utilization that forms the </a:t>
            </a:r>
            <a:r>
              <a:rPr dirty="0" sz="1800" spc="-10">
                <a:latin typeface="Arial"/>
                <a:cs typeface="Arial"/>
              </a:rPr>
              <a:t>basis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10">
                <a:latin typeface="Arial"/>
                <a:cs typeface="Arial"/>
              </a:rPr>
              <a:t>multithreaded computer  </a:t>
            </a:r>
            <a:r>
              <a:rPr dirty="0" sz="1800" spc="-5"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  <a:p>
            <a:pPr marL="355600" marR="587375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5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discuss the </a:t>
            </a:r>
            <a:r>
              <a:rPr dirty="0" sz="1800">
                <a:latin typeface="Arial"/>
                <a:cs typeface="Arial"/>
              </a:rPr>
              <a:t>APIs </a:t>
            </a:r>
            <a:r>
              <a:rPr dirty="0" sz="1800" spc="-5">
                <a:latin typeface="Arial"/>
                <a:cs typeface="Arial"/>
              </a:rPr>
              <a:t>for the Pthreads, </a:t>
            </a:r>
            <a:r>
              <a:rPr dirty="0" sz="1800" spc="-10">
                <a:latin typeface="Arial"/>
                <a:cs typeface="Arial"/>
              </a:rPr>
              <a:t>Windows, and </a:t>
            </a:r>
            <a:r>
              <a:rPr dirty="0" sz="1800" spc="-5">
                <a:latin typeface="Arial"/>
                <a:cs typeface="Arial"/>
              </a:rPr>
              <a:t>Java  thread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libraries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5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explore </a:t>
            </a:r>
            <a:r>
              <a:rPr dirty="0" sz="1800" spc="-5">
                <a:latin typeface="Arial"/>
                <a:cs typeface="Arial"/>
              </a:rPr>
              <a:t>several strategies that </a:t>
            </a:r>
            <a:r>
              <a:rPr dirty="0" sz="1800" spc="-10">
                <a:latin typeface="Arial"/>
                <a:cs typeface="Arial"/>
              </a:rPr>
              <a:t>provide </a:t>
            </a:r>
            <a:r>
              <a:rPr dirty="0" sz="1800" spc="-5">
                <a:latin typeface="Arial"/>
                <a:cs typeface="Arial"/>
              </a:rPr>
              <a:t>implicit</a:t>
            </a:r>
            <a:r>
              <a:rPr dirty="0" sz="1800" spc="8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threading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5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examine </a:t>
            </a:r>
            <a:r>
              <a:rPr dirty="0" sz="1800" spc="-5">
                <a:latin typeface="Arial"/>
                <a:cs typeface="Arial"/>
              </a:rPr>
              <a:t>issues </a:t>
            </a:r>
            <a:r>
              <a:rPr dirty="0" sz="1800" spc="-10">
                <a:latin typeface="Arial"/>
                <a:cs typeface="Arial"/>
              </a:rPr>
              <a:t>related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multithreaded</a:t>
            </a:r>
            <a:r>
              <a:rPr dirty="0" sz="1800" spc="10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programming</a:t>
            </a:r>
            <a:endParaRPr sz="1800">
              <a:latin typeface="Arial"/>
              <a:cs typeface="Arial"/>
            </a:endParaRPr>
          </a:p>
          <a:p>
            <a:pPr marL="355600" marR="55244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5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cover </a:t>
            </a:r>
            <a:r>
              <a:rPr dirty="0" sz="1800" spc="-10">
                <a:latin typeface="Arial"/>
                <a:cs typeface="Arial"/>
              </a:rPr>
              <a:t>operating system support </a:t>
            </a:r>
            <a:r>
              <a:rPr dirty="0" sz="1800" spc="-5">
                <a:latin typeface="Arial"/>
                <a:cs typeface="Arial"/>
              </a:rPr>
              <a:t>for </a:t>
            </a:r>
            <a:r>
              <a:rPr dirty="0" sz="1800" spc="-10">
                <a:latin typeface="Arial"/>
                <a:cs typeface="Arial"/>
              </a:rPr>
              <a:t>threads </a:t>
            </a:r>
            <a:r>
              <a:rPr dirty="0" sz="1800" spc="-5">
                <a:latin typeface="Arial"/>
                <a:cs typeface="Arial"/>
              </a:rPr>
              <a:t>in </a:t>
            </a:r>
            <a:r>
              <a:rPr dirty="0" sz="1800" spc="-15">
                <a:latin typeface="Arial"/>
                <a:cs typeface="Arial"/>
              </a:rPr>
              <a:t>Windows and  </a:t>
            </a:r>
            <a:r>
              <a:rPr dirty="0" sz="1800" spc="-10">
                <a:latin typeface="Arial"/>
                <a:cs typeface="Arial"/>
              </a:rPr>
              <a:t>Linux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228975">
              <a:lnSpc>
                <a:spcPct val="100000"/>
              </a:lnSpc>
            </a:pPr>
            <a:r>
              <a:rPr dirty="0"/>
              <a:t>O</a:t>
            </a:r>
            <a:r>
              <a:rPr dirty="0" spc="-5"/>
              <a:t>p</a:t>
            </a:r>
            <a:r>
              <a:rPr dirty="0" spc="-10"/>
              <a:t>e</a:t>
            </a:r>
            <a:r>
              <a:rPr dirty="0" spc="-5"/>
              <a:t>n</a:t>
            </a:r>
            <a:r>
              <a:rPr dirty="0" spc="-10"/>
              <a:t>MP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5135" y="1032827"/>
            <a:ext cx="3335020" cy="4594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26034" indent="-342900">
              <a:lnSpc>
                <a:spcPct val="100000"/>
              </a:lnSpc>
              <a:buClr>
                <a:srgbClr val="993300"/>
              </a:buClr>
              <a:buSzPct val="875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600" spc="-5">
                <a:latin typeface="Arial"/>
                <a:cs typeface="Arial"/>
              </a:rPr>
              <a:t>Set of compiler directives and an  API for C, C++,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FORTRAN</a:t>
            </a:r>
            <a:endParaRPr sz="1600">
              <a:latin typeface="Arial"/>
              <a:cs typeface="Arial"/>
            </a:endParaRPr>
          </a:p>
          <a:p>
            <a:pPr marL="355600" marR="83820" indent="-342900">
              <a:lnSpc>
                <a:spcPct val="100000"/>
              </a:lnSpc>
              <a:spcBef>
                <a:spcPts val="670"/>
              </a:spcBef>
              <a:buClr>
                <a:srgbClr val="993300"/>
              </a:buClr>
              <a:buSzPct val="875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600" spc="-5">
                <a:latin typeface="Arial"/>
                <a:cs typeface="Arial"/>
              </a:rPr>
              <a:t>Provides support for parallel  programming in shared-memory  environments</a:t>
            </a:r>
            <a:endParaRPr sz="1600">
              <a:latin typeface="Arial"/>
              <a:cs typeface="Arial"/>
            </a:endParaRPr>
          </a:p>
          <a:p>
            <a:pPr marL="355600" marR="327660" indent="-342900">
              <a:lnSpc>
                <a:spcPct val="100000"/>
              </a:lnSpc>
              <a:spcBef>
                <a:spcPts val="670"/>
              </a:spcBef>
              <a:buClr>
                <a:srgbClr val="993300"/>
              </a:buClr>
              <a:buSzPct val="875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600" spc="-5">
                <a:latin typeface="Arial"/>
                <a:cs typeface="Arial"/>
              </a:rPr>
              <a:t>Identifies </a:t>
            </a:r>
            <a:r>
              <a:rPr dirty="0" sz="1600" spc="-5" b="1">
                <a:solidFill>
                  <a:srgbClr val="3366FF"/>
                </a:solidFill>
                <a:latin typeface="Arial"/>
                <a:cs typeface="Arial"/>
              </a:rPr>
              <a:t>parallel regions </a:t>
            </a:r>
            <a:r>
              <a:rPr dirty="0" sz="1600" spc="-5">
                <a:latin typeface="Arial"/>
                <a:cs typeface="Arial"/>
              </a:rPr>
              <a:t>–  </a:t>
            </a:r>
            <a:r>
              <a:rPr dirty="0" sz="1600">
                <a:latin typeface="Arial"/>
                <a:cs typeface="Arial"/>
              </a:rPr>
              <a:t>blocks </a:t>
            </a:r>
            <a:r>
              <a:rPr dirty="0" sz="1600" spc="-5">
                <a:latin typeface="Arial"/>
                <a:cs typeface="Arial"/>
              </a:rPr>
              <a:t>of code that can run </a:t>
            </a:r>
            <a:r>
              <a:rPr dirty="0" sz="1600">
                <a:latin typeface="Arial"/>
                <a:cs typeface="Arial"/>
              </a:rPr>
              <a:t>in  </a:t>
            </a:r>
            <a:r>
              <a:rPr dirty="0" sz="1600" spc="-5">
                <a:latin typeface="Arial"/>
                <a:cs typeface="Arial"/>
              </a:rPr>
              <a:t>parallel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1600" spc="-5" b="1">
                <a:latin typeface="Courier New"/>
                <a:cs typeface="Courier New"/>
              </a:rPr>
              <a:t>#pragma omp</a:t>
            </a:r>
            <a:r>
              <a:rPr dirty="0" sz="1600" spc="-2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parallel</a:t>
            </a:r>
            <a:endParaRPr sz="1600">
              <a:latin typeface="Courier New"/>
              <a:cs typeface="Courier New"/>
            </a:endParaRPr>
          </a:p>
          <a:p>
            <a:pPr marL="355600" marR="5080" indent="-343535">
              <a:lnSpc>
                <a:spcPct val="100000"/>
              </a:lnSpc>
              <a:spcBef>
                <a:spcPts val="815"/>
              </a:spcBef>
            </a:pPr>
            <a:r>
              <a:rPr dirty="0" sz="1600" spc="-5">
                <a:latin typeface="Arial"/>
                <a:cs typeface="Arial"/>
              </a:rPr>
              <a:t>Create as many threads as there are  cores</a:t>
            </a:r>
            <a:endParaRPr sz="1600">
              <a:latin typeface="Arial"/>
              <a:cs typeface="Arial"/>
            </a:endParaRPr>
          </a:p>
          <a:p>
            <a:pPr marL="355600" marR="385445" indent="-343535">
              <a:lnSpc>
                <a:spcPct val="100000"/>
              </a:lnSpc>
              <a:spcBef>
                <a:spcPts val="525"/>
              </a:spcBef>
            </a:pPr>
            <a:r>
              <a:rPr dirty="0" sz="1600" spc="-5" b="1">
                <a:latin typeface="Courier New"/>
                <a:cs typeface="Courier New"/>
              </a:rPr>
              <a:t>#pragma omp parallel for  for(i=0;i&lt;N;i++)</a:t>
            </a:r>
            <a:r>
              <a:rPr dirty="0" sz="1600" spc="-4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499745">
              <a:lnSpc>
                <a:spcPct val="100000"/>
              </a:lnSpc>
              <a:spcBef>
                <a:spcPts val="670"/>
              </a:spcBef>
            </a:pPr>
            <a:r>
              <a:rPr dirty="0" sz="1600" b="1">
                <a:latin typeface="Courier New"/>
                <a:cs typeface="Courier New"/>
              </a:rPr>
              <a:t>c[i] </a:t>
            </a:r>
            <a:r>
              <a:rPr dirty="0" sz="1600" spc="-5" b="1">
                <a:latin typeface="Courier New"/>
                <a:cs typeface="Courier New"/>
              </a:rPr>
              <a:t>= </a:t>
            </a:r>
            <a:r>
              <a:rPr dirty="0" sz="1600" b="1">
                <a:latin typeface="Courier New"/>
                <a:cs typeface="Courier New"/>
              </a:rPr>
              <a:t>a[i] </a:t>
            </a:r>
            <a:r>
              <a:rPr dirty="0" sz="1600" spc="-5" b="1">
                <a:latin typeface="Courier New"/>
                <a:cs typeface="Courier New"/>
              </a:rPr>
              <a:t>+</a:t>
            </a:r>
            <a:r>
              <a:rPr dirty="0" sz="1600" spc="-7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b[i];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600" spc="-5">
                <a:latin typeface="Arial"/>
                <a:cs typeface="Arial"/>
              </a:rPr>
              <a:t>Run for loop in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parallel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11306" y="1476451"/>
            <a:ext cx="4483061" cy="3990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4.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87525">
              <a:lnSpc>
                <a:spcPct val="100000"/>
              </a:lnSpc>
            </a:pPr>
            <a:r>
              <a:rPr dirty="0" spc="-5"/>
              <a:t>Grand Central</a:t>
            </a:r>
            <a:r>
              <a:rPr dirty="0" spc="-95"/>
              <a:t> </a:t>
            </a:r>
            <a:r>
              <a:rPr dirty="0" spc="-5"/>
              <a:t>Dispatch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4.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07427" y="1227073"/>
            <a:ext cx="6644005" cy="278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Apple technology </a:t>
            </a:r>
            <a:r>
              <a:rPr dirty="0" sz="1800" spc="-5">
                <a:latin typeface="Arial"/>
                <a:cs typeface="Arial"/>
              </a:rPr>
              <a:t>for Mac </a:t>
            </a:r>
            <a:r>
              <a:rPr dirty="0" sz="1800">
                <a:latin typeface="Arial"/>
                <a:cs typeface="Arial"/>
              </a:rPr>
              <a:t>OS X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iOS </a:t>
            </a:r>
            <a:r>
              <a:rPr dirty="0" sz="1800" spc="-10">
                <a:latin typeface="Arial"/>
                <a:cs typeface="Arial"/>
              </a:rPr>
              <a:t>operating</a:t>
            </a:r>
            <a:r>
              <a:rPr dirty="0" sz="1800" spc="8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Extensions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C, </a:t>
            </a:r>
            <a:r>
              <a:rPr dirty="0" sz="1800">
                <a:latin typeface="Arial"/>
                <a:cs typeface="Arial"/>
              </a:rPr>
              <a:t>C++ </a:t>
            </a:r>
            <a:r>
              <a:rPr dirty="0" sz="1800" spc="-10">
                <a:latin typeface="Arial"/>
                <a:cs typeface="Arial"/>
              </a:rPr>
              <a:t>languages, </a:t>
            </a:r>
            <a:r>
              <a:rPr dirty="0" sz="1800">
                <a:latin typeface="Arial"/>
                <a:cs typeface="Arial"/>
              </a:rPr>
              <a:t>API,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run-time</a:t>
            </a:r>
            <a:r>
              <a:rPr dirty="0" sz="1800" spc="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library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5">
                <a:latin typeface="Arial"/>
                <a:cs typeface="Arial"/>
              </a:rPr>
              <a:t>Allows </a:t>
            </a:r>
            <a:r>
              <a:rPr dirty="0" sz="1800" spc="-10">
                <a:latin typeface="Arial"/>
                <a:cs typeface="Arial"/>
              </a:rPr>
              <a:t>identification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10">
                <a:latin typeface="Arial"/>
                <a:cs typeface="Arial"/>
              </a:rPr>
              <a:t>parallel</a:t>
            </a:r>
            <a:r>
              <a:rPr dirty="0" sz="1800" spc="17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sections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Manages </a:t>
            </a:r>
            <a:r>
              <a:rPr dirty="0" sz="1800" spc="-5">
                <a:latin typeface="Arial"/>
                <a:cs typeface="Arial"/>
              </a:rPr>
              <a:t>most of the </a:t>
            </a:r>
            <a:r>
              <a:rPr dirty="0" sz="1800" spc="-10">
                <a:latin typeface="Arial"/>
                <a:cs typeface="Arial"/>
              </a:rPr>
              <a:t>details </a:t>
            </a:r>
            <a:r>
              <a:rPr dirty="0" sz="1800" spc="-5">
                <a:latin typeface="Arial"/>
                <a:cs typeface="Arial"/>
              </a:rPr>
              <a:t>of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threading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3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  <a:tab pos="2252345" algn="l"/>
              </a:tabLst>
            </a:pPr>
            <a:r>
              <a:rPr dirty="0" sz="1800" spc="-5">
                <a:latin typeface="Arial"/>
                <a:cs typeface="Arial"/>
              </a:rPr>
              <a:t>Block is in </a:t>
            </a:r>
            <a:r>
              <a:rPr dirty="0" sz="1800" spc="-15">
                <a:latin typeface="Arial"/>
                <a:cs typeface="Arial"/>
              </a:rPr>
              <a:t>“^{</a:t>
            </a:r>
            <a:r>
              <a:rPr dirty="0" sz="1800" spc="6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}”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-	</a:t>
            </a:r>
            <a:r>
              <a:rPr dirty="0" sz="1800" spc="-5" b="1">
                <a:latin typeface="Courier New"/>
                <a:cs typeface="Courier New"/>
              </a:rPr>
              <a:t>ˆ{ printf("I am a block");</a:t>
            </a:r>
            <a:r>
              <a:rPr dirty="0" sz="1800" spc="-114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87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Blocks </a:t>
            </a:r>
            <a:r>
              <a:rPr dirty="0" sz="1800" spc="-10">
                <a:latin typeface="Arial"/>
                <a:cs typeface="Arial"/>
              </a:rPr>
              <a:t>placed </a:t>
            </a:r>
            <a:r>
              <a:rPr dirty="0" sz="1800" spc="-5">
                <a:latin typeface="Arial"/>
                <a:cs typeface="Arial"/>
              </a:rPr>
              <a:t>in dispatch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queue</a:t>
            </a:r>
            <a:endParaRPr sz="18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Assigned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available </a:t>
            </a:r>
            <a:r>
              <a:rPr dirty="0" sz="1800" spc="-5">
                <a:latin typeface="Arial"/>
                <a:cs typeface="Arial"/>
              </a:rPr>
              <a:t>thread in thread </a:t>
            </a:r>
            <a:r>
              <a:rPr dirty="0" sz="1800" spc="-10">
                <a:latin typeface="Arial"/>
                <a:cs typeface="Arial"/>
              </a:rPr>
              <a:t>pool </a:t>
            </a:r>
            <a:r>
              <a:rPr dirty="0" sz="1800" spc="-20">
                <a:latin typeface="Arial"/>
                <a:cs typeface="Arial"/>
              </a:rPr>
              <a:t>when </a:t>
            </a:r>
            <a:r>
              <a:rPr dirty="0" sz="1800" spc="-10">
                <a:latin typeface="Arial"/>
                <a:cs typeface="Arial"/>
              </a:rPr>
              <a:t>removed  </a:t>
            </a:r>
            <a:r>
              <a:rPr dirty="0" sz="1800" spc="-5">
                <a:latin typeface="Arial"/>
                <a:cs typeface="Arial"/>
              </a:rPr>
              <a:t>from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queue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87525">
              <a:lnSpc>
                <a:spcPct val="100000"/>
              </a:lnSpc>
            </a:pPr>
            <a:r>
              <a:rPr dirty="0" spc="-5"/>
              <a:t>Grand Central</a:t>
            </a:r>
            <a:r>
              <a:rPr dirty="0" spc="-95"/>
              <a:t> </a:t>
            </a:r>
            <a:r>
              <a:rPr dirty="0" spc="-5"/>
              <a:t>Dispatch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7427" y="1242948"/>
            <a:ext cx="7012940" cy="2589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Two types </a:t>
            </a:r>
            <a:r>
              <a:rPr dirty="0" sz="1800" spc="-5">
                <a:latin typeface="Arial"/>
                <a:cs typeface="Arial"/>
              </a:rPr>
              <a:t>of dispatch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queues:</a:t>
            </a:r>
            <a:endParaRPr sz="1800">
              <a:latin typeface="Arial"/>
              <a:cs typeface="Arial"/>
            </a:endParaRPr>
          </a:p>
          <a:p>
            <a:pPr lvl="1" marL="756285" marR="120014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serial – blocks removed in </a:t>
            </a:r>
            <a:r>
              <a:rPr dirty="0" sz="1800">
                <a:latin typeface="Arial"/>
                <a:cs typeface="Arial"/>
              </a:rPr>
              <a:t>FIFO </a:t>
            </a:r>
            <a:r>
              <a:rPr dirty="0" sz="1800" spc="-5">
                <a:latin typeface="Arial"/>
                <a:cs typeface="Arial"/>
              </a:rPr>
              <a:t>order, </a:t>
            </a:r>
            <a:r>
              <a:rPr dirty="0" sz="1800" spc="-10">
                <a:latin typeface="Arial"/>
                <a:cs typeface="Arial"/>
              </a:rPr>
              <a:t>queue </a:t>
            </a:r>
            <a:r>
              <a:rPr dirty="0" sz="1800" spc="-5">
                <a:latin typeface="Arial"/>
                <a:cs typeface="Arial"/>
              </a:rPr>
              <a:t>is </a:t>
            </a:r>
            <a:r>
              <a:rPr dirty="0" sz="1800" spc="-10">
                <a:latin typeface="Arial"/>
                <a:cs typeface="Arial"/>
              </a:rPr>
              <a:t>per </a:t>
            </a:r>
            <a:r>
              <a:rPr dirty="0" sz="1800" spc="-5">
                <a:latin typeface="Arial"/>
                <a:cs typeface="Arial"/>
              </a:rPr>
              <a:t>process,  </a:t>
            </a:r>
            <a:r>
              <a:rPr dirty="0" sz="1800" spc="-10">
                <a:latin typeface="Arial"/>
                <a:cs typeface="Arial"/>
              </a:rPr>
              <a:t>called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main</a:t>
            </a:r>
            <a:r>
              <a:rPr dirty="0" sz="1800" spc="-4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queue</a:t>
            </a:r>
            <a:endParaRPr sz="1800">
              <a:latin typeface="Arial"/>
              <a:cs typeface="Arial"/>
            </a:endParaRPr>
          </a:p>
          <a:p>
            <a:pPr marL="1099185" marR="288290" indent="-228600">
              <a:lnSpc>
                <a:spcPct val="100000"/>
              </a:lnSpc>
              <a:spcBef>
                <a:spcPts val="755"/>
              </a:spcBef>
            </a:pPr>
            <a:r>
              <a:rPr dirty="0" sz="1350" spc="5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350" spc="5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Arial"/>
                <a:cs typeface="Arial"/>
              </a:rPr>
              <a:t>Programmers can create </a:t>
            </a:r>
            <a:r>
              <a:rPr dirty="0" sz="1800" spc="-10">
                <a:latin typeface="Arial"/>
                <a:cs typeface="Arial"/>
              </a:rPr>
              <a:t>additional </a:t>
            </a:r>
            <a:r>
              <a:rPr dirty="0" sz="1800" spc="-5">
                <a:latin typeface="Arial"/>
                <a:cs typeface="Arial"/>
              </a:rPr>
              <a:t>serial </a:t>
            </a:r>
            <a:r>
              <a:rPr dirty="0" sz="1800" spc="-10">
                <a:latin typeface="Arial"/>
                <a:cs typeface="Arial"/>
              </a:rPr>
              <a:t>queues within  program</a:t>
            </a:r>
            <a:endParaRPr sz="1800">
              <a:latin typeface="Arial"/>
              <a:cs typeface="Arial"/>
            </a:endParaRPr>
          </a:p>
          <a:p>
            <a:pPr lvl="1" marL="755650" marR="614680" indent="-28575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concurrent – removed in </a:t>
            </a:r>
            <a:r>
              <a:rPr dirty="0" sz="1800">
                <a:latin typeface="Arial"/>
                <a:cs typeface="Arial"/>
              </a:rPr>
              <a:t>FIFO </a:t>
            </a:r>
            <a:r>
              <a:rPr dirty="0" sz="1800" spc="-10">
                <a:latin typeface="Arial"/>
                <a:cs typeface="Arial"/>
              </a:rPr>
              <a:t>order but </a:t>
            </a:r>
            <a:r>
              <a:rPr dirty="0" sz="1800" spc="-5">
                <a:latin typeface="Arial"/>
                <a:cs typeface="Arial"/>
              </a:rPr>
              <a:t>several may </a:t>
            </a:r>
            <a:r>
              <a:rPr dirty="0" sz="1800" spc="-15">
                <a:latin typeface="Arial"/>
                <a:cs typeface="Arial"/>
              </a:rPr>
              <a:t>be  </a:t>
            </a:r>
            <a:r>
              <a:rPr dirty="0" sz="1800" spc="-5">
                <a:latin typeface="Arial"/>
                <a:cs typeface="Arial"/>
              </a:rPr>
              <a:t>removed at a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55"/>
              </a:spcBef>
            </a:pPr>
            <a:r>
              <a:rPr dirty="0" sz="1350" spc="5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350" spc="5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Arial"/>
                <a:cs typeface="Arial"/>
              </a:rPr>
              <a:t>Three </a:t>
            </a:r>
            <a:r>
              <a:rPr dirty="0" sz="1800" spc="-10">
                <a:latin typeface="Arial"/>
                <a:cs typeface="Arial"/>
              </a:rPr>
              <a:t>system </a:t>
            </a:r>
            <a:r>
              <a:rPr dirty="0" sz="1800" spc="-15">
                <a:latin typeface="Arial"/>
                <a:cs typeface="Arial"/>
              </a:rPr>
              <a:t>wide </a:t>
            </a:r>
            <a:r>
              <a:rPr dirty="0" sz="1800" spc="-10">
                <a:latin typeface="Arial"/>
                <a:cs typeface="Arial"/>
              </a:rPr>
              <a:t>queues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 spc="-5">
                <a:latin typeface="Arial"/>
                <a:cs typeface="Arial"/>
              </a:rPr>
              <a:t>priorities </a:t>
            </a:r>
            <a:r>
              <a:rPr dirty="0" sz="1800" spc="-15">
                <a:latin typeface="Arial"/>
                <a:cs typeface="Arial"/>
              </a:rPr>
              <a:t>low, </a:t>
            </a:r>
            <a:r>
              <a:rPr dirty="0" sz="1800" spc="-10">
                <a:latin typeface="Arial"/>
                <a:cs typeface="Arial"/>
              </a:rPr>
              <a:t>default,</a:t>
            </a:r>
            <a:r>
              <a:rPr dirty="0" sz="1800" spc="26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high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3653" y="4076420"/>
            <a:ext cx="5511774" cy="10318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4.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386330">
              <a:lnSpc>
                <a:spcPct val="100000"/>
              </a:lnSpc>
            </a:pPr>
            <a:r>
              <a:rPr dirty="0" spc="-5"/>
              <a:t>Threading</a:t>
            </a:r>
            <a:r>
              <a:rPr dirty="0" spc="-135"/>
              <a:t> </a:t>
            </a:r>
            <a:r>
              <a:rPr dirty="0" spc="-5"/>
              <a:t>Issues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4.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07427" y="1182623"/>
            <a:ext cx="4810760" cy="2506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Semantics of </a:t>
            </a:r>
            <a:r>
              <a:rPr dirty="0" sz="1800" spc="-5" b="1">
                <a:latin typeface="Arial"/>
                <a:cs typeface="Arial"/>
              </a:rPr>
              <a:t>fork()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10" b="1">
                <a:latin typeface="Arial"/>
                <a:cs typeface="Arial"/>
              </a:rPr>
              <a:t>exec() </a:t>
            </a:r>
            <a:r>
              <a:rPr dirty="0" sz="1800" spc="-10">
                <a:latin typeface="Arial"/>
                <a:cs typeface="Arial"/>
              </a:rPr>
              <a:t>system</a:t>
            </a:r>
            <a:r>
              <a:rPr dirty="0" sz="1800" spc="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calls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Signal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handling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Synchronous and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asynchronous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Thread </a:t>
            </a:r>
            <a:r>
              <a:rPr dirty="0" sz="1800" spc="-10">
                <a:latin typeface="Arial"/>
                <a:cs typeface="Arial"/>
              </a:rPr>
              <a:t>cancellation </a:t>
            </a:r>
            <a:r>
              <a:rPr dirty="0" sz="1800" spc="-5">
                <a:latin typeface="Arial"/>
                <a:cs typeface="Arial"/>
              </a:rPr>
              <a:t>of target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thread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Asynchronous or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deferred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Thread-local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storage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Scheduler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Activations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487805">
              <a:lnSpc>
                <a:spcPct val="100000"/>
              </a:lnSpc>
            </a:pPr>
            <a:r>
              <a:rPr dirty="0" spc="-5"/>
              <a:t>Semantics of fork() and</a:t>
            </a:r>
            <a:r>
              <a:rPr dirty="0" spc="-120"/>
              <a:t> </a:t>
            </a:r>
            <a:r>
              <a:rPr dirty="0" spc="-5"/>
              <a:t>exec()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4.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85189" y="1242509"/>
            <a:ext cx="5967095" cy="1604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431165" indent="-342900">
              <a:lnSpc>
                <a:spcPct val="1056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Does </a:t>
            </a:r>
            <a:r>
              <a:rPr dirty="0" sz="1800" spc="-5" b="1">
                <a:latin typeface="Courier New"/>
                <a:cs typeface="Courier New"/>
              </a:rPr>
              <a:t>fork()</a:t>
            </a:r>
            <a:r>
              <a:rPr dirty="0" sz="1800" spc="-5">
                <a:latin typeface="Arial"/>
                <a:cs typeface="Arial"/>
              </a:rPr>
              <a:t>duplicate </a:t>
            </a:r>
            <a:r>
              <a:rPr dirty="0" sz="1800" spc="-10">
                <a:latin typeface="Arial"/>
                <a:cs typeface="Arial"/>
              </a:rPr>
              <a:t>only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calling </a:t>
            </a:r>
            <a:r>
              <a:rPr dirty="0" sz="1800" spc="-5">
                <a:latin typeface="Arial"/>
                <a:cs typeface="Arial"/>
              </a:rPr>
              <a:t>thread </a:t>
            </a:r>
            <a:r>
              <a:rPr dirty="0" sz="1800" spc="-10">
                <a:latin typeface="Arial"/>
                <a:cs typeface="Arial"/>
              </a:rPr>
              <a:t>or all  threads?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Some </a:t>
            </a:r>
            <a:r>
              <a:rPr dirty="0" sz="1800" spc="-10">
                <a:latin typeface="Arial"/>
                <a:cs typeface="Arial"/>
              </a:rPr>
              <a:t>UNIXes have </a:t>
            </a:r>
            <a:r>
              <a:rPr dirty="0" sz="1800" spc="-15">
                <a:latin typeface="Arial"/>
                <a:cs typeface="Arial"/>
              </a:rPr>
              <a:t>two </a:t>
            </a:r>
            <a:r>
              <a:rPr dirty="0" sz="1800" spc="-5">
                <a:latin typeface="Arial"/>
                <a:cs typeface="Arial"/>
              </a:rPr>
              <a:t>versions of</a:t>
            </a:r>
            <a:r>
              <a:rPr dirty="0" sz="1800" spc="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fork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5600"/>
              </a:lnSpc>
              <a:spcBef>
                <a:spcPts val="51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 b="1">
                <a:latin typeface="Courier New"/>
                <a:cs typeface="Courier New"/>
              </a:rPr>
              <a:t>exec() </a:t>
            </a:r>
            <a:r>
              <a:rPr dirty="0" sz="1800" spc="-10">
                <a:latin typeface="Arial"/>
                <a:cs typeface="Arial"/>
              </a:rPr>
              <a:t>usually </a:t>
            </a:r>
            <a:r>
              <a:rPr dirty="0" sz="1800" spc="-15">
                <a:latin typeface="Arial"/>
                <a:cs typeface="Arial"/>
              </a:rPr>
              <a:t>works </a:t>
            </a:r>
            <a:r>
              <a:rPr dirty="0" sz="1800" spc="-10">
                <a:latin typeface="Arial"/>
                <a:cs typeface="Arial"/>
              </a:rPr>
              <a:t>as normal </a:t>
            </a:r>
            <a:r>
              <a:rPr dirty="0" sz="1800" spc="-5">
                <a:latin typeface="Arial"/>
                <a:cs typeface="Arial"/>
              </a:rPr>
              <a:t>– </a:t>
            </a:r>
            <a:r>
              <a:rPr dirty="0" sz="1800" spc="-10">
                <a:latin typeface="Arial"/>
                <a:cs typeface="Arial"/>
              </a:rPr>
              <a:t>replace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running  </a:t>
            </a:r>
            <a:r>
              <a:rPr dirty="0" sz="1800" spc="-5">
                <a:latin typeface="Arial"/>
                <a:cs typeface="Arial"/>
              </a:rPr>
              <a:t>process </a:t>
            </a:r>
            <a:r>
              <a:rPr dirty="0" sz="1800" spc="-10">
                <a:latin typeface="Arial"/>
                <a:cs typeface="Arial"/>
              </a:rPr>
              <a:t>including all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threads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876550">
              <a:lnSpc>
                <a:spcPct val="100000"/>
              </a:lnSpc>
            </a:pPr>
            <a:r>
              <a:rPr dirty="0" spc="-5"/>
              <a:t>Signal</a:t>
            </a:r>
            <a:r>
              <a:rPr dirty="0" spc="-90"/>
              <a:t> </a:t>
            </a:r>
            <a:r>
              <a:rPr dirty="0" spc="-5"/>
              <a:t>Handling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4.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05827" y="1185798"/>
            <a:ext cx="6474460" cy="4166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93700" marR="5080" indent="-3810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Signals </a:t>
            </a:r>
            <a:r>
              <a:rPr dirty="0" sz="1800" spc="-5">
                <a:latin typeface="Arial"/>
                <a:cs typeface="Arial"/>
              </a:rPr>
              <a:t>are </a:t>
            </a:r>
            <a:r>
              <a:rPr dirty="0" sz="1800" spc="-10">
                <a:latin typeface="Arial"/>
                <a:cs typeface="Arial"/>
              </a:rPr>
              <a:t>used </a:t>
            </a:r>
            <a:r>
              <a:rPr dirty="0" sz="1800" spc="-5">
                <a:latin typeface="Arial"/>
                <a:cs typeface="Arial"/>
              </a:rPr>
              <a:t>in UNIX systems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notify a process that a  </a:t>
            </a:r>
            <a:r>
              <a:rPr dirty="0" sz="1800" spc="-10">
                <a:latin typeface="Arial"/>
                <a:cs typeface="Arial"/>
              </a:rPr>
              <a:t>particular event has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occurred.</a:t>
            </a:r>
            <a:endParaRPr sz="1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signal handler </a:t>
            </a:r>
            <a:r>
              <a:rPr dirty="0" sz="1800" spc="-5">
                <a:latin typeface="Arial"/>
                <a:cs typeface="Arial"/>
              </a:rPr>
              <a:t>is </a:t>
            </a:r>
            <a:r>
              <a:rPr dirty="0" sz="1800" spc="-10">
                <a:latin typeface="Arial"/>
                <a:cs typeface="Arial"/>
              </a:rPr>
              <a:t>used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process</a:t>
            </a:r>
            <a:r>
              <a:rPr dirty="0" sz="1800" spc="-10">
                <a:latin typeface="Arial"/>
                <a:cs typeface="Arial"/>
              </a:rPr>
              <a:t> signals</a:t>
            </a:r>
            <a:endParaRPr sz="1800">
              <a:latin typeface="Arial"/>
              <a:cs typeface="Arial"/>
            </a:endParaRPr>
          </a:p>
          <a:p>
            <a:pPr lvl="1" marL="810895" indent="-34099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AutoNum type="arabicPeriod"/>
              <a:tabLst>
                <a:tab pos="810895" algn="l"/>
                <a:tab pos="811530" algn="l"/>
              </a:tabLst>
            </a:pPr>
            <a:r>
              <a:rPr dirty="0" sz="1800" spc="-10">
                <a:latin typeface="Arial"/>
                <a:cs typeface="Arial"/>
              </a:rPr>
              <a:t>Signal </a:t>
            </a:r>
            <a:r>
              <a:rPr dirty="0" sz="1800" spc="-5">
                <a:latin typeface="Arial"/>
                <a:cs typeface="Arial"/>
              </a:rPr>
              <a:t>is </a:t>
            </a:r>
            <a:r>
              <a:rPr dirty="0" sz="1800" spc="-10">
                <a:latin typeface="Arial"/>
                <a:cs typeface="Arial"/>
              </a:rPr>
              <a:t>generated by particular</a:t>
            </a:r>
            <a:r>
              <a:rPr dirty="0" sz="1800" spc="9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event</a:t>
            </a:r>
            <a:endParaRPr sz="1800">
              <a:latin typeface="Arial"/>
              <a:cs typeface="Arial"/>
            </a:endParaRPr>
          </a:p>
          <a:p>
            <a:pPr lvl="1" marL="810895" indent="-34099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AutoNum type="arabicPeriod"/>
              <a:tabLst>
                <a:tab pos="810895" algn="l"/>
                <a:tab pos="811530" algn="l"/>
              </a:tabLst>
            </a:pPr>
            <a:r>
              <a:rPr dirty="0" sz="1800" spc="-10">
                <a:latin typeface="Arial"/>
                <a:cs typeface="Arial"/>
              </a:rPr>
              <a:t>Signal </a:t>
            </a:r>
            <a:r>
              <a:rPr dirty="0" sz="1800" spc="-5">
                <a:latin typeface="Arial"/>
                <a:cs typeface="Arial"/>
              </a:rPr>
              <a:t>is </a:t>
            </a:r>
            <a:r>
              <a:rPr dirty="0" sz="1800" spc="-10">
                <a:latin typeface="Arial"/>
                <a:cs typeface="Arial"/>
              </a:rPr>
              <a:t>delivered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a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lvl="1" marL="810895" indent="-34099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AutoNum type="arabicPeriod"/>
              <a:tabLst>
                <a:tab pos="810895" algn="l"/>
                <a:tab pos="811530" algn="l"/>
              </a:tabLst>
            </a:pPr>
            <a:r>
              <a:rPr dirty="0" sz="1800" spc="-10">
                <a:latin typeface="Arial"/>
                <a:cs typeface="Arial"/>
              </a:rPr>
              <a:t>Signal </a:t>
            </a:r>
            <a:r>
              <a:rPr dirty="0" sz="1800" spc="-5">
                <a:latin typeface="Arial"/>
                <a:cs typeface="Arial"/>
              </a:rPr>
              <a:t>is </a:t>
            </a:r>
            <a:r>
              <a:rPr dirty="0" sz="1800" spc="-10">
                <a:latin typeface="Arial"/>
                <a:cs typeface="Arial"/>
              </a:rPr>
              <a:t>handled by one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15">
                <a:latin typeface="Arial"/>
                <a:cs typeface="Arial"/>
              </a:rPr>
              <a:t>two </a:t>
            </a:r>
            <a:r>
              <a:rPr dirty="0" sz="1800" spc="-10">
                <a:latin typeface="Arial"/>
                <a:cs typeface="Arial"/>
              </a:rPr>
              <a:t>signal</a:t>
            </a:r>
            <a:r>
              <a:rPr dirty="0" sz="1800" spc="16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handlers:</a:t>
            </a:r>
            <a:endParaRPr sz="1800">
              <a:latin typeface="Arial"/>
              <a:cs typeface="Arial"/>
            </a:endParaRPr>
          </a:p>
          <a:p>
            <a:pPr lvl="2" marL="1155700" indent="-342900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AutoNum type="arabicPeriod"/>
              <a:tabLst>
                <a:tab pos="1155065" algn="l"/>
                <a:tab pos="1155700" algn="l"/>
              </a:tabLst>
            </a:pPr>
            <a:r>
              <a:rPr dirty="0" sz="1800" spc="-10">
                <a:latin typeface="Arial"/>
                <a:cs typeface="Arial"/>
              </a:rPr>
              <a:t>default</a:t>
            </a:r>
            <a:endParaRPr sz="1800">
              <a:latin typeface="Arial"/>
              <a:cs typeface="Arial"/>
            </a:endParaRPr>
          </a:p>
          <a:p>
            <a:pPr lvl="2" marL="1155700" indent="-342900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AutoNum type="arabicPeriod"/>
              <a:tabLst>
                <a:tab pos="1155065" algn="l"/>
                <a:tab pos="1155700" algn="l"/>
              </a:tabLst>
            </a:pPr>
            <a:r>
              <a:rPr dirty="0" sz="1800" spc="-10">
                <a:latin typeface="Arial"/>
                <a:cs typeface="Arial"/>
              </a:rPr>
              <a:t>user-defined</a:t>
            </a:r>
            <a:endParaRPr sz="1800">
              <a:latin typeface="Arial"/>
              <a:cs typeface="Arial"/>
            </a:endParaRPr>
          </a:p>
          <a:p>
            <a:pPr marL="393700" marR="454025" indent="-3810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dirty="0" sz="1800" spc="-5">
                <a:latin typeface="Arial"/>
                <a:cs typeface="Arial"/>
              </a:rPr>
              <a:t>Every </a:t>
            </a:r>
            <a:r>
              <a:rPr dirty="0" sz="1800" spc="-10">
                <a:latin typeface="Arial"/>
                <a:cs typeface="Arial"/>
              </a:rPr>
              <a:t>signal has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default handler </a:t>
            </a:r>
            <a:r>
              <a:rPr dirty="0" sz="1800" spc="-5">
                <a:latin typeface="Arial"/>
                <a:cs typeface="Arial"/>
              </a:rPr>
              <a:t>that </a:t>
            </a:r>
            <a:r>
              <a:rPr dirty="0" sz="1800" spc="-10">
                <a:latin typeface="Arial"/>
                <a:cs typeface="Arial"/>
              </a:rPr>
              <a:t>kernel runs </a:t>
            </a:r>
            <a:r>
              <a:rPr dirty="0" sz="1800" spc="-15">
                <a:latin typeface="Arial"/>
                <a:cs typeface="Arial"/>
              </a:rPr>
              <a:t>when  </a:t>
            </a:r>
            <a:r>
              <a:rPr dirty="0" sz="1800" spc="-10">
                <a:latin typeface="Arial"/>
                <a:cs typeface="Arial"/>
              </a:rPr>
              <a:t>handling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signal</a:t>
            </a:r>
            <a:endParaRPr sz="1800">
              <a:latin typeface="Arial"/>
              <a:cs typeface="Arial"/>
            </a:endParaRPr>
          </a:p>
          <a:p>
            <a:pPr marL="792480" indent="-37909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92480" algn="l"/>
                <a:tab pos="793115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User-defined signal handler </a:t>
            </a:r>
            <a:r>
              <a:rPr dirty="0" sz="1800" spc="-5">
                <a:latin typeface="Arial"/>
                <a:cs typeface="Arial"/>
              </a:rPr>
              <a:t>can override</a:t>
            </a:r>
            <a:r>
              <a:rPr dirty="0" sz="1800" spc="-10">
                <a:latin typeface="Arial"/>
                <a:cs typeface="Arial"/>
              </a:rPr>
              <a:t> default</a:t>
            </a:r>
            <a:endParaRPr sz="1800">
              <a:latin typeface="Arial"/>
              <a:cs typeface="Arial"/>
            </a:endParaRPr>
          </a:p>
          <a:p>
            <a:pPr marL="792480" indent="-37909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92480" algn="l"/>
                <a:tab pos="793115" algn="l"/>
              </a:tabLst>
            </a:pPr>
            <a:r>
              <a:rPr dirty="0" sz="1800" spc="-5">
                <a:latin typeface="Arial"/>
                <a:cs typeface="Arial"/>
              </a:rPr>
              <a:t>For </a:t>
            </a:r>
            <a:r>
              <a:rPr dirty="0" sz="1800" spc="-10">
                <a:latin typeface="Arial"/>
                <a:cs typeface="Arial"/>
              </a:rPr>
              <a:t>single-threaded, signal delivered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10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166620">
              <a:lnSpc>
                <a:spcPct val="100000"/>
              </a:lnSpc>
            </a:pPr>
            <a:r>
              <a:rPr dirty="0" spc="-5"/>
              <a:t>Signal Handling</a:t>
            </a:r>
            <a:r>
              <a:rPr dirty="0" spc="-90"/>
              <a:t> </a:t>
            </a:r>
            <a:r>
              <a:rPr dirty="0" spc="-5"/>
              <a:t>(Cont.)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4.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05827" y="1185798"/>
            <a:ext cx="6064885" cy="2315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dirty="0" sz="1800" spc="-5">
                <a:latin typeface="Arial"/>
                <a:cs typeface="Arial"/>
              </a:rPr>
              <a:t>Where </a:t>
            </a:r>
            <a:r>
              <a:rPr dirty="0" sz="1800" spc="-10">
                <a:latin typeface="Arial"/>
                <a:cs typeface="Arial"/>
              </a:rPr>
              <a:t>should </a:t>
            </a:r>
            <a:r>
              <a:rPr dirty="0" sz="1800" spc="-5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signal be delivered </a:t>
            </a:r>
            <a:r>
              <a:rPr dirty="0" sz="1800" spc="-5">
                <a:latin typeface="Arial"/>
                <a:cs typeface="Arial"/>
              </a:rPr>
              <a:t>for</a:t>
            </a:r>
            <a:r>
              <a:rPr dirty="0" sz="1800" spc="16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multi-threaded?</a:t>
            </a:r>
            <a:endParaRPr sz="1800">
              <a:latin typeface="Arial"/>
              <a:cs typeface="Arial"/>
            </a:endParaRPr>
          </a:p>
          <a:p>
            <a:pPr lvl="1" marL="792480" marR="227329" indent="-37909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92480" algn="l"/>
                <a:tab pos="793115" algn="l"/>
              </a:tabLst>
            </a:pPr>
            <a:r>
              <a:rPr dirty="0" sz="1800" spc="-10">
                <a:latin typeface="Arial"/>
                <a:cs typeface="Arial"/>
              </a:rPr>
              <a:t>Deliver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signal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the thread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5">
                <a:latin typeface="Arial"/>
                <a:cs typeface="Arial"/>
              </a:rPr>
              <a:t>which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signal  applies</a:t>
            </a:r>
            <a:endParaRPr sz="1800">
              <a:latin typeface="Arial"/>
              <a:cs typeface="Arial"/>
            </a:endParaRPr>
          </a:p>
          <a:p>
            <a:pPr lvl="2" marL="810895" indent="-34099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810895" algn="l"/>
                <a:tab pos="811530" algn="l"/>
              </a:tabLst>
            </a:pPr>
            <a:r>
              <a:rPr dirty="0" sz="1800" spc="-10">
                <a:latin typeface="Arial"/>
                <a:cs typeface="Arial"/>
              </a:rPr>
              <a:t>Deliver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signal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every thread in the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lvl="2" marL="810895" indent="-34099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810895" algn="l"/>
                <a:tab pos="811530" algn="l"/>
              </a:tabLst>
            </a:pPr>
            <a:r>
              <a:rPr dirty="0" sz="1800" spc="-10">
                <a:latin typeface="Arial"/>
                <a:cs typeface="Arial"/>
              </a:rPr>
              <a:t>Deliver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signal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certain </a:t>
            </a:r>
            <a:r>
              <a:rPr dirty="0" sz="1800" spc="-10">
                <a:latin typeface="Arial"/>
                <a:cs typeface="Arial"/>
              </a:rPr>
              <a:t>threads </a:t>
            </a:r>
            <a:r>
              <a:rPr dirty="0" sz="1800" spc="-5">
                <a:latin typeface="Arial"/>
                <a:cs typeface="Arial"/>
              </a:rPr>
              <a:t>in the</a:t>
            </a:r>
            <a:r>
              <a:rPr dirty="0" sz="1800" spc="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lvl="2" marL="810895" marR="5080" indent="-34099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810895" algn="l"/>
                <a:tab pos="811530" algn="l"/>
              </a:tabLst>
            </a:pPr>
            <a:r>
              <a:rPr dirty="0" sz="1800" spc="-5">
                <a:latin typeface="Arial"/>
                <a:cs typeface="Arial"/>
              </a:rPr>
              <a:t>Assign a specific thread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receive </a:t>
            </a:r>
            <a:r>
              <a:rPr dirty="0" sz="1800" spc="-10">
                <a:latin typeface="Arial"/>
                <a:cs typeface="Arial"/>
              </a:rPr>
              <a:t>all signals </a:t>
            </a:r>
            <a:r>
              <a:rPr dirty="0" sz="1800" spc="-5">
                <a:latin typeface="Arial"/>
                <a:cs typeface="Arial"/>
              </a:rPr>
              <a:t>for </a:t>
            </a:r>
            <a:r>
              <a:rPr dirty="0" sz="1800" spc="-10">
                <a:latin typeface="Arial"/>
                <a:cs typeface="Arial"/>
              </a:rPr>
              <a:t>the  </a:t>
            </a:r>
            <a:r>
              <a:rPr dirty="0" sz="1800" spc="-5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426335">
              <a:lnSpc>
                <a:spcPct val="100000"/>
              </a:lnSpc>
            </a:pPr>
            <a:r>
              <a:rPr dirty="0" spc="-5"/>
              <a:t>Thread</a:t>
            </a:r>
            <a:r>
              <a:rPr dirty="0" spc="-110"/>
              <a:t> </a:t>
            </a:r>
            <a:r>
              <a:rPr dirty="0" spc="-5"/>
              <a:t>Cancellation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6152" y="1185798"/>
            <a:ext cx="6986270" cy="26854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Terminating a thread before it </a:t>
            </a:r>
            <a:r>
              <a:rPr dirty="0" sz="1800" spc="-10">
                <a:latin typeface="Arial"/>
                <a:cs typeface="Arial"/>
              </a:rPr>
              <a:t>has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finished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Thread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be canceled </a:t>
            </a:r>
            <a:r>
              <a:rPr dirty="0" sz="1800" spc="-5">
                <a:latin typeface="Arial"/>
                <a:cs typeface="Arial"/>
              </a:rPr>
              <a:t>is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target</a:t>
            </a:r>
            <a:r>
              <a:rPr dirty="0" sz="1800" spc="3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thread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Two general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approaches:</a:t>
            </a:r>
            <a:endParaRPr sz="1800">
              <a:latin typeface="Arial"/>
              <a:cs typeface="Arial"/>
            </a:endParaRPr>
          </a:p>
          <a:p>
            <a:pPr lvl="1" marL="755650" marR="370840" indent="-28575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0" b="1">
                <a:latin typeface="Arial"/>
                <a:cs typeface="Arial"/>
              </a:rPr>
              <a:t>Asynchronous </a:t>
            </a:r>
            <a:r>
              <a:rPr dirty="0" sz="1800" spc="-5" b="1">
                <a:latin typeface="Arial"/>
                <a:cs typeface="Arial"/>
              </a:rPr>
              <a:t>cancellation </a:t>
            </a:r>
            <a:r>
              <a:rPr dirty="0" sz="1800" spc="-5">
                <a:latin typeface="Arial"/>
                <a:cs typeface="Arial"/>
              </a:rPr>
              <a:t>terminates the target </a:t>
            </a:r>
            <a:r>
              <a:rPr dirty="0" sz="1800" spc="-10">
                <a:latin typeface="Arial"/>
                <a:cs typeface="Arial"/>
              </a:rPr>
              <a:t>thread  immediately</a:t>
            </a:r>
            <a:endParaRPr sz="18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 b="1">
                <a:latin typeface="Arial"/>
                <a:cs typeface="Arial"/>
              </a:rPr>
              <a:t>Deferred </a:t>
            </a:r>
            <a:r>
              <a:rPr dirty="0" sz="1800" spc="-5" b="1">
                <a:latin typeface="Arial"/>
                <a:cs typeface="Arial"/>
              </a:rPr>
              <a:t>cancellation </a:t>
            </a:r>
            <a:r>
              <a:rPr dirty="0" sz="1800" spc="-15">
                <a:latin typeface="Arial"/>
                <a:cs typeface="Arial"/>
              </a:rPr>
              <a:t>allows </a:t>
            </a:r>
            <a:r>
              <a:rPr dirty="0" sz="1800" spc="-5">
                <a:latin typeface="Arial"/>
                <a:cs typeface="Arial"/>
              </a:rPr>
              <a:t>the target thread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periodically  </a:t>
            </a:r>
            <a:r>
              <a:rPr dirty="0" sz="1800" spc="-5">
                <a:latin typeface="Arial"/>
                <a:cs typeface="Arial"/>
              </a:rPr>
              <a:t>check if it </a:t>
            </a:r>
            <a:r>
              <a:rPr dirty="0" sz="1800" spc="-10">
                <a:latin typeface="Arial"/>
                <a:cs typeface="Arial"/>
              </a:rPr>
              <a:t>should be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cancelled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Pthread </a:t>
            </a:r>
            <a:r>
              <a:rPr dirty="0" sz="1800" spc="-10">
                <a:latin typeface="Arial"/>
                <a:cs typeface="Arial"/>
              </a:rPr>
              <a:t>code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create </a:t>
            </a:r>
            <a:r>
              <a:rPr dirty="0" sz="1800" spc="-10">
                <a:latin typeface="Arial"/>
                <a:cs typeface="Arial"/>
              </a:rPr>
              <a:t>and cancel </a:t>
            </a:r>
            <a:r>
              <a:rPr dirty="0" sz="1800" spc="-5">
                <a:latin typeface="Arial"/>
                <a:cs typeface="Arial"/>
              </a:rPr>
              <a:t>a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thread: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1089" y="4020788"/>
            <a:ext cx="3878237" cy="2000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4.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16405">
              <a:lnSpc>
                <a:spcPct val="100000"/>
              </a:lnSpc>
            </a:pPr>
            <a:r>
              <a:rPr dirty="0" spc="-5"/>
              <a:t>Thread Cancellation</a:t>
            </a:r>
            <a:r>
              <a:rPr dirty="0" spc="-100"/>
              <a:t> </a:t>
            </a:r>
            <a:r>
              <a:rPr dirty="0" spc="-5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7902" y="1096898"/>
            <a:ext cx="6522720" cy="559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Invoking thread </a:t>
            </a:r>
            <a:r>
              <a:rPr dirty="0" sz="1800" spc="-10">
                <a:latin typeface="Arial"/>
                <a:cs typeface="Arial"/>
              </a:rPr>
              <a:t>cancellation requests cancellation, but actual  cancellation depends on </a:t>
            </a:r>
            <a:r>
              <a:rPr dirty="0" sz="1800" spc="-5">
                <a:latin typeface="Arial"/>
                <a:cs typeface="Arial"/>
              </a:rPr>
              <a:t>thread</a:t>
            </a:r>
            <a:r>
              <a:rPr dirty="0" sz="1800" spc="5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state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7902" y="3222878"/>
            <a:ext cx="6940550" cy="26854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4445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If </a:t>
            </a:r>
            <a:r>
              <a:rPr dirty="0" sz="1800" spc="-5">
                <a:latin typeface="Arial"/>
                <a:cs typeface="Arial"/>
              </a:rPr>
              <a:t>thread </a:t>
            </a:r>
            <a:r>
              <a:rPr dirty="0" sz="1800" spc="-10">
                <a:latin typeface="Arial"/>
                <a:cs typeface="Arial"/>
              </a:rPr>
              <a:t>has cancellation disabled, cancellation remains pending  until </a:t>
            </a:r>
            <a:r>
              <a:rPr dirty="0" sz="1800" spc="-5">
                <a:latin typeface="Arial"/>
                <a:cs typeface="Arial"/>
              </a:rPr>
              <a:t>thread </a:t>
            </a:r>
            <a:r>
              <a:rPr dirty="0" sz="1800" spc="-10">
                <a:latin typeface="Arial"/>
                <a:cs typeface="Arial"/>
              </a:rPr>
              <a:t>enables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it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Default type </a:t>
            </a:r>
            <a:r>
              <a:rPr dirty="0" sz="1800" spc="-5">
                <a:latin typeface="Arial"/>
                <a:cs typeface="Arial"/>
              </a:rPr>
              <a:t>is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deferred</a:t>
            </a:r>
            <a:endParaRPr sz="1800">
              <a:latin typeface="Arial"/>
              <a:cs typeface="Arial"/>
            </a:endParaRPr>
          </a:p>
          <a:p>
            <a:pPr lvl="1" marL="756285" marR="12065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Cancellation only </a:t>
            </a:r>
            <a:r>
              <a:rPr dirty="0" sz="1800" spc="-5">
                <a:latin typeface="Arial"/>
                <a:cs typeface="Arial"/>
              </a:rPr>
              <a:t>occurs </a:t>
            </a:r>
            <a:r>
              <a:rPr dirty="0" sz="1800" spc="-20">
                <a:latin typeface="Arial"/>
                <a:cs typeface="Arial"/>
              </a:rPr>
              <a:t>when </a:t>
            </a:r>
            <a:r>
              <a:rPr dirty="0" sz="1800" spc="-5">
                <a:latin typeface="Arial"/>
                <a:cs typeface="Arial"/>
              </a:rPr>
              <a:t>thread </a:t>
            </a:r>
            <a:r>
              <a:rPr dirty="0" sz="1800" spc="-10">
                <a:latin typeface="Arial"/>
                <a:cs typeface="Arial"/>
              </a:rPr>
              <a:t>reaches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cancellation 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point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635"/>
              </a:spcBef>
            </a:pPr>
            <a:r>
              <a:rPr dirty="0" sz="1350" spc="5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350" spc="5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Arial"/>
                <a:cs typeface="Arial"/>
              </a:rPr>
              <a:t>I.e.</a:t>
            </a:r>
            <a:r>
              <a:rPr dirty="0" sz="1800" spc="-100">
                <a:latin typeface="Arial"/>
                <a:cs typeface="Arial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pthread_testcancel()</a:t>
            </a:r>
            <a:endParaRPr sz="1800">
              <a:latin typeface="Courier New"/>
              <a:cs typeface="Courier New"/>
            </a:endParaRPr>
          </a:p>
          <a:p>
            <a:pPr marL="870585">
              <a:lnSpc>
                <a:spcPct val="100000"/>
              </a:lnSpc>
              <a:spcBef>
                <a:spcPts val="875"/>
              </a:spcBef>
            </a:pPr>
            <a:r>
              <a:rPr dirty="0" sz="1350" spc="5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350" spc="5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Arial"/>
                <a:cs typeface="Arial"/>
              </a:rPr>
              <a:t>Then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cleanup handler </a:t>
            </a:r>
            <a:r>
              <a:rPr dirty="0" sz="1800" spc="-5">
                <a:latin typeface="Arial"/>
                <a:cs typeface="Arial"/>
              </a:rPr>
              <a:t>is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invoked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On </a:t>
            </a:r>
            <a:r>
              <a:rPr dirty="0" sz="1800" spc="-10">
                <a:latin typeface="Arial"/>
                <a:cs typeface="Arial"/>
              </a:rPr>
              <a:t>Linux </a:t>
            </a:r>
            <a:r>
              <a:rPr dirty="0" sz="1800" spc="-5">
                <a:latin typeface="Arial"/>
                <a:cs typeface="Arial"/>
              </a:rPr>
              <a:t>systems, thread </a:t>
            </a:r>
            <a:r>
              <a:rPr dirty="0" sz="1800" spc="-10">
                <a:latin typeface="Arial"/>
                <a:cs typeface="Arial"/>
              </a:rPr>
              <a:t>cancellation </a:t>
            </a:r>
            <a:r>
              <a:rPr dirty="0" sz="1800" spc="-5">
                <a:latin typeface="Arial"/>
                <a:cs typeface="Arial"/>
              </a:rPr>
              <a:t>is </a:t>
            </a:r>
            <a:r>
              <a:rPr dirty="0" sz="1800" spc="-10">
                <a:latin typeface="Arial"/>
                <a:cs typeface="Arial"/>
              </a:rPr>
              <a:t>handled through</a:t>
            </a:r>
            <a:r>
              <a:rPr dirty="0" sz="1800" spc="16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signals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47150" y="1828457"/>
            <a:ext cx="5054600" cy="11746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4.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969135">
              <a:lnSpc>
                <a:spcPct val="100000"/>
              </a:lnSpc>
            </a:pPr>
            <a:r>
              <a:rPr dirty="0" spc="-5"/>
              <a:t>Thread-Local</a:t>
            </a:r>
            <a:r>
              <a:rPr dirty="0" spc="-95"/>
              <a:t> </a:t>
            </a:r>
            <a:r>
              <a:rPr dirty="0" spc="-5"/>
              <a:t>Storage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4.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85189" y="1273111"/>
            <a:ext cx="6535420" cy="3329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205104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Thread-local storage </a:t>
            </a:r>
            <a:r>
              <a:rPr dirty="0" sz="1800">
                <a:latin typeface="Arial"/>
                <a:cs typeface="Arial"/>
              </a:rPr>
              <a:t>(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TLS</a:t>
            </a:r>
            <a:r>
              <a:rPr dirty="0" sz="1800">
                <a:latin typeface="Arial"/>
                <a:cs typeface="Arial"/>
              </a:rPr>
              <a:t>) </a:t>
            </a:r>
            <a:r>
              <a:rPr dirty="0" sz="1800" spc="-15">
                <a:latin typeface="Arial"/>
                <a:cs typeface="Arial"/>
              </a:rPr>
              <a:t>allows </a:t>
            </a:r>
            <a:r>
              <a:rPr dirty="0" sz="1800" spc="-10">
                <a:latin typeface="Arial"/>
                <a:cs typeface="Arial"/>
              </a:rPr>
              <a:t>each </a:t>
            </a:r>
            <a:r>
              <a:rPr dirty="0" sz="1800" spc="-5">
                <a:latin typeface="Arial"/>
                <a:cs typeface="Arial"/>
              </a:rPr>
              <a:t>thread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have </a:t>
            </a:r>
            <a:r>
              <a:rPr dirty="0" sz="1800" spc="-5">
                <a:latin typeface="Arial"/>
                <a:cs typeface="Arial"/>
              </a:rPr>
              <a:t>its  </a:t>
            </a:r>
            <a:r>
              <a:rPr dirty="0" sz="1800" spc="-20">
                <a:latin typeface="Arial"/>
                <a:cs typeface="Arial"/>
              </a:rPr>
              <a:t>own </a:t>
            </a:r>
            <a:r>
              <a:rPr dirty="0" sz="1800" spc="-10">
                <a:latin typeface="Arial"/>
                <a:cs typeface="Arial"/>
              </a:rPr>
              <a:t>copy </a:t>
            </a:r>
            <a:r>
              <a:rPr dirty="0" sz="1800" spc="-5">
                <a:latin typeface="Arial"/>
                <a:cs typeface="Arial"/>
              </a:rPr>
              <a:t>of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Useful </a:t>
            </a:r>
            <a:r>
              <a:rPr dirty="0" sz="1800" spc="-20">
                <a:latin typeface="Arial"/>
                <a:cs typeface="Arial"/>
              </a:rPr>
              <a:t>when </a:t>
            </a:r>
            <a:r>
              <a:rPr dirty="0" sz="1800" spc="-15">
                <a:latin typeface="Arial"/>
                <a:cs typeface="Arial"/>
              </a:rPr>
              <a:t>you </a:t>
            </a:r>
            <a:r>
              <a:rPr dirty="0" sz="1800" spc="-10">
                <a:latin typeface="Arial"/>
                <a:cs typeface="Arial"/>
              </a:rPr>
              <a:t>do not have </a:t>
            </a:r>
            <a:r>
              <a:rPr dirty="0" sz="1800" spc="-5">
                <a:latin typeface="Arial"/>
                <a:cs typeface="Arial"/>
              </a:rPr>
              <a:t>control </a:t>
            </a:r>
            <a:r>
              <a:rPr dirty="0" sz="1800" spc="-10">
                <a:latin typeface="Arial"/>
                <a:cs typeface="Arial"/>
              </a:rPr>
              <a:t>over </a:t>
            </a:r>
            <a:r>
              <a:rPr dirty="0" sz="1800" spc="-5">
                <a:latin typeface="Arial"/>
                <a:cs typeface="Arial"/>
              </a:rPr>
              <a:t>the thread </a:t>
            </a:r>
            <a:r>
              <a:rPr dirty="0" sz="1800" spc="-10">
                <a:latin typeface="Arial"/>
                <a:cs typeface="Arial"/>
              </a:rPr>
              <a:t>creation  </a:t>
            </a:r>
            <a:r>
              <a:rPr dirty="0" sz="1800" spc="-5">
                <a:latin typeface="Arial"/>
                <a:cs typeface="Arial"/>
              </a:rPr>
              <a:t>process (i.e., </a:t>
            </a:r>
            <a:r>
              <a:rPr dirty="0" sz="1800" spc="-20">
                <a:latin typeface="Arial"/>
                <a:cs typeface="Arial"/>
              </a:rPr>
              <a:t>when </a:t>
            </a:r>
            <a:r>
              <a:rPr dirty="0" sz="1800" spc="-10">
                <a:latin typeface="Arial"/>
                <a:cs typeface="Arial"/>
              </a:rPr>
              <a:t>using </a:t>
            </a:r>
            <a:r>
              <a:rPr dirty="0" sz="1800" spc="-5">
                <a:latin typeface="Arial"/>
                <a:cs typeface="Arial"/>
              </a:rPr>
              <a:t>a thread</a:t>
            </a:r>
            <a:r>
              <a:rPr dirty="0" sz="1800" spc="8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pool)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Different from </a:t>
            </a:r>
            <a:r>
              <a:rPr dirty="0" sz="1800" spc="-10">
                <a:latin typeface="Arial"/>
                <a:cs typeface="Arial"/>
              </a:rPr>
              <a:t>local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variables</a:t>
            </a:r>
            <a:endParaRPr sz="1800">
              <a:latin typeface="Arial"/>
              <a:cs typeface="Arial"/>
            </a:endParaRPr>
          </a:p>
          <a:p>
            <a:pPr lvl="1" marL="756285" marR="84836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Local variables </a:t>
            </a:r>
            <a:r>
              <a:rPr dirty="0" sz="1800" spc="-5">
                <a:latin typeface="Arial"/>
                <a:cs typeface="Arial"/>
              </a:rPr>
              <a:t>visible </a:t>
            </a:r>
            <a:r>
              <a:rPr dirty="0" sz="1800" spc="-10">
                <a:latin typeface="Arial"/>
                <a:cs typeface="Arial"/>
              </a:rPr>
              <a:t>only during single function  invocation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TLS </a:t>
            </a:r>
            <a:r>
              <a:rPr dirty="0" sz="1800" spc="-5">
                <a:latin typeface="Arial"/>
                <a:cs typeface="Arial"/>
              </a:rPr>
              <a:t>visible across function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invocations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3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Similar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 b="1">
                <a:latin typeface="Courier New"/>
                <a:cs typeface="Courier New"/>
              </a:rPr>
              <a:t>static</a:t>
            </a:r>
            <a:r>
              <a:rPr dirty="0" sz="1800" spc="-680" b="1">
                <a:latin typeface="Courier New"/>
                <a:cs typeface="Courier New"/>
              </a:rPr>
              <a:t> </a:t>
            </a:r>
            <a:r>
              <a:rPr dirty="0" sz="1800" spc="-5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87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TLS </a:t>
            </a:r>
            <a:r>
              <a:rPr dirty="0" sz="1800" spc="-5">
                <a:latin typeface="Arial"/>
                <a:cs typeface="Arial"/>
              </a:rPr>
              <a:t>is </a:t>
            </a:r>
            <a:r>
              <a:rPr dirty="0" sz="1800" spc="-10">
                <a:latin typeface="Arial"/>
                <a:cs typeface="Arial"/>
              </a:rPr>
              <a:t>unique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each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thread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038475">
              <a:lnSpc>
                <a:spcPct val="100000"/>
              </a:lnSpc>
            </a:pPr>
            <a:r>
              <a:rPr dirty="0" spc="-5"/>
              <a:t>Motivation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4.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85189" y="1273111"/>
            <a:ext cx="6179820" cy="4166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Most </a:t>
            </a:r>
            <a:r>
              <a:rPr dirty="0" sz="1800" spc="-10">
                <a:latin typeface="Arial"/>
                <a:cs typeface="Arial"/>
              </a:rPr>
              <a:t>modern applications </a:t>
            </a:r>
            <a:r>
              <a:rPr dirty="0" sz="1800" spc="-5">
                <a:latin typeface="Arial"/>
                <a:cs typeface="Arial"/>
              </a:rPr>
              <a:t>are</a:t>
            </a:r>
            <a:r>
              <a:rPr dirty="0" sz="1800" spc="8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multithreaded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Threads run </a:t>
            </a:r>
            <a:r>
              <a:rPr dirty="0" sz="1800" spc="-15">
                <a:latin typeface="Arial"/>
                <a:cs typeface="Arial"/>
              </a:rPr>
              <a:t>within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Multiple tasks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application </a:t>
            </a:r>
            <a:r>
              <a:rPr dirty="0" sz="1800" spc="-5">
                <a:latin typeface="Arial"/>
                <a:cs typeface="Arial"/>
              </a:rPr>
              <a:t>can </a:t>
            </a:r>
            <a:r>
              <a:rPr dirty="0" sz="1800" spc="-10">
                <a:latin typeface="Arial"/>
                <a:cs typeface="Arial"/>
              </a:rPr>
              <a:t>be implemented </a:t>
            </a:r>
            <a:r>
              <a:rPr dirty="0" sz="1800" spc="-15">
                <a:latin typeface="Arial"/>
                <a:cs typeface="Arial"/>
              </a:rPr>
              <a:t>by  </a:t>
            </a:r>
            <a:r>
              <a:rPr dirty="0" sz="1800" spc="-10">
                <a:latin typeface="Arial"/>
                <a:cs typeface="Arial"/>
              </a:rPr>
              <a:t>separate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threads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Update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display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Fetch</a:t>
            </a:r>
            <a:r>
              <a:rPr dirty="0" sz="1800" spc="-1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Spell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checking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5">
                <a:latin typeface="Arial"/>
                <a:cs typeface="Arial"/>
              </a:rPr>
              <a:t>Answer </a:t>
            </a:r>
            <a:r>
              <a:rPr dirty="0" sz="1800" spc="-5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network</a:t>
            </a:r>
            <a:r>
              <a:rPr dirty="0" sz="1800" spc="5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request</a:t>
            </a:r>
            <a:endParaRPr sz="1800">
              <a:latin typeface="Arial"/>
              <a:cs typeface="Arial"/>
            </a:endParaRPr>
          </a:p>
          <a:p>
            <a:pPr marL="355600" marR="79375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Process creation is </a:t>
            </a:r>
            <a:r>
              <a:rPr dirty="0" sz="1800" spc="-10">
                <a:latin typeface="Arial"/>
                <a:cs typeface="Arial"/>
              </a:rPr>
              <a:t>heavy-weight </a:t>
            </a:r>
            <a:r>
              <a:rPr dirty="0" sz="1800" spc="-15">
                <a:latin typeface="Arial"/>
                <a:cs typeface="Arial"/>
              </a:rPr>
              <a:t>while </a:t>
            </a:r>
            <a:r>
              <a:rPr dirty="0" sz="1800" spc="-5">
                <a:latin typeface="Arial"/>
                <a:cs typeface="Arial"/>
              </a:rPr>
              <a:t>thread creation is  </a:t>
            </a:r>
            <a:r>
              <a:rPr dirty="0" sz="1800" spc="-10">
                <a:latin typeface="Arial"/>
                <a:cs typeface="Arial"/>
              </a:rPr>
              <a:t>light-weight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Can </a:t>
            </a:r>
            <a:r>
              <a:rPr dirty="0" sz="1800" spc="-5">
                <a:latin typeface="Arial"/>
                <a:cs typeface="Arial"/>
              </a:rPr>
              <a:t>simplify </a:t>
            </a:r>
            <a:r>
              <a:rPr dirty="0" sz="1800" spc="-10">
                <a:latin typeface="Arial"/>
                <a:cs typeface="Arial"/>
              </a:rPr>
              <a:t>code, </a:t>
            </a:r>
            <a:r>
              <a:rPr dirty="0" sz="1800" spc="-5">
                <a:latin typeface="Arial"/>
                <a:cs typeface="Arial"/>
              </a:rPr>
              <a:t>increase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efficiency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Kernels </a:t>
            </a:r>
            <a:r>
              <a:rPr dirty="0" sz="1800" spc="-5">
                <a:latin typeface="Arial"/>
                <a:cs typeface="Arial"/>
              </a:rPr>
              <a:t>are </a:t>
            </a:r>
            <a:r>
              <a:rPr dirty="0" sz="1800" spc="-10">
                <a:latin typeface="Arial"/>
                <a:cs typeface="Arial"/>
              </a:rPr>
              <a:t>generally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multithreaded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273935">
              <a:lnSpc>
                <a:spcPct val="100000"/>
              </a:lnSpc>
            </a:pPr>
            <a:r>
              <a:rPr dirty="0" spc="-5"/>
              <a:t>Scheduler</a:t>
            </a:r>
            <a:r>
              <a:rPr dirty="0" spc="-100"/>
              <a:t> </a:t>
            </a:r>
            <a:r>
              <a:rPr dirty="0" spc="-5"/>
              <a:t>Activations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5189" y="1057211"/>
            <a:ext cx="5158740" cy="4975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482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Both </a:t>
            </a:r>
            <a:r>
              <a:rPr dirty="0" sz="1800">
                <a:latin typeface="Arial"/>
                <a:cs typeface="Arial"/>
              </a:rPr>
              <a:t>M:M </a:t>
            </a:r>
            <a:r>
              <a:rPr dirty="0" sz="1800" spc="-10">
                <a:latin typeface="Arial"/>
                <a:cs typeface="Arial"/>
              </a:rPr>
              <a:t>and Two-level models require  </a:t>
            </a:r>
            <a:r>
              <a:rPr dirty="0" sz="1800" spc="-5">
                <a:latin typeface="Arial"/>
                <a:cs typeface="Arial"/>
              </a:rPr>
              <a:t>communication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maintain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appropriate  number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10">
                <a:latin typeface="Arial"/>
                <a:cs typeface="Arial"/>
              </a:rPr>
              <a:t>kernel threads allocated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the  application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Typically </a:t>
            </a:r>
            <a:r>
              <a:rPr dirty="0" sz="1800" spc="-5">
                <a:latin typeface="Arial"/>
                <a:cs typeface="Arial"/>
              </a:rPr>
              <a:t>use </a:t>
            </a:r>
            <a:r>
              <a:rPr dirty="0" sz="1800" spc="-10">
                <a:latin typeface="Arial"/>
                <a:cs typeface="Arial"/>
              </a:rPr>
              <a:t>an intermediate </a:t>
            </a:r>
            <a:r>
              <a:rPr dirty="0" sz="1800" spc="-5">
                <a:latin typeface="Arial"/>
                <a:cs typeface="Arial"/>
              </a:rPr>
              <a:t>data structure  </a:t>
            </a:r>
            <a:r>
              <a:rPr dirty="0" sz="1800" spc="-15">
                <a:latin typeface="Arial"/>
                <a:cs typeface="Arial"/>
              </a:rPr>
              <a:t>between </a:t>
            </a:r>
            <a:r>
              <a:rPr dirty="0" sz="1800" spc="-10">
                <a:latin typeface="Arial"/>
                <a:cs typeface="Arial"/>
              </a:rPr>
              <a:t>user and kernel threads </a:t>
            </a:r>
            <a:r>
              <a:rPr dirty="0" sz="1800" spc="-5">
                <a:latin typeface="Arial"/>
                <a:cs typeface="Arial"/>
              </a:rPr>
              <a:t>–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lightweight 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process</a:t>
            </a:r>
            <a:r>
              <a:rPr dirty="0" sz="1800" spc="-6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LWP</a:t>
            </a:r>
            <a:r>
              <a:rPr dirty="0" sz="180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lvl="1" marL="756285" marR="8445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Appears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be </a:t>
            </a:r>
            <a:r>
              <a:rPr dirty="0" sz="1800" spc="-5">
                <a:latin typeface="Arial"/>
                <a:cs typeface="Arial"/>
              </a:rPr>
              <a:t>a virtual processor </a:t>
            </a:r>
            <a:r>
              <a:rPr dirty="0" sz="1800" spc="-10">
                <a:latin typeface="Arial"/>
                <a:cs typeface="Arial"/>
              </a:rPr>
              <a:t>on </a:t>
            </a:r>
            <a:r>
              <a:rPr dirty="0" sz="1800" spc="-15">
                <a:latin typeface="Arial"/>
                <a:cs typeface="Arial"/>
              </a:rPr>
              <a:t>which  </a:t>
            </a:r>
            <a:r>
              <a:rPr dirty="0" sz="1800" spc="-5">
                <a:latin typeface="Arial"/>
                <a:cs typeface="Arial"/>
              </a:rPr>
              <a:t>process can </a:t>
            </a:r>
            <a:r>
              <a:rPr dirty="0" sz="1800" spc="-10">
                <a:latin typeface="Arial"/>
                <a:cs typeface="Arial"/>
              </a:rPr>
              <a:t>schedule user </a:t>
            </a:r>
            <a:r>
              <a:rPr dirty="0" sz="1800" spc="-5">
                <a:latin typeface="Arial"/>
                <a:cs typeface="Arial"/>
              </a:rPr>
              <a:t>thread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run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Each LWP </a:t>
            </a:r>
            <a:r>
              <a:rPr dirty="0" sz="1800" spc="-10">
                <a:latin typeface="Arial"/>
                <a:cs typeface="Arial"/>
              </a:rPr>
              <a:t>attached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kernel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thread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How many </a:t>
            </a:r>
            <a:r>
              <a:rPr dirty="0" sz="1800" spc="-5">
                <a:latin typeface="Arial"/>
                <a:cs typeface="Arial"/>
              </a:rPr>
              <a:t>LWPs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create?</a:t>
            </a:r>
            <a:endParaRPr sz="1800">
              <a:latin typeface="Arial"/>
              <a:cs typeface="Arial"/>
            </a:endParaRPr>
          </a:p>
          <a:p>
            <a:pPr marL="355600" marR="18669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Scheduler </a:t>
            </a:r>
            <a:r>
              <a:rPr dirty="0" sz="1800" spc="-5">
                <a:latin typeface="Arial"/>
                <a:cs typeface="Arial"/>
              </a:rPr>
              <a:t>activations </a:t>
            </a:r>
            <a:r>
              <a:rPr dirty="0" sz="1800" spc="-10">
                <a:latin typeface="Arial"/>
                <a:cs typeface="Arial"/>
              </a:rPr>
              <a:t>provide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upcalls </a:t>
            </a:r>
            <a:r>
              <a:rPr dirty="0" sz="1800">
                <a:latin typeface="Arial"/>
                <a:cs typeface="Arial"/>
              </a:rPr>
              <a:t>- </a:t>
            </a:r>
            <a:r>
              <a:rPr dirty="0" sz="1800" spc="-5">
                <a:latin typeface="Arial"/>
                <a:cs typeface="Arial"/>
              </a:rPr>
              <a:t>a  communication </a:t>
            </a:r>
            <a:r>
              <a:rPr dirty="0" sz="1800" spc="-10">
                <a:latin typeface="Arial"/>
                <a:cs typeface="Arial"/>
              </a:rPr>
              <a:t>mechanism </a:t>
            </a:r>
            <a:r>
              <a:rPr dirty="0" sz="1800" spc="-5">
                <a:latin typeface="Arial"/>
                <a:cs typeface="Arial"/>
              </a:rPr>
              <a:t>from the </a:t>
            </a:r>
            <a:r>
              <a:rPr dirty="0" sz="1800" spc="-10">
                <a:latin typeface="Arial"/>
                <a:cs typeface="Arial"/>
              </a:rPr>
              <a:t>kernel </a:t>
            </a:r>
            <a:r>
              <a:rPr dirty="0" sz="1800">
                <a:latin typeface="Arial"/>
                <a:cs typeface="Arial"/>
              </a:rPr>
              <a:t>to 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upcall handler </a:t>
            </a:r>
            <a:r>
              <a:rPr dirty="0" sz="1800" spc="-5">
                <a:latin typeface="Arial"/>
                <a:cs typeface="Arial"/>
              </a:rPr>
              <a:t>in the thread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library</a:t>
            </a:r>
            <a:endParaRPr sz="1800">
              <a:latin typeface="Arial"/>
              <a:cs typeface="Arial"/>
            </a:endParaRPr>
          </a:p>
          <a:p>
            <a:pPr marL="355600" marR="33909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This </a:t>
            </a:r>
            <a:r>
              <a:rPr dirty="0" sz="1800" spc="-5">
                <a:latin typeface="Arial"/>
                <a:cs typeface="Arial"/>
              </a:rPr>
              <a:t>communication </a:t>
            </a:r>
            <a:r>
              <a:rPr dirty="0" sz="1800" spc="-10">
                <a:latin typeface="Arial"/>
                <a:cs typeface="Arial"/>
              </a:rPr>
              <a:t>allows an application </a:t>
            </a:r>
            <a:r>
              <a:rPr dirty="0" sz="1800">
                <a:latin typeface="Arial"/>
                <a:cs typeface="Arial"/>
              </a:rPr>
              <a:t>to  </a:t>
            </a:r>
            <a:r>
              <a:rPr dirty="0" sz="1800" spc="-10">
                <a:latin typeface="Arial"/>
                <a:cs typeface="Arial"/>
              </a:rPr>
              <a:t>maintain </a:t>
            </a:r>
            <a:r>
              <a:rPr dirty="0" sz="1800" spc="-5">
                <a:latin typeface="Arial"/>
                <a:cs typeface="Arial"/>
              </a:rPr>
              <a:t>the correct </a:t>
            </a:r>
            <a:r>
              <a:rPr dirty="0" sz="1800" spc="-10">
                <a:latin typeface="Arial"/>
                <a:cs typeface="Arial"/>
              </a:rPr>
              <a:t>number kernel</a:t>
            </a:r>
            <a:r>
              <a:rPr dirty="0" sz="1800" spc="7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threads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35699" y="1555737"/>
            <a:ext cx="2327262" cy="2108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4.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604645">
              <a:lnSpc>
                <a:spcPct val="100000"/>
              </a:lnSpc>
            </a:pPr>
            <a:r>
              <a:rPr dirty="0" spc="-5"/>
              <a:t>Operating System</a:t>
            </a:r>
            <a:r>
              <a:rPr dirty="0" spc="-105"/>
              <a:t> </a:t>
            </a:r>
            <a:r>
              <a:rPr dirty="0" spc="-5"/>
              <a:t>Examples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4.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85189" y="1273111"/>
            <a:ext cx="2194560" cy="655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5">
                <a:latin typeface="Arial"/>
                <a:cs typeface="Arial"/>
              </a:rPr>
              <a:t>Windows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Threads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Linux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Threads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2600" y="131190"/>
            <a:ext cx="3498215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Windows</a:t>
            </a:r>
            <a:r>
              <a:rPr dirty="0" spc="-130"/>
              <a:t> </a:t>
            </a:r>
            <a:r>
              <a:rPr dirty="0" spc="-5"/>
              <a:t>Threads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4.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31227" y="1169923"/>
            <a:ext cx="6751320" cy="3974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192405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5">
                <a:latin typeface="Arial"/>
                <a:cs typeface="Arial"/>
              </a:rPr>
              <a:t>Windows </a:t>
            </a:r>
            <a:r>
              <a:rPr dirty="0" sz="1800" spc="-10">
                <a:latin typeface="Arial"/>
                <a:cs typeface="Arial"/>
              </a:rPr>
              <a:t>implements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Windows </a:t>
            </a:r>
            <a:r>
              <a:rPr dirty="0" sz="1800">
                <a:latin typeface="Arial"/>
                <a:cs typeface="Arial"/>
              </a:rPr>
              <a:t>API </a:t>
            </a:r>
            <a:r>
              <a:rPr dirty="0" sz="1800" spc="-5">
                <a:latin typeface="Arial"/>
                <a:cs typeface="Arial"/>
              </a:rPr>
              <a:t>– primary </a:t>
            </a:r>
            <a:r>
              <a:rPr dirty="0" sz="1800">
                <a:latin typeface="Arial"/>
                <a:cs typeface="Arial"/>
              </a:rPr>
              <a:t>API </a:t>
            </a:r>
            <a:r>
              <a:rPr dirty="0" sz="1800" spc="-5">
                <a:latin typeface="Arial"/>
                <a:cs typeface="Arial"/>
              </a:rPr>
              <a:t>for Win  </a:t>
            </a:r>
            <a:r>
              <a:rPr dirty="0" sz="1800" spc="-10">
                <a:latin typeface="Arial"/>
                <a:cs typeface="Arial"/>
              </a:rPr>
              <a:t>98, </a:t>
            </a:r>
            <a:r>
              <a:rPr dirty="0" sz="1800" spc="-5">
                <a:latin typeface="Arial"/>
                <a:cs typeface="Arial"/>
              </a:rPr>
              <a:t>Win </a:t>
            </a:r>
            <a:r>
              <a:rPr dirty="0" sz="1800">
                <a:latin typeface="Arial"/>
                <a:cs typeface="Arial"/>
              </a:rPr>
              <a:t>NT, </a:t>
            </a:r>
            <a:r>
              <a:rPr dirty="0" sz="1800" spc="-5">
                <a:latin typeface="Arial"/>
                <a:cs typeface="Arial"/>
              </a:rPr>
              <a:t>Win </a:t>
            </a:r>
            <a:r>
              <a:rPr dirty="0" sz="1800" spc="-10">
                <a:latin typeface="Arial"/>
                <a:cs typeface="Arial"/>
              </a:rPr>
              <a:t>2000, </a:t>
            </a:r>
            <a:r>
              <a:rPr dirty="0" sz="1800" spc="-5">
                <a:latin typeface="Arial"/>
                <a:cs typeface="Arial"/>
              </a:rPr>
              <a:t>Win XP,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Win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Implements the </a:t>
            </a:r>
            <a:r>
              <a:rPr dirty="0" sz="1800" spc="-10">
                <a:latin typeface="Arial"/>
                <a:cs typeface="Arial"/>
              </a:rPr>
              <a:t>one-to-one mapping,</a:t>
            </a:r>
            <a:r>
              <a:rPr dirty="0" sz="1800" spc="9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kernel-level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Each thread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contains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thread</a:t>
            </a:r>
            <a:r>
              <a:rPr dirty="0" sz="1800" spc="-114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id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Register </a:t>
            </a:r>
            <a:r>
              <a:rPr dirty="0" sz="1800" spc="-5">
                <a:latin typeface="Arial"/>
                <a:cs typeface="Arial"/>
              </a:rPr>
              <a:t>set </a:t>
            </a:r>
            <a:r>
              <a:rPr dirty="0" sz="1800" spc="-10">
                <a:latin typeface="Arial"/>
                <a:cs typeface="Arial"/>
              </a:rPr>
              <a:t>representing </a:t>
            </a:r>
            <a:r>
              <a:rPr dirty="0" sz="1800" spc="-5">
                <a:latin typeface="Arial"/>
                <a:cs typeface="Arial"/>
              </a:rPr>
              <a:t>state of</a:t>
            </a:r>
            <a:r>
              <a:rPr dirty="0" sz="1800" spc="9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processor</a:t>
            </a:r>
            <a:endParaRPr sz="1800">
              <a:latin typeface="Arial"/>
              <a:cs typeface="Arial"/>
            </a:endParaRPr>
          </a:p>
          <a:p>
            <a:pPr lvl="1" marL="756285" marR="31432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Separate user and kernel </a:t>
            </a:r>
            <a:r>
              <a:rPr dirty="0" sz="1800" spc="-5">
                <a:latin typeface="Arial"/>
                <a:cs typeface="Arial"/>
              </a:rPr>
              <a:t>stacks for </a:t>
            </a:r>
            <a:r>
              <a:rPr dirty="0" sz="1800" spc="-15">
                <a:latin typeface="Arial"/>
                <a:cs typeface="Arial"/>
              </a:rPr>
              <a:t>when </a:t>
            </a:r>
            <a:r>
              <a:rPr dirty="0" sz="1800" spc="-5">
                <a:latin typeface="Arial"/>
                <a:cs typeface="Arial"/>
              </a:rPr>
              <a:t>thread </a:t>
            </a:r>
            <a:r>
              <a:rPr dirty="0" sz="1800" spc="-10">
                <a:latin typeface="Arial"/>
                <a:cs typeface="Arial"/>
              </a:rPr>
              <a:t>runs </a:t>
            </a:r>
            <a:r>
              <a:rPr dirty="0" sz="1800" spc="-5">
                <a:latin typeface="Arial"/>
                <a:cs typeface="Arial"/>
              </a:rPr>
              <a:t>in  </a:t>
            </a:r>
            <a:r>
              <a:rPr dirty="0" sz="1800" spc="-10">
                <a:latin typeface="Arial"/>
                <a:cs typeface="Arial"/>
              </a:rPr>
              <a:t>user mode or kernel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mode</a:t>
            </a:r>
            <a:endParaRPr sz="1800">
              <a:latin typeface="Arial"/>
              <a:cs typeface="Arial"/>
            </a:endParaRPr>
          </a:p>
          <a:p>
            <a:pPr lvl="1" marL="756285" marR="35306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Private data storage </a:t>
            </a:r>
            <a:r>
              <a:rPr dirty="0" sz="1800" spc="-10">
                <a:latin typeface="Arial"/>
                <a:cs typeface="Arial"/>
              </a:rPr>
              <a:t>area used by </a:t>
            </a:r>
            <a:r>
              <a:rPr dirty="0" sz="1800" spc="-5">
                <a:latin typeface="Arial"/>
                <a:cs typeface="Arial"/>
              </a:rPr>
              <a:t>run-time </a:t>
            </a:r>
            <a:r>
              <a:rPr dirty="0" sz="1800" spc="-10">
                <a:latin typeface="Arial"/>
                <a:cs typeface="Arial"/>
              </a:rPr>
              <a:t>libraries </a:t>
            </a:r>
            <a:r>
              <a:rPr dirty="0" sz="1800" spc="-15">
                <a:latin typeface="Arial"/>
                <a:cs typeface="Arial"/>
              </a:rPr>
              <a:t>and  </a:t>
            </a:r>
            <a:r>
              <a:rPr dirty="0" sz="1800" spc="-10">
                <a:latin typeface="Arial"/>
                <a:cs typeface="Arial"/>
              </a:rPr>
              <a:t>dynamic link libraries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(DLLs)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register set, stacks,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private storage </a:t>
            </a:r>
            <a:r>
              <a:rPr dirty="0" sz="1800" spc="-10">
                <a:latin typeface="Arial"/>
                <a:cs typeface="Arial"/>
              </a:rPr>
              <a:t>area </a:t>
            </a:r>
            <a:r>
              <a:rPr dirty="0" sz="1800" spc="-5">
                <a:latin typeface="Arial"/>
                <a:cs typeface="Arial"/>
              </a:rPr>
              <a:t>are </a:t>
            </a:r>
            <a:r>
              <a:rPr dirty="0" sz="1800" spc="-15">
                <a:latin typeface="Arial"/>
                <a:cs typeface="Arial"/>
              </a:rPr>
              <a:t>known as 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context </a:t>
            </a:r>
            <a:r>
              <a:rPr dirty="0" sz="1800" spc="-5">
                <a:latin typeface="Arial"/>
                <a:cs typeface="Arial"/>
              </a:rPr>
              <a:t>of the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thread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2429" y="131190"/>
            <a:ext cx="4917440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Windows </a:t>
            </a:r>
            <a:r>
              <a:rPr dirty="0" spc="-5"/>
              <a:t>Threads</a:t>
            </a:r>
            <a:r>
              <a:rPr dirty="0" spc="-135"/>
              <a:t> </a:t>
            </a:r>
            <a:r>
              <a:rPr dirty="0" spc="-5"/>
              <a:t>(Cont.)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4.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05827" y="1246123"/>
            <a:ext cx="6671945" cy="2767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primary data structures of a thread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include:</a:t>
            </a:r>
            <a:endParaRPr sz="1800">
              <a:latin typeface="Arial"/>
              <a:cs typeface="Arial"/>
            </a:endParaRPr>
          </a:p>
          <a:p>
            <a:pPr lvl="1" marL="756285" marR="21971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ETHREAD </a:t>
            </a:r>
            <a:r>
              <a:rPr dirty="0" sz="1800" spc="-10">
                <a:latin typeface="Arial"/>
                <a:cs typeface="Arial"/>
              </a:rPr>
              <a:t>(executive </a:t>
            </a:r>
            <a:r>
              <a:rPr dirty="0" sz="1800" spc="-5">
                <a:latin typeface="Arial"/>
                <a:cs typeface="Arial"/>
              </a:rPr>
              <a:t>thread block) – </a:t>
            </a:r>
            <a:r>
              <a:rPr dirty="0" sz="1800" spc="-10">
                <a:latin typeface="Arial"/>
                <a:cs typeface="Arial"/>
              </a:rPr>
              <a:t>includes pointer </a:t>
            </a:r>
            <a:r>
              <a:rPr dirty="0" sz="1800">
                <a:latin typeface="Arial"/>
                <a:cs typeface="Arial"/>
              </a:rPr>
              <a:t>to  </a:t>
            </a:r>
            <a:r>
              <a:rPr dirty="0" sz="1800" spc="-5">
                <a:latin typeface="Arial"/>
                <a:cs typeface="Arial"/>
              </a:rPr>
              <a:t>process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which </a:t>
            </a:r>
            <a:r>
              <a:rPr dirty="0" sz="1800" spc="-5">
                <a:latin typeface="Arial"/>
                <a:cs typeface="Arial"/>
              </a:rPr>
              <a:t>thread </a:t>
            </a:r>
            <a:r>
              <a:rPr dirty="0" sz="1800" spc="-10">
                <a:latin typeface="Arial"/>
                <a:cs typeface="Arial"/>
              </a:rPr>
              <a:t>belongs and </a:t>
            </a:r>
            <a:r>
              <a:rPr dirty="0" sz="1800">
                <a:latin typeface="Arial"/>
                <a:cs typeface="Arial"/>
              </a:rPr>
              <a:t>to KTHREAD, </a:t>
            </a:r>
            <a:r>
              <a:rPr dirty="0" sz="1800" spc="-5">
                <a:latin typeface="Arial"/>
                <a:cs typeface="Arial"/>
              </a:rPr>
              <a:t>in  </a:t>
            </a:r>
            <a:r>
              <a:rPr dirty="0" sz="1800" spc="-10">
                <a:latin typeface="Arial"/>
                <a:cs typeface="Arial"/>
              </a:rPr>
              <a:t>kernel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KTHREAD </a:t>
            </a:r>
            <a:r>
              <a:rPr dirty="0" sz="1800" spc="-5">
                <a:latin typeface="Arial"/>
                <a:cs typeface="Arial"/>
              </a:rPr>
              <a:t>(kernel </a:t>
            </a:r>
            <a:r>
              <a:rPr dirty="0" sz="1800" spc="-10">
                <a:latin typeface="Arial"/>
                <a:cs typeface="Arial"/>
              </a:rPr>
              <a:t>thread </a:t>
            </a:r>
            <a:r>
              <a:rPr dirty="0" sz="1800" spc="-5">
                <a:latin typeface="Arial"/>
                <a:cs typeface="Arial"/>
              </a:rPr>
              <a:t>block) – </a:t>
            </a:r>
            <a:r>
              <a:rPr dirty="0" sz="1800" spc="-10">
                <a:latin typeface="Arial"/>
                <a:cs typeface="Arial"/>
              </a:rPr>
              <a:t>scheduling </a:t>
            </a:r>
            <a:r>
              <a:rPr dirty="0" sz="1800" spc="-15">
                <a:latin typeface="Arial"/>
                <a:cs typeface="Arial"/>
              </a:rPr>
              <a:t>and  </a:t>
            </a:r>
            <a:r>
              <a:rPr dirty="0" sz="1800" spc="-10">
                <a:latin typeface="Arial"/>
                <a:cs typeface="Arial"/>
              </a:rPr>
              <a:t>synchronization </a:t>
            </a:r>
            <a:r>
              <a:rPr dirty="0" sz="1800" spc="-5">
                <a:latin typeface="Arial"/>
                <a:cs typeface="Arial"/>
              </a:rPr>
              <a:t>info, kernel-mode stack, </a:t>
            </a:r>
            <a:r>
              <a:rPr dirty="0" sz="1800" spc="-10">
                <a:latin typeface="Arial"/>
                <a:cs typeface="Arial"/>
              </a:rPr>
              <a:t>pointer </a:t>
            </a:r>
            <a:r>
              <a:rPr dirty="0" sz="1800">
                <a:latin typeface="Arial"/>
                <a:cs typeface="Arial"/>
              </a:rPr>
              <a:t>to TEB, </a:t>
            </a:r>
            <a:r>
              <a:rPr dirty="0" sz="1800" spc="-5">
                <a:latin typeface="Arial"/>
                <a:cs typeface="Arial"/>
              </a:rPr>
              <a:t>in  </a:t>
            </a:r>
            <a:r>
              <a:rPr dirty="0" sz="1800" spc="-10">
                <a:latin typeface="Arial"/>
                <a:cs typeface="Arial"/>
              </a:rPr>
              <a:t>kernel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  <a:p>
            <a:pPr lvl="1" marL="756285" marR="32321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5">
                <a:latin typeface="Arial"/>
                <a:cs typeface="Arial"/>
              </a:rPr>
              <a:t>TEB </a:t>
            </a:r>
            <a:r>
              <a:rPr dirty="0" sz="1800" spc="-5">
                <a:latin typeface="Arial"/>
                <a:cs typeface="Arial"/>
              </a:rPr>
              <a:t>(thread </a:t>
            </a:r>
            <a:r>
              <a:rPr dirty="0" sz="1800" spc="-10">
                <a:latin typeface="Arial"/>
                <a:cs typeface="Arial"/>
              </a:rPr>
              <a:t>environment </a:t>
            </a:r>
            <a:r>
              <a:rPr dirty="0" sz="1800" spc="-5">
                <a:latin typeface="Arial"/>
                <a:cs typeface="Arial"/>
              </a:rPr>
              <a:t>block) – thread id, </a:t>
            </a:r>
            <a:r>
              <a:rPr dirty="0" sz="1800" spc="-10">
                <a:latin typeface="Arial"/>
                <a:cs typeface="Arial"/>
              </a:rPr>
              <a:t>user-mode  </a:t>
            </a:r>
            <a:r>
              <a:rPr dirty="0" sz="1800" spc="-5">
                <a:latin typeface="Arial"/>
                <a:cs typeface="Arial"/>
              </a:rPr>
              <a:t>stack, </a:t>
            </a:r>
            <a:r>
              <a:rPr dirty="0" sz="1800" spc="-10">
                <a:latin typeface="Arial"/>
                <a:cs typeface="Arial"/>
              </a:rPr>
              <a:t>thread-local </a:t>
            </a:r>
            <a:r>
              <a:rPr dirty="0" sz="1800" spc="-5">
                <a:latin typeface="Arial"/>
                <a:cs typeface="Arial"/>
              </a:rPr>
              <a:t>storage, in </a:t>
            </a:r>
            <a:r>
              <a:rPr dirty="0" sz="1800" spc="-10">
                <a:latin typeface="Arial"/>
                <a:cs typeface="Arial"/>
              </a:rPr>
              <a:t>user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7305">
              <a:lnSpc>
                <a:spcPct val="100000"/>
              </a:lnSpc>
            </a:pPr>
            <a:r>
              <a:rPr dirty="0"/>
              <a:t>Windows </a:t>
            </a:r>
            <a:r>
              <a:rPr dirty="0" spc="-5"/>
              <a:t>Threads Data</a:t>
            </a:r>
            <a:r>
              <a:rPr dirty="0" spc="-130"/>
              <a:t> </a:t>
            </a:r>
            <a:r>
              <a:rPr dirty="0" spc="-5"/>
              <a:t>Structures</a:t>
            </a:r>
          </a:p>
        </p:txBody>
      </p:sp>
      <p:sp>
        <p:nvSpPr>
          <p:cNvPr id="3" name="object 3"/>
          <p:cNvSpPr/>
          <p:nvPr/>
        </p:nvSpPr>
        <p:spPr>
          <a:xfrm>
            <a:off x="2919570" y="1556493"/>
            <a:ext cx="3903034" cy="3814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942134" y="5586213"/>
            <a:ext cx="48895" cy="70485"/>
          </a:xfrm>
          <a:custGeom>
            <a:avLst/>
            <a:gdLst/>
            <a:ahLst/>
            <a:cxnLst/>
            <a:rect l="l" t="t" r="r" b="b"/>
            <a:pathLst>
              <a:path w="48895" h="70485">
                <a:moveTo>
                  <a:pt x="29219" y="70197"/>
                </a:moveTo>
                <a:lnTo>
                  <a:pt x="19479" y="70197"/>
                </a:lnTo>
                <a:lnTo>
                  <a:pt x="12737" y="69083"/>
                </a:lnTo>
                <a:lnTo>
                  <a:pt x="6452" y="65398"/>
                </a:lnTo>
                <a:lnTo>
                  <a:pt x="1810" y="58629"/>
                </a:lnTo>
                <a:lnTo>
                  <a:pt x="0" y="48260"/>
                </a:lnTo>
                <a:lnTo>
                  <a:pt x="0" y="0"/>
                </a:lnTo>
                <a:lnTo>
                  <a:pt x="9739" y="0"/>
                </a:lnTo>
                <a:lnTo>
                  <a:pt x="9739" y="55938"/>
                </a:lnTo>
                <a:lnTo>
                  <a:pt x="15583" y="60325"/>
                </a:lnTo>
                <a:lnTo>
                  <a:pt x="37567" y="60325"/>
                </a:lnTo>
                <a:lnTo>
                  <a:pt x="34089" y="65809"/>
                </a:lnTo>
                <a:lnTo>
                  <a:pt x="29219" y="70197"/>
                </a:lnTo>
                <a:close/>
              </a:path>
              <a:path w="48895" h="70485">
                <a:moveTo>
                  <a:pt x="37567" y="60325"/>
                </a:moveTo>
                <a:lnTo>
                  <a:pt x="21427" y="60325"/>
                </a:lnTo>
                <a:lnTo>
                  <a:pt x="29919" y="58114"/>
                </a:lnTo>
                <a:lnTo>
                  <a:pt x="35306" y="52510"/>
                </a:lnTo>
                <a:lnTo>
                  <a:pt x="38137" y="45055"/>
                </a:lnTo>
                <a:lnTo>
                  <a:pt x="38958" y="37292"/>
                </a:lnTo>
                <a:lnTo>
                  <a:pt x="38958" y="0"/>
                </a:lnTo>
                <a:lnTo>
                  <a:pt x="48698" y="0"/>
                </a:lnTo>
                <a:lnTo>
                  <a:pt x="48698" y="58132"/>
                </a:lnTo>
                <a:lnTo>
                  <a:pt x="38958" y="58132"/>
                </a:lnTo>
                <a:lnTo>
                  <a:pt x="37567" y="60325"/>
                </a:lnTo>
                <a:close/>
              </a:path>
              <a:path w="48895" h="70485">
                <a:moveTo>
                  <a:pt x="48698" y="68003"/>
                </a:moveTo>
                <a:lnTo>
                  <a:pt x="38958" y="68003"/>
                </a:lnTo>
                <a:lnTo>
                  <a:pt x="38958" y="58132"/>
                </a:lnTo>
                <a:lnTo>
                  <a:pt x="48698" y="58132"/>
                </a:lnTo>
                <a:lnTo>
                  <a:pt x="48698" y="6800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02520" y="5584019"/>
            <a:ext cx="50800" cy="72390"/>
          </a:xfrm>
          <a:custGeom>
            <a:avLst/>
            <a:gdLst/>
            <a:ahLst/>
            <a:cxnLst/>
            <a:rect l="l" t="t" r="r" b="b"/>
            <a:pathLst>
              <a:path w="50800" h="72389">
                <a:moveTo>
                  <a:pt x="46227" y="62519"/>
                </a:moveTo>
                <a:lnTo>
                  <a:pt x="34089" y="62519"/>
                </a:lnTo>
                <a:lnTo>
                  <a:pt x="39932" y="59228"/>
                </a:lnTo>
                <a:lnTo>
                  <a:pt x="39932" y="46066"/>
                </a:lnTo>
                <a:lnTo>
                  <a:pt x="37010" y="43873"/>
                </a:lnTo>
                <a:lnTo>
                  <a:pt x="28245" y="41679"/>
                </a:lnTo>
                <a:lnTo>
                  <a:pt x="16557" y="38389"/>
                </a:lnTo>
                <a:lnTo>
                  <a:pt x="7791" y="36195"/>
                </a:lnTo>
                <a:lnTo>
                  <a:pt x="1947" y="30711"/>
                </a:lnTo>
                <a:lnTo>
                  <a:pt x="1947" y="21936"/>
                </a:lnTo>
                <a:lnTo>
                  <a:pt x="3956" y="12030"/>
                </a:lnTo>
                <a:lnTo>
                  <a:pt x="9252" y="5209"/>
                </a:lnTo>
                <a:lnTo>
                  <a:pt x="16740" y="1268"/>
                </a:lnTo>
                <a:lnTo>
                  <a:pt x="25323" y="0"/>
                </a:lnTo>
                <a:lnTo>
                  <a:pt x="38015" y="2793"/>
                </a:lnTo>
                <a:lnTo>
                  <a:pt x="45046" y="9185"/>
                </a:lnTo>
                <a:lnTo>
                  <a:pt x="45340" y="9871"/>
                </a:lnTo>
                <a:lnTo>
                  <a:pt x="21427" y="9871"/>
                </a:lnTo>
                <a:lnTo>
                  <a:pt x="12661" y="10968"/>
                </a:lnTo>
                <a:lnTo>
                  <a:pt x="12661" y="25227"/>
                </a:lnTo>
                <a:lnTo>
                  <a:pt x="15583" y="26323"/>
                </a:lnTo>
                <a:lnTo>
                  <a:pt x="23375" y="28517"/>
                </a:lnTo>
                <a:lnTo>
                  <a:pt x="33115" y="31808"/>
                </a:lnTo>
                <a:lnTo>
                  <a:pt x="45776" y="35098"/>
                </a:lnTo>
                <a:lnTo>
                  <a:pt x="50646" y="40582"/>
                </a:lnTo>
                <a:lnTo>
                  <a:pt x="50646" y="49357"/>
                </a:lnTo>
                <a:lnTo>
                  <a:pt x="48759" y="58971"/>
                </a:lnTo>
                <a:lnTo>
                  <a:pt x="46227" y="62519"/>
                </a:lnTo>
                <a:close/>
              </a:path>
              <a:path w="50800" h="72389">
                <a:moveTo>
                  <a:pt x="48698" y="20839"/>
                </a:moveTo>
                <a:lnTo>
                  <a:pt x="38958" y="20839"/>
                </a:lnTo>
                <a:lnTo>
                  <a:pt x="38958" y="16452"/>
                </a:lnTo>
                <a:lnTo>
                  <a:pt x="37010" y="9871"/>
                </a:lnTo>
                <a:lnTo>
                  <a:pt x="45340" y="9871"/>
                </a:lnTo>
                <a:lnTo>
                  <a:pt x="48059" y="16195"/>
                </a:lnTo>
                <a:lnTo>
                  <a:pt x="48698" y="20839"/>
                </a:lnTo>
                <a:close/>
              </a:path>
              <a:path w="50800" h="72389">
                <a:moveTo>
                  <a:pt x="26297" y="72390"/>
                </a:moveTo>
                <a:lnTo>
                  <a:pt x="12463" y="69700"/>
                </a:lnTo>
                <a:lnTo>
                  <a:pt x="4748" y="63204"/>
                </a:lnTo>
                <a:lnTo>
                  <a:pt x="1232" y="55270"/>
                </a:lnTo>
                <a:lnTo>
                  <a:pt x="0" y="48260"/>
                </a:lnTo>
                <a:lnTo>
                  <a:pt x="10713" y="48260"/>
                </a:lnTo>
                <a:lnTo>
                  <a:pt x="10713" y="53744"/>
                </a:lnTo>
                <a:lnTo>
                  <a:pt x="11687" y="62519"/>
                </a:lnTo>
                <a:lnTo>
                  <a:pt x="46227" y="62519"/>
                </a:lnTo>
                <a:lnTo>
                  <a:pt x="43585" y="66221"/>
                </a:lnTo>
                <a:lnTo>
                  <a:pt x="35854" y="70797"/>
                </a:lnTo>
                <a:lnTo>
                  <a:pt x="26297" y="7239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062907" y="5584019"/>
            <a:ext cx="54610" cy="72390"/>
          </a:xfrm>
          <a:custGeom>
            <a:avLst/>
            <a:gdLst/>
            <a:ahLst/>
            <a:cxnLst/>
            <a:rect l="l" t="t" r="r" b="b"/>
            <a:pathLst>
              <a:path w="54610" h="72389">
                <a:moveTo>
                  <a:pt x="37010" y="72390"/>
                </a:moveTo>
                <a:lnTo>
                  <a:pt x="26297" y="72390"/>
                </a:lnTo>
                <a:lnTo>
                  <a:pt x="15203" y="69854"/>
                </a:lnTo>
                <a:lnTo>
                  <a:pt x="6939" y="62793"/>
                </a:lnTo>
                <a:lnTo>
                  <a:pt x="1780" y="52030"/>
                </a:lnTo>
                <a:lnTo>
                  <a:pt x="0" y="38389"/>
                </a:lnTo>
                <a:lnTo>
                  <a:pt x="1689" y="23136"/>
                </a:lnTo>
                <a:lnTo>
                  <a:pt x="6939" y="10968"/>
                </a:lnTo>
                <a:lnTo>
                  <a:pt x="16024" y="2913"/>
                </a:lnTo>
                <a:lnTo>
                  <a:pt x="29219" y="0"/>
                </a:lnTo>
                <a:lnTo>
                  <a:pt x="40572" y="2776"/>
                </a:lnTo>
                <a:lnTo>
                  <a:pt x="47636" y="9871"/>
                </a:lnTo>
                <a:lnTo>
                  <a:pt x="27271" y="9871"/>
                </a:lnTo>
                <a:lnTo>
                  <a:pt x="20575" y="11585"/>
                </a:lnTo>
                <a:lnTo>
                  <a:pt x="15340" y="16178"/>
                </a:lnTo>
                <a:lnTo>
                  <a:pt x="11931" y="22827"/>
                </a:lnTo>
                <a:lnTo>
                  <a:pt x="10713" y="30711"/>
                </a:lnTo>
                <a:lnTo>
                  <a:pt x="53742" y="30711"/>
                </a:lnTo>
                <a:lnTo>
                  <a:pt x="54542" y="39485"/>
                </a:lnTo>
                <a:lnTo>
                  <a:pt x="10713" y="39485"/>
                </a:lnTo>
                <a:lnTo>
                  <a:pt x="11809" y="49100"/>
                </a:lnTo>
                <a:lnTo>
                  <a:pt x="15096" y="56349"/>
                </a:lnTo>
                <a:lnTo>
                  <a:pt x="20575" y="60925"/>
                </a:lnTo>
                <a:lnTo>
                  <a:pt x="28245" y="62519"/>
                </a:lnTo>
                <a:lnTo>
                  <a:pt x="49088" y="62519"/>
                </a:lnTo>
                <a:lnTo>
                  <a:pt x="42854" y="66906"/>
                </a:lnTo>
                <a:lnTo>
                  <a:pt x="40906" y="69100"/>
                </a:lnTo>
                <a:lnTo>
                  <a:pt x="37010" y="72390"/>
                </a:lnTo>
                <a:close/>
              </a:path>
              <a:path w="54610" h="72389">
                <a:moveTo>
                  <a:pt x="53742" y="30711"/>
                </a:moveTo>
                <a:lnTo>
                  <a:pt x="44802" y="30711"/>
                </a:lnTo>
                <a:lnTo>
                  <a:pt x="43433" y="22827"/>
                </a:lnTo>
                <a:lnTo>
                  <a:pt x="40419" y="16178"/>
                </a:lnTo>
                <a:lnTo>
                  <a:pt x="35215" y="11585"/>
                </a:lnTo>
                <a:lnTo>
                  <a:pt x="27271" y="9871"/>
                </a:lnTo>
                <a:lnTo>
                  <a:pt x="47636" y="9871"/>
                </a:lnTo>
                <a:lnTo>
                  <a:pt x="48455" y="10694"/>
                </a:lnTo>
                <a:lnTo>
                  <a:pt x="53051" y="23136"/>
                </a:lnTo>
                <a:lnTo>
                  <a:pt x="53742" y="30711"/>
                </a:lnTo>
                <a:close/>
              </a:path>
              <a:path w="54610" h="72389">
                <a:moveTo>
                  <a:pt x="49088" y="62519"/>
                </a:moveTo>
                <a:lnTo>
                  <a:pt x="37984" y="62519"/>
                </a:lnTo>
                <a:lnTo>
                  <a:pt x="43828" y="53744"/>
                </a:lnTo>
                <a:lnTo>
                  <a:pt x="43828" y="48260"/>
                </a:lnTo>
                <a:lnTo>
                  <a:pt x="54542" y="48260"/>
                </a:lnTo>
                <a:lnTo>
                  <a:pt x="50646" y="61422"/>
                </a:lnTo>
                <a:lnTo>
                  <a:pt x="49088" y="625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132059" y="5584019"/>
            <a:ext cx="29209" cy="70485"/>
          </a:xfrm>
          <a:custGeom>
            <a:avLst/>
            <a:gdLst/>
            <a:ahLst/>
            <a:cxnLst/>
            <a:rect l="l" t="t" r="r" b="b"/>
            <a:pathLst>
              <a:path w="29210" h="70485">
                <a:moveTo>
                  <a:pt x="15705" y="13161"/>
                </a:moveTo>
                <a:lnTo>
                  <a:pt x="9739" y="13161"/>
                </a:lnTo>
                <a:lnTo>
                  <a:pt x="13635" y="5484"/>
                </a:lnTo>
                <a:lnTo>
                  <a:pt x="19479" y="0"/>
                </a:lnTo>
                <a:lnTo>
                  <a:pt x="29219" y="0"/>
                </a:lnTo>
                <a:lnTo>
                  <a:pt x="29219" y="12065"/>
                </a:lnTo>
                <a:lnTo>
                  <a:pt x="16557" y="12065"/>
                </a:lnTo>
                <a:lnTo>
                  <a:pt x="15705" y="13161"/>
                </a:lnTo>
                <a:close/>
              </a:path>
              <a:path w="29210" h="70485">
                <a:moveTo>
                  <a:pt x="9739" y="70197"/>
                </a:moveTo>
                <a:lnTo>
                  <a:pt x="0" y="70197"/>
                </a:lnTo>
                <a:lnTo>
                  <a:pt x="0" y="2193"/>
                </a:lnTo>
                <a:lnTo>
                  <a:pt x="9739" y="2193"/>
                </a:lnTo>
                <a:lnTo>
                  <a:pt x="9739" y="13161"/>
                </a:lnTo>
                <a:lnTo>
                  <a:pt x="15705" y="13161"/>
                </a:lnTo>
                <a:lnTo>
                  <a:pt x="9739" y="20839"/>
                </a:lnTo>
                <a:lnTo>
                  <a:pt x="9739" y="7019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198289" y="5584019"/>
            <a:ext cx="50800" cy="72390"/>
          </a:xfrm>
          <a:custGeom>
            <a:avLst/>
            <a:gdLst/>
            <a:ahLst/>
            <a:cxnLst/>
            <a:rect l="l" t="t" r="r" b="b"/>
            <a:pathLst>
              <a:path w="50800" h="72389">
                <a:moveTo>
                  <a:pt x="46227" y="62519"/>
                </a:moveTo>
                <a:lnTo>
                  <a:pt x="33115" y="62519"/>
                </a:lnTo>
                <a:lnTo>
                  <a:pt x="39932" y="59228"/>
                </a:lnTo>
                <a:lnTo>
                  <a:pt x="39932" y="46066"/>
                </a:lnTo>
                <a:lnTo>
                  <a:pt x="37010" y="43873"/>
                </a:lnTo>
                <a:lnTo>
                  <a:pt x="28245" y="41679"/>
                </a:lnTo>
                <a:lnTo>
                  <a:pt x="16557" y="38389"/>
                </a:lnTo>
                <a:lnTo>
                  <a:pt x="7791" y="36195"/>
                </a:lnTo>
                <a:lnTo>
                  <a:pt x="1947" y="30711"/>
                </a:lnTo>
                <a:lnTo>
                  <a:pt x="1947" y="21936"/>
                </a:lnTo>
                <a:lnTo>
                  <a:pt x="3819" y="12030"/>
                </a:lnTo>
                <a:lnTo>
                  <a:pt x="8887" y="5209"/>
                </a:lnTo>
                <a:lnTo>
                  <a:pt x="16329" y="1268"/>
                </a:lnTo>
                <a:lnTo>
                  <a:pt x="25323" y="0"/>
                </a:lnTo>
                <a:lnTo>
                  <a:pt x="38015" y="2793"/>
                </a:lnTo>
                <a:lnTo>
                  <a:pt x="45046" y="9185"/>
                </a:lnTo>
                <a:lnTo>
                  <a:pt x="45340" y="9871"/>
                </a:lnTo>
                <a:lnTo>
                  <a:pt x="20453" y="9871"/>
                </a:lnTo>
                <a:lnTo>
                  <a:pt x="11687" y="10968"/>
                </a:lnTo>
                <a:lnTo>
                  <a:pt x="11687" y="25227"/>
                </a:lnTo>
                <a:lnTo>
                  <a:pt x="14609" y="26323"/>
                </a:lnTo>
                <a:lnTo>
                  <a:pt x="23375" y="28517"/>
                </a:lnTo>
                <a:lnTo>
                  <a:pt x="33115" y="31808"/>
                </a:lnTo>
                <a:lnTo>
                  <a:pt x="45776" y="35098"/>
                </a:lnTo>
                <a:lnTo>
                  <a:pt x="50646" y="40582"/>
                </a:lnTo>
                <a:lnTo>
                  <a:pt x="50646" y="49357"/>
                </a:lnTo>
                <a:lnTo>
                  <a:pt x="48759" y="58971"/>
                </a:lnTo>
                <a:lnTo>
                  <a:pt x="46227" y="62519"/>
                </a:lnTo>
                <a:close/>
              </a:path>
              <a:path w="50800" h="72389">
                <a:moveTo>
                  <a:pt x="48698" y="20839"/>
                </a:moveTo>
                <a:lnTo>
                  <a:pt x="37984" y="20839"/>
                </a:lnTo>
                <a:lnTo>
                  <a:pt x="37984" y="16452"/>
                </a:lnTo>
                <a:lnTo>
                  <a:pt x="37010" y="9871"/>
                </a:lnTo>
                <a:lnTo>
                  <a:pt x="45340" y="9871"/>
                </a:lnTo>
                <a:lnTo>
                  <a:pt x="48059" y="16195"/>
                </a:lnTo>
                <a:lnTo>
                  <a:pt x="48698" y="20839"/>
                </a:lnTo>
                <a:close/>
              </a:path>
              <a:path w="50800" h="72389">
                <a:moveTo>
                  <a:pt x="26297" y="72390"/>
                </a:moveTo>
                <a:lnTo>
                  <a:pt x="11915" y="69700"/>
                </a:lnTo>
                <a:lnTo>
                  <a:pt x="4017" y="63204"/>
                </a:lnTo>
                <a:lnTo>
                  <a:pt x="684" y="55270"/>
                </a:lnTo>
                <a:lnTo>
                  <a:pt x="0" y="48260"/>
                </a:lnTo>
                <a:lnTo>
                  <a:pt x="9739" y="48260"/>
                </a:lnTo>
                <a:lnTo>
                  <a:pt x="10713" y="53744"/>
                </a:lnTo>
                <a:lnTo>
                  <a:pt x="11687" y="62519"/>
                </a:lnTo>
                <a:lnTo>
                  <a:pt x="46227" y="62519"/>
                </a:lnTo>
                <a:lnTo>
                  <a:pt x="43585" y="66221"/>
                </a:lnTo>
                <a:lnTo>
                  <a:pt x="35854" y="70797"/>
                </a:lnTo>
                <a:lnTo>
                  <a:pt x="26297" y="7239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259649" y="5584019"/>
            <a:ext cx="53975" cy="97790"/>
          </a:xfrm>
          <a:custGeom>
            <a:avLst/>
            <a:gdLst/>
            <a:ahLst/>
            <a:cxnLst/>
            <a:rect l="l" t="t" r="r" b="b"/>
            <a:pathLst>
              <a:path w="53975" h="97789">
                <a:moveTo>
                  <a:pt x="23185" y="10968"/>
                </a:moveTo>
                <a:lnTo>
                  <a:pt x="9739" y="10968"/>
                </a:lnTo>
                <a:lnTo>
                  <a:pt x="12661" y="7677"/>
                </a:lnTo>
                <a:lnTo>
                  <a:pt x="17531" y="0"/>
                </a:lnTo>
                <a:lnTo>
                  <a:pt x="28245" y="0"/>
                </a:lnTo>
                <a:lnTo>
                  <a:pt x="39187" y="2536"/>
                </a:lnTo>
                <a:lnTo>
                  <a:pt x="47115" y="9597"/>
                </a:lnTo>
                <a:lnTo>
                  <a:pt x="47238" y="9871"/>
                </a:lnTo>
                <a:lnTo>
                  <a:pt x="26297" y="9871"/>
                </a:lnTo>
                <a:lnTo>
                  <a:pt x="23185" y="10968"/>
                </a:lnTo>
                <a:close/>
              </a:path>
              <a:path w="53975" h="97789">
                <a:moveTo>
                  <a:pt x="10713" y="97618"/>
                </a:moveTo>
                <a:lnTo>
                  <a:pt x="0" y="97618"/>
                </a:lnTo>
                <a:lnTo>
                  <a:pt x="0" y="2193"/>
                </a:lnTo>
                <a:lnTo>
                  <a:pt x="9739" y="2193"/>
                </a:lnTo>
                <a:lnTo>
                  <a:pt x="9739" y="10968"/>
                </a:lnTo>
                <a:lnTo>
                  <a:pt x="23185" y="10968"/>
                </a:lnTo>
                <a:lnTo>
                  <a:pt x="17546" y="12956"/>
                </a:lnTo>
                <a:lnTo>
                  <a:pt x="12539" y="20565"/>
                </a:lnTo>
                <a:lnTo>
                  <a:pt x="10272" y="30231"/>
                </a:lnTo>
                <a:lnTo>
                  <a:pt x="9739" y="39485"/>
                </a:lnTo>
                <a:lnTo>
                  <a:pt x="11505" y="50488"/>
                </a:lnTo>
                <a:lnTo>
                  <a:pt x="15827" y="57583"/>
                </a:lnTo>
                <a:lnTo>
                  <a:pt x="21244" y="61388"/>
                </a:lnTo>
                <a:lnTo>
                  <a:pt x="26297" y="62519"/>
                </a:lnTo>
                <a:lnTo>
                  <a:pt x="10713" y="62519"/>
                </a:lnTo>
                <a:lnTo>
                  <a:pt x="10713" y="97618"/>
                </a:lnTo>
                <a:close/>
              </a:path>
              <a:path w="53975" h="97789">
                <a:moveTo>
                  <a:pt x="27271" y="72390"/>
                </a:moveTo>
                <a:lnTo>
                  <a:pt x="18505" y="72390"/>
                </a:lnTo>
                <a:lnTo>
                  <a:pt x="13635" y="68003"/>
                </a:lnTo>
                <a:lnTo>
                  <a:pt x="10713" y="62519"/>
                </a:lnTo>
                <a:lnTo>
                  <a:pt x="26297" y="62519"/>
                </a:lnTo>
                <a:lnTo>
                  <a:pt x="33815" y="60411"/>
                </a:lnTo>
                <a:lnTo>
                  <a:pt x="38958" y="54704"/>
                </a:lnTo>
                <a:lnTo>
                  <a:pt x="41911" y="46324"/>
                </a:lnTo>
                <a:lnTo>
                  <a:pt x="42854" y="36195"/>
                </a:lnTo>
                <a:lnTo>
                  <a:pt x="42459" y="28380"/>
                </a:lnTo>
                <a:lnTo>
                  <a:pt x="40419" y="19742"/>
                </a:lnTo>
                <a:lnTo>
                  <a:pt x="35458" y="12750"/>
                </a:lnTo>
                <a:lnTo>
                  <a:pt x="26297" y="9871"/>
                </a:lnTo>
                <a:lnTo>
                  <a:pt x="47238" y="9871"/>
                </a:lnTo>
                <a:lnTo>
                  <a:pt x="51940" y="20359"/>
                </a:lnTo>
                <a:lnTo>
                  <a:pt x="53568" y="34001"/>
                </a:lnTo>
                <a:lnTo>
                  <a:pt x="52335" y="46940"/>
                </a:lnTo>
                <a:lnTo>
                  <a:pt x="48089" y="59366"/>
                </a:lnTo>
                <a:lnTo>
                  <a:pt x="40008" y="68706"/>
                </a:lnTo>
                <a:lnTo>
                  <a:pt x="27271" y="7239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22957" y="5584019"/>
            <a:ext cx="57785" cy="72390"/>
          </a:xfrm>
          <a:custGeom>
            <a:avLst/>
            <a:gdLst/>
            <a:ahLst/>
            <a:cxnLst/>
            <a:rect l="l" t="t" r="r" b="b"/>
            <a:pathLst>
              <a:path w="57785" h="72389">
                <a:moveTo>
                  <a:pt x="11687" y="23033"/>
                </a:moveTo>
                <a:lnTo>
                  <a:pt x="2921" y="23033"/>
                </a:lnTo>
                <a:lnTo>
                  <a:pt x="4687" y="12493"/>
                </a:lnTo>
                <a:lnTo>
                  <a:pt x="9739" y="5347"/>
                </a:lnTo>
                <a:lnTo>
                  <a:pt x="17714" y="1285"/>
                </a:lnTo>
                <a:lnTo>
                  <a:pt x="28245" y="0"/>
                </a:lnTo>
                <a:lnTo>
                  <a:pt x="33799" y="445"/>
                </a:lnTo>
                <a:lnTo>
                  <a:pt x="41272" y="2742"/>
                </a:lnTo>
                <a:lnTo>
                  <a:pt x="47831" y="8329"/>
                </a:lnTo>
                <a:lnTo>
                  <a:pt x="48252" y="9871"/>
                </a:lnTo>
                <a:lnTo>
                  <a:pt x="14609" y="9871"/>
                </a:lnTo>
                <a:lnTo>
                  <a:pt x="12661" y="17549"/>
                </a:lnTo>
                <a:lnTo>
                  <a:pt x="11687" y="23033"/>
                </a:lnTo>
                <a:close/>
              </a:path>
              <a:path w="57785" h="72389">
                <a:moveTo>
                  <a:pt x="30193" y="72390"/>
                </a:moveTo>
                <a:lnTo>
                  <a:pt x="18505" y="72390"/>
                </a:lnTo>
                <a:lnTo>
                  <a:pt x="11094" y="70848"/>
                </a:lnTo>
                <a:lnTo>
                  <a:pt x="5235" y="66632"/>
                </a:lnTo>
                <a:lnTo>
                  <a:pt x="1384" y="60360"/>
                </a:lnTo>
                <a:lnTo>
                  <a:pt x="0" y="52647"/>
                </a:lnTo>
                <a:lnTo>
                  <a:pt x="426" y="47215"/>
                </a:lnTo>
                <a:lnTo>
                  <a:pt x="2678" y="40445"/>
                </a:lnTo>
                <a:lnTo>
                  <a:pt x="8217" y="34293"/>
                </a:lnTo>
                <a:lnTo>
                  <a:pt x="18505" y="30711"/>
                </a:lnTo>
                <a:lnTo>
                  <a:pt x="35062" y="28517"/>
                </a:lnTo>
                <a:lnTo>
                  <a:pt x="37010" y="28517"/>
                </a:lnTo>
                <a:lnTo>
                  <a:pt x="39932" y="27420"/>
                </a:lnTo>
                <a:lnTo>
                  <a:pt x="39932" y="13161"/>
                </a:lnTo>
                <a:lnTo>
                  <a:pt x="36036" y="9871"/>
                </a:lnTo>
                <a:lnTo>
                  <a:pt x="48252" y="9871"/>
                </a:lnTo>
                <a:lnTo>
                  <a:pt x="50646" y="18646"/>
                </a:lnTo>
                <a:lnTo>
                  <a:pt x="50646" y="35098"/>
                </a:lnTo>
                <a:lnTo>
                  <a:pt x="39932" y="35098"/>
                </a:lnTo>
                <a:lnTo>
                  <a:pt x="38958" y="36195"/>
                </a:lnTo>
                <a:lnTo>
                  <a:pt x="36036" y="37292"/>
                </a:lnTo>
                <a:lnTo>
                  <a:pt x="23375" y="39485"/>
                </a:lnTo>
                <a:lnTo>
                  <a:pt x="18505" y="40582"/>
                </a:lnTo>
                <a:lnTo>
                  <a:pt x="10713" y="41679"/>
                </a:lnTo>
                <a:lnTo>
                  <a:pt x="10713" y="58132"/>
                </a:lnTo>
                <a:lnTo>
                  <a:pt x="13635" y="62519"/>
                </a:lnTo>
                <a:lnTo>
                  <a:pt x="39932" y="62519"/>
                </a:lnTo>
                <a:lnTo>
                  <a:pt x="37010" y="65809"/>
                </a:lnTo>
                <a:lnTo>
                  <a:pt x="30193" y="72390"/>
                </a:lnTo>
                <a:close/>
              </a:path>
              <a:path w="57785" h="72389">
                <a:moveTo>
                  <a:pt x="39932" y="62519"/>
                </a:moveTo>
                <a:lnTo>
                  <a:pt x="31167" y="62519"/>
                </a:lnTo>
                <a:lnTo>
                  <a:pt x="39932" y="55938"/>
                </a:lnTo>
                <a:lnTo>
                  <a:pt x="39932" y="35098"/>
                </a:lnTo>
                <a:lnTo>
                  <a:pt x="50646" y="35098"/>
                </a:lnTo>
                <a:lnTo>
                  <a:pt x="50646" y="61422"/>
                </a:lnTo>
                <a:lnTo>
                  <a:pt x="40906" y="61422"/>
                </a:lnTo>
                <a:lnTo>
                  <a:pt x="39932" y="62519"/>
                </a:lnTo>
                <a:close/>
              </a:path>
              <a:path w="57785" h="72389">
                <a:moveTo>
                  <a:pt x="53568" y="71294"/>
                </a:moveTo>
                <a:lnTo>
                  <a:pt x="42854" y="71294"/>
                </a:lnTo>
                <a:lnTo>
                  <a:pt x="40906" y="65809"/>
                </a:lnTo>
                <a:lnTo>
                  <a:pt x="40906" y="61422"/>
                </a:lnTo>
                <a:lnTo>
                  <a:pt x="50646" y="61422"/>
                </a:lnTo>
                <a:lnTo>
                  <a:pt x="51620" y="62519"/>
                </a:lnTo>
                <a:lnTo>
                  <a:pt x="57464" y="62519"/>
                </a:lnTo>
                <a:lnTo>
                  <a:pt x="57464" y="70197"/>
                </a:lnTo>
                <a:lnTo>
                  <a:pt x="55516" y="70197"/>
                </a:lnTo>
                <a:lnTo>
                  <a:pt x="53568" y="71294"/>
                </a:lnTo>
                <a:close/>
              </a:path>
              <a:path w="57785" h="72389">
                <a:moveTo>
                  <a:pt x="57464" y="62519"/>
                </a:moveTo>
                <a:lnTo>
                  <a:pt x="55516" y="62519"/>
                </a:lnTo>
                <a:lnTo>
                  <a:pt x="57464" y="61422"/>
                </a:lnTo>
                <a:lnTo>
                  <a:pt x="57464" y="625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87239" y="5584019"/>
            <a:ext cx="52069" cy="72390"/>
          </a:xfrm>
          <a:custGeom>
            <a:avLst/>
            <a:gdLst/>
            <a:ahLst/>
            <a:cxnLst/>
            <a:rect l="l" t="t" r="r" b="b"/>
            <a:pathLst>
              <a:path w="52070" h="72389">
                <a:moveTo>
                  <a:pt x="27271" y="72390"/>
                </a:moveTo>
                <a:lnTo>
                  <a:pt x="15613" y="69854"/>
                </a:lnTo>
                <a:lnTo>
                  <a:pt x="7061" y="62793"/>
                </a:lnTo>
                <a:lnTo>
                  <a:pt x="1795" y="52030"/>
                </a:lnTo>
                <a:lnTo>
                  <a:pt x="0" y="38389"/>
                </a:lnTo>
                <a:lnTo>
                  <a:pt x="1689" y="23136"/>
                </a:lnTo>
                <a:lnTo>
                  <a:pt x="6939" y="10968"/>
                </a:lnTo>
                <a:lnTo>
                  <a:pt x="16024" y="2913"/>
                </a:lnTo>
                <a:lnTo>
                  <a:pt x="29219" y="0"/>
                </a:lnTo>
                <a:lnTo>
                  <a:pt x="39156" y="2245"/>
                </a:lnTo>
                <a:lnTo>
                  <a:pt x="45898" y="8089"/>
                </a:lnTo>
                <a:lnTo>
                  <a:pt x="46778" y="9871"/>
                </a:lnTo>
                <a:lnTo>
                  <a:pt x="27271" y="9871"/>
                </a:lnTo>
                <a:lnTo>
                  <a:pt x="19342" y="12287"/>
                </a:lnTo>
                <a:lnTo>
                  <a:pt x="14244" y="18509"/>
                </a:lnTo>
                <a:lnTo>
                  <a:pt x="11520" y="26992"/>
                </a:lnTo>
                <a:lnTo>
                  <a:pt x="10713" y="36195"/>
                </a:lnTo>
                <a:lnTo>
                  <a:pt x="11383" y="44935"/>
                </a:lnTo>
                <a:lnTo>
                  <a:pt x="13879" y="53470"/>
                </a:lnTo>
                <a:lnTo>
                  <a:pt x="18931" y="59948"/>
                </a:lnTo>
                <a:lnTo>
                  <a:pt x="27271" y="62519"/>
                </a:lnTo>
                <a:lnTo>
                  <a:pt x="46061" y="62519"/>
                </a:lnTo>
                <a:lnTo>
                  <a:pt x="45654" y="63342"/>
                </a:lnTo>
                <a:lnTo>
                  <a:pt x="38334" y="69820"/>
                </a:lnTo>
                <a:lnTo>
                  <a:pt x="27271" y="72390"/>
                </a:lnTo>
                <a:close/>
              </a:path>
              <a:path w="52070" h="72389">
                <a:moveTo>
                  <a:pt x="51620" y="25227"/>
                </a:moveTo>
                <a:lnTo>
                  <a:pt x="41880" y="25227"/>
                </a:lnTo>
                <a:lnTo>
                  <a:pt x="40906" y="15355"/>
                </a:lnTo>
                <a:lnTo>
                  <a:pt x="36036" y="9871"/>
                </a:lnTo>
                <a:lnTo>
                  <a:pt x="46778" y="9871"/>
                </a:lnTo>
                <a:lnTo>
                  <a:pt x="49900" y="16195"/>
                </a:lnTo>
                <a:lnTo>
                  <a:pt x="51620" y="25227"/>
                </a:lnTo>
                <a:close/>
              </a:path>
              <a:path w="52070" h="72389">
                <a:moveTo>
                  <a:pt x="46061" y="62519"/>
                </a:moveTo>
                <a:lnTo>
                  <a:pt x="34089" y="62519"/>
                </a:lnTo>
                <a:lnTo>
                  <a:pt x="39932" y="55938"/>
                </a:lnTo>
                <a:lnTo>
                  <a:pt x="41880" y="46066"/>
                </a:lnTo>
                <a:lnTo>
                  <a:pt x="51620" y="46066"/>
                </a:lnTo>
                <a:lnTo>
                  <a:pt x="49870" y="54807"/>
                </a:lnTo>
                <a:lnTo>
                  <a:pt x="46061" y="625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446651" y="5584019"/>
            <a:ext cx="55880" cy="72390"/>
          </a:xfrm>
          <a:custGeom>
            <a:avLst/>
            <a:gdLst/>
            <a:ahLst/>
            <a:cxnLst/>
            <a:rect l="l" t="t" r="r" b="b"/>
            <a:pathLst>
              <a:path w="55879" h="72389">
                <a:moveTo>
                  <a:pt x="37010" y="72390"/>
                </a:moveTo>
                <a:lnTo>
                  <a:pt x="27271" y="72390"/>
                </a:lnTo>
                <a:lnTo>
                  <a:pt x="16024" y="69854"/>
                </a:lnTo>
                <a:lnTo>
                  <a:pt x="7426" y="62793"/>
                </a:lnTo>
                <a:lnTo>
                  <a:pt x="1932" y="52030"/>
                </a:lnTo>
                <a:lnTo>
                  <a:pt x="0" y="38389"/>
                </a:lnTo>
                <a:lnTo>
                  <a:pt x="1826" y="23136"/>
                </a:lnTo>
                <a:lnTo>
                  <a:pt x="7304" y="10968"/>
                </a:lnTo>
                <a:lnTo>
                  <a:pt x="16435" y="2913"/>
                </a:lnTo>
                <a:lnTo>
                  <a:pt x="29219" y="0"/>
                </a:lnTo>
                <a:lnTo>
                  <a:pt x="40724" y="2776"/>
                </a:lnTo>
                <a:lnTo>
                  <a:pt x="48088" y="9871"/>
                </a:lnTo>
                <a:lnTo>
                  <a:pt x="28245" y="9871"/>
                </a:lnTo>
                <a:lnTo>
                  <a:pt x="21396" y="11585"/>
                </a:lnTo>
                <a:lnTo>
                  <a:pt x="15827" y="16178"/>
                </a:lnTo>
                <a:lnTo>
                  <a:pt x="12083" y="22827"/>
                </a:lnTo>
                <a:lnTo>
                  <a:pt x="10713" y="30711"/>
                </a:lnTo>
                <a:lnTo>
                  <a:pt x="54634" y="30711"/>
                </a:lnTo>
                <a:lnTo>
                  <a:pt x="55516" y="39485"/>
                </a:lnTo>
                <a:lnTo>
                  <a:pt x="10713" y="39485"/>
                </a:lnTo>
                <a:lnTo>
                  <a:pt x="11961" y="49100"/>
                </a:lnTo>
                <a:lnTo>
                  <a:pt x="15583" y="56349"/>
                </a:lnTo>
                <a:lnTo>
                  <a:pt x="21396" y="60925"/>
                </a:lnTo>
                <a:lnTo>
                  <a:pt x="29219" y="62519"/>
                </a:lnTo>
                <a:lnTo>
                  <a:pt x="50062" y="62519"/>
                </a:lnTo>
                <a:lnTo>
                  <a:pt x="43828" y="66906"/>
                </a:lnTo>
                <a:lnTo>
                  <a:pt x="40906" y="69100"/>
                </a:lnTo>
                <a:lnTo>
                  <a:pt x="37010" y="72390"/>
                </a:lnTo>
                <a:close/>
              </a:path>
              <a:path w="55879" h="72389">
                <a:moveTo>
                  <a:pt x="54634" y="30711"/>
                </a:moveTo>
                <a:lnTo>
                  <a:pt x="44802" y="30711"/>
                </a:lnTo>
                <a:lnTo>
                  <a:pt x="43996" y="22827"/>
                </a:lnTo>
                <a:lnTo>
                  <a:pt x="41272" y="16178"/>
                </a:lnTo>
                <a:lnTo>
                  <a:pt x="36173" y="11585"/>
                </a:lnTo>
                <a:lnTo>
                  <a:pt x="28245" y="9871"/>
                </a:lnTo>
                <a:lnTo>
                  <a:pt x="48088" y="9871"/>
                </a:lnTo>
                <a:lnTo>
                  <a:pt x="48942" y="10694"/>
                </a:lnTo>
                <a:lnTo>
                  <a:pt x="53872" y="23136"/>
                </a:lnTo>
                <a:lnTo>
                  <a:pt x="54634" y="30711"/>
                </a:lnTo>
                <a:close/>
              </a:path>
              <a:path w="55879" h="72389">
                <a:moveTo>
                  <a:pt x="50062" y="62519"/>
                </a:moveTo>
                <a:lnTo>
                  <a:pt x="37984" y="62519"/>
                </a:lnTo>
                <a:lnTo>
                  <a:pt x="43828" y="53744"/>
                </a:lnTo>
                <a:lnTo>
                  <a:pt x="44802" y="48260"/>
                </a:lnTo>
                <a:lnTo>
                  <a:pt x="54542" y="48260"/>
                </a:lnTo>
                <a:lnTo>
                  <a:pt x="54542" y="51551"/>
                </a:lnTo>
                <a:lnTo>
                  <a:pt x="51620" y="61422"/>
                </a:lnTo>
                <a:lnTo>
                  <a:pt x="50062" y="625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66600" y="5556598"/>
            <a:ext cx="50165" cy="93345"/>
          </a:xfrm>
          <a:custGeom>
            <a:avLst/>
            <a:gdLst/>
            <a:ahLst/>
            <a:cxnLst/>
            <a:rect l="l" t="t" r="r" b="b"/>
            <a:pathLst>
              <a:path w="50164" h="93345">
                <a:moveTo>
                  <a:pt x="9739" y="93230"/>
                </a:moveTo>
                <a:lnTo>
                  <a:pt x="0" y="93230"/>
                </a:lnTo>
                <a:lnTo>
                  <a:pt x="0" y="0"/>
                </a:lnTo>
                <a:lnTo>
                  <a:pt x="9739" y="0"/>
                </a:lnTo>
                <a:lnTo>
                  <a:pt x="9739" y="53744"/>
                </a:lnTo>
                <a:lnTo>
                  <a:pt x="27196" y="53744"/>
                </a:lnTo>
                <a:lnTo>
                  <a:pt x="30317" y="59228"/>
                </a:lnTo>
                <a:lnTo>
                  <a:pt x="17531" y="59228"/>
                </a:lnTo>
                <a:lnTo>
                  <a:pt x="9739" y="66906"/>
                </a:lnTo>
                <a:lnTo>
                  <a:pt x="9739" y="93230"/>
                </a:lnTo>
                <a:close/>
              </a:path>
              <a:path w="50164" h="93345">
                <a:moveTo>
                  <a:pt x="27196" y="53744"/>
                </a:moveTo>
                <a:lnTo>
                  <a:pt x="9739" y="53744"/>
                </a:lnTo>
                <a:lnTo>
                  <a:pt x="36036" y="25227"/>
                </a:lnTo>
                <a:lnTo>
                  <a:pt x="48698" y="25227"/>
                </a:lnTo>
                <a:lnTo>
                  <a:pt x="25323" y="50454"/>
                </a:lnTo>
                <a:lnTo>
                  <a:pt x="27196" y="53744"/>
                </a:lnTo>
                <a:close/>
              </a:path>
              <a:path w="50164" h="93345">
                <a:moveTo>
                  <a:pt x="49672" y="93230"/>
                </a:moveTo>
                <a:lnTo>
                  <a:pt x="37010" y="93230"/>
                </a:lnTo>
                <a:lnTo>
                  <a:pt x="17531" y="59228"/>
                </a:lnTo>
                <a:lnTo>
                  <a:pt x="30317" y="59228"/>
                </a:lnTo>
                <a:lnTo>
                  <a:pt x="49672" y="9323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922116" y="5579632"/>
            <a:ext cx="54610" cy="72390"/>
          </a:xfrm>
          <a:custGeom>
            <a:avLst/>
            <a:gdLst/>
            <a:ahLst/>
            <a:cxnLst/>
            <a:rect l="l" t="t" r="r" b="b"/>
            <a:pathLst>
              <a:path w="54610" h="72389">
                <a:moveTo>
                  <a:pt x="36036" y="72390"/>
                </a:moveTo>
                <a:lnTo>
                  <a:pt x="26297" y="72390"/>
                </a:lnTo>
                <a:lnTo>
                  <a:pt x="15203" y="69854"/>
                </a:lnTo>
                <a:lnTo>
                  <a:pt x="6939" y="62793"/>
                </a:lnTo>
                <a:lnTo>
                  <a:pt x="1780" y="52030"/>
                </a:lnTo>
                <a:lnTo>
                  <a:pt x="0" y="38389"/>
                </a:lnTo>
                <a:lnTo>
                  <a:pt x="1674" y="23136"/>
                </a:lnTo>
                <a:lnTo>
                  <a:pt x="6817" y="10968"/>
                </a:lnTo>
                <a:lnTo>
                  <a:pt x="15613" y="2913"/>
                </a:lnTo>
                <a:lnTo>
                  <a:pt x="28245" y="0"/>
                </a:lnTo>
                <a:lnTo>
                  <a:pt x="40161" y="2776"/>
                </a:lnTo>
                <a:lnTo>
                  <a:pt x="47484" y="9871"/>
                </a:lnTo>
                <a:lnTo>
                  <a:pt x="27271" y="9871"/>
                </a:lnTo>
                <a:lnTo>
                  <a:pt x="20575" y="11585"/>
                </a:lnTo>
                <a:lnTo>
                  <a:pt x="15340" y="16178"/>
                </a:lnTo>
                <a:lnTo>
                  <a:pt x="11931" y="22827"/>
                </a:lnTo>
                <a:lnTo>
                  <a:pt x="10713" y="30711"/>
                </a:lnTo>
                <a:lnTo>
                  <a:pt x="53733" y="30711"/>
                </a:lnTo>
                <a:lnTo>
                  <a:pt x="54542" y="39485"/>
                </a:lnTo>
                <a:lnTo>
                  <a:pt x="10713" y="39485"/>
                </a:lnTo>
                <a:lnTo>
                  <a:pt x="11809" y="49100"/>
                </a:lnTo>
                <a:lnTo>
                  <a:pt x="15096" y="56349"/>
                </a:lnTo>
                <a:lnTo>
                  <a:pt x="20575" y="60925"/>
                </a:lnTo>
                <a:lnTo>
                  <a:pt x="28245" y="62519"/>
                </a:lnTo>
                <a:lnTo>
                  <a:pt x="49347" y="62519"/>
                </a:lnTo>
                <a:lnTo>
                  <a:pt x="42854" y="68003"/>
                </a:lnTo>
                <a:lnTo>
                  <a:pt x="40906" y="69100"/>
                </a:lnTo>
                <a:lnTo>
                  <a:pt x="36036" y="72390"/>
                </a:lnTo>
                <a:close/>
              </a:path>
              <a:path w="54610" h="72389">
                <a:moveTo>
                  <a:pt x="53733" y="30711"/>
                </a:moveTo>
                <a:lnTo>
                  <a:pt x="43828" y="30711"/>
                </a:lnTo>
                <a:lnTo>
                  <a:pt x="43022" y="22827"/>
                </a:lnTo>
                <a:lnTo>
                  <a:pt x="40298" y="16178"/>
                </a:lnTo>
                <a:lnTo>
                  <a:pt x="35199" y="11585"/>
                </a:lnTo>
                <a:lnTo>
                  <a:pt x="27271" y="9871"/>
                </a:lnTo>
                <a:lnTo>
                  <a:pt x="47484" y="9871"/>
                </a:lnTo>
                <a:lnTo>
                  <a:pt x="48333" y="10694"/>
                </a:lnTo>
                <a:lnTo>
                  <a:pt x="53035" y="23136"/>
                </a:lnTo>
                <a:lnTo>
                  <a:pt x="53733" y="30711"/>
                </a:lnTo>
                <a:close/>
              </a:path>
              <a:path w="54610" h="72389">
                <a:moveTo>
                  <a:pt x="49347" y="62519"/>
                </a:moveTo>
                <a:lnTo>
                  <a:pt x="37984" y="62519"/>
                </a:lnTo>
                <a:lnTo>
                  <a:pt x="43828" y="53744"/>
                </a:lnTo>
                <a:lnTo>
                  <a:pt x="43828" y="48260"/>
                </a:lnTo>
                <a:lnTo>
                  <a:pt x="54542" y="48260"/>
                </a:lnTo>
                <a:lnTo>
                  <a:pt x="50646" y="61422"/>
                </a:lnTo>
                <a:lnTo>
                  <a:pt x="49347" y="625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991268" y="5579632"/>
            <a:ext cx="29209" cy="70485"/>
          </a:xfrm>
          <a:custGeom>
            <a:avLst/>
            <a:gdLst/>
            <a:ahLst/>
            <a:cxnLst/>
            <a:rect l="l" t="t" r="r" b="b"/>
            <a:pathLst>
              <a:path w="29210" h="70485">
                <a:moveTo>
                  <a:pt x="15705" y="13161"/>
                </a:moveTo>
                <a:lnTo>
                  <a:pt x="9739" y="13161"/>
                </a:lnTo>
                <a:lnTo>
                  <a:pt x="13635" y="5484"/>
                </a:lnTo>
                <a:lnTo>
                  <a:pt x="19479" y="0"/>
                </a:lnTo>
                <a:lnTo>
                  <a:pt x="29219" y="0"/>
                </a:lnTo>
                <a:lnTo>
                  <a:pt x="29219" y="12065"/>
                </a:lnTo>
                <a:lnTo>
                  <a:pt x="16557" y="12065"/>
                </a:lnTo>
                <a:lnTo>
                  <a:pt x="15705" y="13161"/>
                </a:lnTo>
                <a:close/>
              </a:path>
              <a:path w="29210" h="70485">
                <a:moveTo>
                  <a:pt x="9739" y="70197"/>
                </a:moveTo>
                <a:lnTo>
                  <a:pt x="0" y="70197"/>
                </a:lnTo>
                <a:lnTo>
                  <a:pt x="0" y="2193"/>
                </a:lnTo>
                <a:lnTo>
                  <a:pt x="9739" y="2193"/>
                </a:lnTo>
                <a:lnTo>
                  <a:pt x="9739" y="13161"/>
                </a:lnTo>
                <a:lnTo>
                  <a:pt x="15705" y="13161"/>
                </a:lnTo>
                <a:lnTo>
                  <a:pt x="9739" y="20839"/>
                </a:lnTo>
                <a:lnTo>
                  <a:pt x="9739" y="7019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029253" y="5579632"/>
            <a:ext cx="48895" cy="70485"/>
          </a:xfrm>
          <a:custGeom>
            <a:avLst/>
            <a:gdLst/>
            <a:ahLst/>
            <a:cxnLst/>
            <a:rect l="l" t="t" r="r" b="b"/>
            <a:pathLst>
              <a:path w="48895" h="70485">
                <a:moveTo>
                  <a:pt x="19074" y="12065"/>
                </a:moveTo>
                <a:lnTo>
                  <a:pt x="9739" y="12065"/>
                </a:lnTo>
                <a:lnTo>
                  <a:pt x="11687" y="7677"/>
                </a:lnTo>
                <a:lnTo>
                  <a:pt x="17531" y="0"/>
                </a:lnTo>
                <a:lnTo>
                  <a:pt x="28245" y="0"/>
                </a:lnTo>
                <a:lnTo>
                  <a:pt x="35139" y="994"/>
                </a:lnTo>
                <a:lnTo>
                  <a:pt x="41759" y="4661"/>
                </a:lnTo>
                <a:lnTo>
                  <a:pt x="45277" y="9871"/>
                </a:lnTo>
                <a:lnTo>
                  <a:pt x="25323" y="9871"/>
                </a:lnTo>
                <a:lnTo>
                  <a:pt x="20833" y="10848"/>
                </a:lnTo>
                <a:lnTo>
                  <a:pt x="19074" y="12065"/>
                </a:lnTo>
                <a:close/>
              </a:path>
              <a:path w="48895" h="70485">
                <a:moveTo>
                  <a:pt x="9739" y="70197"/>
                </a:moveTo>
                <a:lnTo>
                  <a:pt x="0" y="70197"/>
                </a:lnTo>
                <a:lnTo>
                  <a:pt x="0" y="2193"/>
                </a:lnTo>
                <a:lnTo>
                  <a:pt x="8765" y="2193"/>
                </a:lnTo>
                <a:lnTo>
                  <a:pt x="8765" y="12065"/>
                </a:lnTo>
                <a:lnTo>
                  <a:pt x="19074" y="12065"/>
                </a:lnTo>
                <a:lnTo>
                  <a:pt x="15705" y="14395"/>
                </a:lnTo>
                <a:lnTo>
                  <a:pt x="11489" y="21439"/>
                </a:lnTo>
                <a:lnTo>
                  <a:pt x="9739" y="32904"/>
                </a:lnTo>
                <a:lnTo>
                  <a:pt x="9739" y="70197"/>
                </a:lnTo>
                <a:close/>
              </a:path>
              <a:path w="48895" h="70485">
                <a:moveTo>
                  <a:pt x="48698" y="70197"/>
                </a:moveTo>
                <a:lnTo>
                  <a:pt x="38958" y="70197"/>
                </a:lnTo>
                <a:lnTo>
                  <a:pt x="38958" y="16452"/>
                </a:lnTo>
                <a:lnTo>
                  <a:pt x="36036" y="9871"/>
                </a:lnTo>
                <a:lnTo>
                  <a:pt x="45277" y="9871"/>
                </a:lnTo>
                <a:lnTo>
                  <a:pt x="46735" y="12030"/>
                </a:lnTo>
                <a:lnTo>
                  <a:pt x="48698" y="24130"/>
                </a:lnTo>
                <a:lnTo>
                  <a:pt x="48698" y="7019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090613" y="5579632"/>
            <a:ext cx="55880" cy="72390"/>
          </a:xfrm>
          <a:custGeom>
            <a:avLst/>
            <a:gdLst/>
            <a:ahLst/>
            <a:cxnLst/>
            <a:rect l="l" t="t" r="r" b="b"/>
            <a:pathLst>
              <a:path w="55879" h="72389">
                <a:moveTo>
                  <a:pt x="37010" y="72390"/>
                </a:moveTo>
                <a:lnTo>
                  <a:pt x="27271" y="72390"/>
                </a:lnTo>
                <a:lnTo>
                  <a:pt x="16024" y="69854"/>
                </a:lnTo>
                <a:lnTo>
                  <a:pt x="7426" y="62793"/>
                </a:lnTo>
                <a:lnTo>
                  <a:pt x="1932" y="52030"/>
                </a:lnTo>
                <a:lnTo>
                  <a:pt x="0" y="38389"/>
                </a:lnTo>
                <a:lnTo>
                  <a:pt x="1826" y="23136"/>
                </a:lnTo>
                <a:lnTo>
                  <a:pt x="7304" y="10968"/>
                </a:lnTo>
                <a:lnTo>
                  <a:pt x="16435" y="2913"/>
                </a:lnTo>
                <a:lnTo>
                  <a:pt x="29219" y="0"/>
                </a:lnTo>
                <a:lnTo>
                  <a:pt x="40724" y="2776"/>
                </a:lnTo>
                <a:lnTo>
                  <a:pt x="48088" y="9871"/>
                </a:lnTo>
                <a:lnTo>
                  <a:pt x="28245" y="9871"/>
                </a:lnTo>
                <a:lnTo>
                  <a:pt x="21549" y="11585"/>
                </a:lnTo>
                <a:lnTo>
                  <a:pt x="16314" y="16178"/>
                </a:lnTo>
                <a:lnTo>
                  <a:pt x="12905" y="22827"/>
                </a:lnTo>
                <a:lnTo>
                  <a:pt x="11687" y="30711"/>
                </a:lnTo>
                <a:lnTo>
                  <a:pt x="54634" y="30711"/>
                </a:lnTo>
                <a:lnTo>
                  <a:pt x="55516" y="39485"/>
                </a:lnTo>
                <a:lnTo>
                  <a:pt x="11687" y="39485"/>
                </a:lnTo>
                <a:lnTo>
                  <a:pt x="12783" y="49100"/>
                </a:lnTo>
                <a:lnTo>
                  <a:pt x="16070" y="56349"/>
                </a:lnTo>
                <a:lnTo>
                  <a:pt x="21549" y="60925"/>
                </a:lnTo>
                <a:lnTo>
                  <a:pt x="29219" y="62519"/>
                </a:lnTo>
                <a:lnTo>
                  <a:pt x="50321" y="62519"/>
                </a:lnTo>
                <a:lnTo>
                  <a:pt x="43828" y="68003"/>
                </a:lnTo>
                <a:lnTo>
                  <a:pt x="40906" y="69100"/>
                </a:lnTo>
                <a:lnTo>
                  <a:pt x="37010" y="72390"/>
                </a:lnTo>
                <a:close/>
              </a:path>
              <a:path w="55879" h="72389">
                <a:moveTo>
                  <a:pt x="54634" y="30711"/>
                </a:moveTo>
                <a:lnTo>
                  <a:pt x="44802" y="30711"/>
                </a:lnTo>
                <a:lnTo>
                  <a:pt x="43996" y="22827"/>
                </a:lnTo>
                <a:lnTo>
                  <a:pt x="41272" y="16178"/>
                </a:lnTo>
                <a:lnTo>
                  <a:pt x="36173" y="11585"/>
                </a:lnTo>
                <a:lnTo>
                  <a:pt x="28245" y="9871"/>
                </a:lnTo>
                <a:lnTo>
                  <a:pt x="48088" y="9871"/>
                </a:lnTo>
                <a:lnTo>
                  <a:pt x="48942" y="10694"/>
                </a:lnTo>
                <a:lnTo>
                  <a:pt x="53872" y="23136"/>
                </a:lnTo>
                <a:lnTo>
                  <a:pt x="54634" y="30711"/>
                </a:lnTo>
                <a:close/>
              </a:path>
              <a:path w="55879" h="72389">
                <a:moveTo>
                  <a:pt x="50321" y="62519"/>
                </a:moveTo>
                <a:lnTo>
                  <a:pt x="38958" y="62519"/>
                </a:lnTo>
                <a:lnTo>
                  <a:pt x="44802" y="53744"/>
                </a:lnTo>
                <a:lnTo>
                  <a:pt x="44802" y="48260"/>
                </a:lnTo>
                <a:lnTo>
                  <a:pt x="54542" y="48260"/>
                </a:lnTo>
                <a:lnTo>
                  <a:pt x="54542" y="51551"/>
                </a:lnTo>
                <a:lnTo>
                  <a:pt x="51620" y="61422"/>
                </a:lnTo>
                <a:lnTo>
                  <a:pt x="50321" y="625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164635" y="5556598"/>
            <a:ext cx="0" cy="93345"/>
          </a:xfrm>
          <a:custGeom>
            <a:avLst/>
            <a:gdLst/>
            <a:ahLst/>
            <a:cxnLst/>
            <a:rect l="l" t="t" r="r" b="b"/>
            <a:pathLst>
              <a:path w="0" h="93345">
                <a:moveTo>
                  <a:pt x="0" y="0"/>
                </a:moveTo>
                <a:lnTo>
                  <a:pt x="0" y="93230"/>
                </a:lnTo>
              </a:path>
            </a:pathLst>
          </a:custGeom>
          <a:ln w="973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214308" y="5579632"/>
            <a:ext cx="50165" cy="72390"/>
          </a:xfrm>
          <a:custGeom>
            <a:avLst/>
            <a:gdLst/>
            <a:ahLst/>
            <a:cxnLst/>
            <a:rect l="l" t="t" r="r" b="b"/>
            <a:pathLst>
              <a:path w="50164" h="72389">
                <a:moveTo>
                  <a:pt x="45502" y="62519"/>
                </a:moveTo>
                <a:lnTo>
                  <a:pt x="33115" y="62519"/>
                </a:lnTo>
                <a:lnTo>
                  <a:pt x="39932" y="59228"/>
                </a:lnTo>
                <a:lnTo>
                  <a:pt x="39932" y="46066"/>
                </a:lnTo>
                <a:lnTo>
                  <a:pt x="36036" y="43873"/>
                </a:lnTo>
                <a:lnTo>
                  <a:pt x="27271" y="41679"/>
                </a:lnTo>
                <a:lnTo>
                  <a:pt x="15583" y="38389"/>
                </a:lnTo>
                <a:lnTo>
                  <a:pt x="6817" y="36195"/>
                </a:lnTo>
                <a:lnTo>
                  <a:pt x="1947" y="30711"/>
                </a:lnTo>
                <a:lnTo>
                  <a:pt x="1947" y="21936"/>
                </a:lnTo>
                <a:lnTo>
                  <a:pt x="3804" y="12030"/>
                </a:lnTo>
                <a:lnTo>
                  <a:pt x="8765" y="5209"/>
                </a:lnTo>
                <a:lnTo>
                  <a:pt x="15918" y="1268"/>
                </a:lnTo>
                <a:lnTo>
                  <a:pt x="24349" y="0"/>
                </a:lnTo>
                <a:lnTo>
                  <a:pt x="37452" y="2810"/>
                </a:lnTo>
                <a:lnTo>
                  <a:pt x="44437" y="9323"/>
                </a:lnTo>
                <a:lnTo>
                  <a:pt x="44645" y="9871"/>
                </a:lnTo>
                <a:lnTo>
                  <a:pt x="20453" y="9871"/>
                </a:lnTo>
                <a:lnTo>
                  <a:pt x="11687" y="10968"/>
                </a:lnTo>
                <a:lnTo>
                  <a:pt x="11687" y="25227"/>
                </a:lnTo>
                <a:lnTo>
                  <a:pt x="14609" y="26323"/>
                </a:lnTo>
                <a:lnTo>
                  <a:pt x="22401" y="28517"/>
                </a:lnTo>
                <a:lnTo>
                  <a:pt x="33115" y="31808"/>
                </a:lnTo>
                <a:lnTo>
                  <a:pt x="45776" y="35098"/>
                </a:lnTo>
                <a:lnTo>
                  <a:pt x="49672" y="40582"/>
                </a:lnTo>
                <a:lnTo>
                  <a:pt x="49672" y="49357"/>
                </a:lnTo>
                <a:lnTo>
                  <a:pt x="47922" y="58971"/>
                </a:lnTo>
                <a:lnTo>
                  <a:pt x="45502" y="62519"/>
                </a:lnTo>
                <a:close/>
              </a:path>
              <a:path w="50164" h="72389">
                <a:moveTo>
                  <a:pt x="47724" y="21936"/>
                </a:moveTo>
                <a:lnTo>
                  <a:pt x="37984" y="21936"/>
                </a:lnTo>
                <a:lnTo>
                  <a:pt x="37984" y="17549"/>
                </a:lnTo>
                <a:lnTo>
                  <a:pt x="36036" y="9871"/>
                </a:lnTo>
                <a:lnTo>
                  <a:pt x="44645" y="9871"/>
                </a:lnTo>
                <a:lnTo>
                  <a:pt x="47222" y="16658"/>
                </a:lnTo>
                <a:lnTo>
                  <a:pt x="47724" y="21936"/>
                </a:lnTo>
                <a:close/>
              </a:path>
              <a:path w="50164" h="72389">
                <a:moveTo>
                  <a:pt x="25323" y="72390"/>
                </a:moveTo>
                <a:lnTo>
                  <a:pt x="11505" y="69854"/>
                </a:lnTo>
                <a:lnTo>
                  <a:pt x="3895" y="63616"/>
                </a:lnTo>
                <a:lnTo>
                  <a:pt x="669" y="55732"/>
                </a:lnTo>
                <a:lnTo>
                  <a:pt x="0" y="48260"/>
                </a:lnTo>
                <a:lnTo>
                  <a:pt x="9739" y="48260"/>
                </a:lnTo>
                <a:lnTo>
                  <a:pt x="9739" y="53744"/>
                </a:lnTo>
                <a:lnTo>
                  <a:pt x="11687" y="62519"/>
                </a:lnTo>
                <a:lnTo>
                  <a:pt x="45502" y="62519"/>
                </a:lnTo>
                <a:lnTo>
                  <a:pt x="42976" y="66221"/>
                </a:lnTo>
                <a:lnTo>
                  <a:pt x="35291" y="70797"/>
                </a:lnTo>
                <a:lnTo>
                  <a:pt x="25323" y="7239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275668" y="5579632"/>
            <a:ext cx="53975" cy="97790"/>
          </a:xfrm>
          <a:custGeom>
            <a:avLst/>
            <a:gdLst/>
            <a:ahLst/>
            <a:cxnLst/>
            <a:rect l="l" t="t" r="r" b="b"/>
            <a:pathLst>
              <a:path w="53975" h="97789">
                <a:moveTo>
                  <a:pt x="20074" y="12065"/>
                </a:moveTo>
                <a:lnTo>
                  <a:pt x="9739" y="12065"/>
                </a:lnTo>
                <a:lnTo>
                  <a:pt x="12661" y="7677"/>
                </a:lnTo>
                <a:lnTo>
                  <a:pt x="16557" y="0"/>
                </a:lnTo>
                <a:lnTo>
                  <a:pt x="28245" y="0"/>
                </a:lnTo>
                <a:lnTo>
                  <a:pt x="38776" y="2690"/>
                </a:lnTo>
                <a:lnTo>
                  <a:pt x="46601" y="9871"/>
                </a:lnTo>
                <a:lnTo>
                  <a:pt x="26297" y="9871"/>
                </a:lnTo>
                <a:lnTo>
                  <a:pt x="20074" y="12065"/>
                </a:lnTo>
                <a:close/>
              </a:path>
              <a:path w="53975" h="97789">
                <a:moveTo>
                  <a:pt x="9739" y="97618"/>
                </a:moveTo>
                <a:lnTo>
                  <a:pt x="0" y="97618"/>
                </a:lnTo>
                <a:lnTo>
                  <a:pt x="0" y="2193"/>
                </a:lnTo>
                <a:lnTo>
                  <a:pt x="9739" y="2193"/>
                </a:lnTo>
                <a:lnTo>
                  <a:pt x="9739" y="12065"/>
                </a:lnTo>
                <a:lnTo>
                  <a:pt x="20074" y="12065"/>
                </a:lnTo>
                <a:lnTo>
                  <a:pt x="17546" y="12956"/>
                </a:lnTo>
                <a:lnTo>
                  <a:pt x="12539" y="20565"/>
                </a:lnTo>
                <a:lnTo>
                  <a:pt x="10272" y="30231"/>
                </a:lnTo>
                <a:lnTo>
                  <a:pt x="9739" y="39485"/>
                </a:lnTo>
                <a:lnTo>
                  <a:pt x="11368" y="50488"/>
                </a:lnTo>
                <a:lnTo>
                  <a:pt x="15461" y="57583"/>
                </a:lnTo>
                <a:lnTo>
                  <a:pt x="20833" y="61388"/>
                </a:lnTo>
                <a:lnTo>
                  <a:pt x="26297" y="62519"/>
                </a:lnTo>
                <a:lnTo>
                  <a:pt x="9739" y="62519"/>
                </a:lnTo>
                <a:lnTo>
                  <a:pt x="9739" y="97618"/>
                </a:lnTo>
                <a:close/>
              </a:path>
              <a:path w="53975" h="97789">
                <a:moveTo>
                  <a:pt x="26297" y="72390"/>
                </a:moveTo>
                <a:lnTo>
                  <a:pt x="18505" y="72390"/>
                </a:lnTo>
                <a:lnTo>
                  <a:pt x="12661" y="68003"/>
                </a:lnTo>
                <a:lnTo>
                  <a:pt x="10713" y="62519"/>
                </a:lnTo>
                <a:lnTo>
                  <a:pt x="26297" y="62519"/>
                </a:lnTo>
                <a:lnTo>
                  <a:pt x="33404" y="60411"/>
                </a:lnTo>
                <a:lnTo>
                  <a:pt x="38593" y="54704"/>
                </a:lnTo>
                <a:lnTo>
                  <a:pt x="41774" y="46324"/>
                </a:lnTo>
                <a:lnTo>
                  <a:pt x="42854" y="36195"/>
                </a:lnTo>
                <a:lnTo>
                  <a:pt x="42459" y="28380"/>
                </a:lnTo>
                <a:lnTo>
                  <a:pt x="40419" y="19742"/>
                </a:lnTo>
                <a:lnTo>
                  <a:pt x="35458" y="12750"/>
                </a:lnTo>
                <a:lnTo>
                  <a:pt x="26297" y="9871"/>
                </a:lnTo>
                <a:lnTo>
                  <a:pt x="46601" y="9871"/>
                </a:lnTo>
                <a:lnTo>
                  <a:pt x="46750" y="10008"/>
                </a:lnTo>
                <a:lnTo>
                  <a:pt x="51803" y="20822"/>
                </a:lnTo>
                <a:lnTo>
                  <a:pt x="53568" y="34001"/>
                </a:lnTo>
                <a:lnTo>
                  <a:pt x="52183" y="46940"/>
                </a:lnTo>
                <a:lnTo>
                  <a:pt x="47602" y="59366"/>
                </a:lnTo>
                <a:lnTo>
                  <a:pt x="39187" y="68706"/>
                </a:lnTo>
                <a:lnTo>
                  <a:pt x="26297" y="7239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338002" y="5579632"/>
            <a:ext cx="57785" cy="72390"/>
          </a:xfrm>
          <a:custGeom>
            <a:avLst/>
            <a:gdLst/>
            <a:ahLst/>
            <a:cxnLst/>
            <a:rect l="l" t="t" r="r" b="b"/>
            <a:pathLst>
              <a:path w="57785" h="72389">
                <a:moveTo>
                  <a:pt x="12661" y="23033"/>
                </a:moveTo>
                <a:lnTo>
                  <a:pt x="2921" y="23033"/>
                </a:lnTo>
                <a:lnTo>
                  <a:pt x="5235" y="12493"/>
                </a:lnTo>
                <a:lnTo>
                  <a:pt x="10470" y="5347"/>
                </a:lnTo>
                <a:lnTo>
                  <a:pt x="18261" y="1285"/>
                </a:lnTo>
                <a:lnTo>
                  <a:pt x="28245" y="0"/>
                </a:lnTo>
                <a:lnTo>
                  <a:pt x="33799" y="445"/>
                </a:lnTo>
                <a:lnTo>
                  <a:pt x="41272" y="2742"/>
                </a:lnTo>
                <a:lnTo>
                  <a:pt x="47831" y="8329"/>
                </a:lnTo>
                <a:lnTo>
                  <a:pt x="48252" y="9871"/>
                </a:lnTo>
                <a:lnTo>
                  <a:pt x="14609" y="9871"/>
                </a:lnTo>
                <a:lnTo>
                  <a:pt x="13635" y="17549"/>
                </a:lnTo>
                <a:lnTo>
                  <a:pt x="12661" y="23033"/>
                </a:lnTo>
                <a:close/>
              </a:path>
              <a:path w="57785" h="72389">
                <a:moveTo>
                  <a:pt x="31167" y="72390"/>
                </a:moveTo>
                <a:lnTo>
                  <a:pt x="19479" y="72390"/>
                </a:lnTo>
                <a:lnTo>
                  <a:pt x="11505" y="71002"/>
                </a:lnTo>
                <a:lnTo>
                  <a:pt x="5356" y="67043"/>
                </a:lnTo>
                <a:lnTo>
                  <a:pt x="1400" y="60822"/>
                </a:lnTo>
                <a:lnTo>
                  <a:pt x="0" y="52647"/>
                </a:lnTo>
                <a:lnTo>
                  <a:pt x="563" y="47215"/>
                </a:lnTo>
                <a:lnTo>
                  <a:pt x="3043" y="40445"/>
                </a:lnTo>
                <a:lnTo>
                  <a:pt x="8628" y="34293"/>
                </a:lnTo>
                <a:lnTo>
                  <a:pt x="18505" y="30711"/>
                </a:lnTo>
                <a:lnTo>
                  <a:pt x="35062" y="28517"/>
                </a:lnTo>
                <a:lnTo>
                  <a:pt x="37984" y="28517"/>
                </a:lnTo>
                <a:lnTo>
                  <a:pt x="40906" y="27420"/>
                </a:lnTo>
                <a:lnTo>
                  <a:pt x="40906" y="13161"/>
                </a:lnTo>
                <a:lnTo>
                  <a:pt x="36036" y="9871"/>
                </a:lnTo>
                <a:lnTo>
                  <a:pt x="48252" y="9871"/>
                </a:lnTo>
                <a:lnTo>
                  <a:pt x="50646" y="18646"/>
                </a:lnTo>
                <a:lnTo>
                  <a:pt x="50646" y="35098"/>
                </a:lnTo>
                <a:lnTo>
                  <a:pt x="40906" y="35098"/>
                </a:lnTo>
                <a:lnTo>
                  <a:pt x="38958" y="37292"/>
                </a:lnTo>
                <a:lnTo>
                  <a:pt x="36036" y="37292"/>
                </a:lnTo>
                <a:lnTo>
                  <a:pt x="23375" y="39485"/>
                </a:lnTo>
                <a:lnTo>
                  <a:pt x="18505" y="40582"/>
                </a:lnTo>
                <a:lnTo>
                  <a:pt x="10713" y="41679"/>
                </a:lnTo>
                <a:lnTo>
                  <a:pt x="10713" y="58132"/>
                </a:lnTo>
                <a:lnTo>
                  <a:pt x="14609" y="62519"/>
                </a:lnTo>
                <a:lnTo>
                  <a:pt x="39932" y="62519"/>
                </a:lnTo>
                <a:lnTo>
                  <a:pt x="31167" y="72390"/>
                </a:lnTo>
                <a:close/>
              </a:path>
              <a:path w="57785" h="72389">
                <a:moveTo>
                  <a:pt x="39932" y="62519"/>
                </a:moveTo>
                <a:lnTo>
                  <a:pt x="21427" y="62519"/>
                </a:lnTo>
                <a:lnTo>
                  <a:pt x="28579" y="61336"/>
                </a:lnTo>
                <a:lnTo>
                  <a:pt x="34819" y="57994"/>
                </a:lnTo>
                <a:lnTo>
                  <a:pt x="39232" y="52802"/>
                </a:lnTo>
                <a:lnTo>
                  <a:pt x="40906" y="46066"/>
                </a:lnTo>
                <a:lnTo>
                  <a:pt x="40906" y="35098"/>
                </a:lnTo>
                <a:lnTo>
                  <a:pt x="50646" y="35098"/>
                </a:lnTo>
                <a:lnTo>
                  <a:pt x="50646" y="61422"/>
                </a:lnTo>
                <a:lnTo>
                  <a:pt x="40906" y="61422"/>
                </a:lnTo>
                <a:lnTo>
                  <a:pt x="39932" y="62519"/>
                </a:lnTo>
                <a:close/>
              </a:path>
              <a:path w="57785" h="72389">
                <a:moveTo>
                  <a:pt x="54542" y="71294"/>
                </a:moveTo>
                <a:lnTo>
                  <a:pt x="42854" y="71294"/>
                </a:lnTo>
                <a:lnTo>
                  <a:pt x="41880" y="65809"/>
                </a:lnTo>
                <a:lnTo>
                  <a:pt x="40906" y="61422"/>
                </a:lnTo>
                <a:lnTo>
                  <a:pt x="50646" y="61422"/>
                </a:lnTo>
                <a:lnTo>
                  <a:pt x="52594" y="62519"/>
                </a:lnTo>
                <a:lnTo>
                  <a:pt x="57464" y="62519"/>
                </a:lnTo>
                <a:lnTo>
                  <a:pt x="57464" y="70197"/>
                </a:lnTo>
                <a:lnTo>
                  <a:pt x="55516" y="70197"/>
                </a:lnTo>
                <a:lnTo>
                  <a:pt x="54542" y="71294"/>
                </a:lnTo>
                <a:close/>
              </a:path>
              <a:path w="57785" h="72389">
                <a:moveTo>
                  <a:pt x="57464" y="62519"/>
                </a:moveTo>
                <a:lnTo>
                  <a:pt x="56490" y="62519"/>
                </a:lnTo>
                <a:lnTo>
                  <a:pt x="57464" y="61422"/>
                </a:lnTo>
                <a:lnTo>
                  <a:pt x="57464" y="625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402284" y="5579632"/>
            <a:ext cx="52705" cy="72390"/>
          </a:xfrm>
          <a:custGeom>
            <a:avLst/>
            <a:gdLst/>
            <a:ahLst/>
            <a:cxnLst/>
            <a:rect l="l" t="t" r="r" b="b"/>
            <a:pathLst>
              <a:path w="52704" h="72389">
                <a:moveTo>
                  <a:pt x="27271" y="72390"/>
                </a:moveTo>
                <a:lnTo>
                  <a:pt x="16024" y="69854"/>
                </a:lnTo>
                <a:lnTo>
                  <a:pt x="7426" y="62793"/>
                </a:lnTo>
                <a:lnTo>
                  <a:pt x="1932" y="52030"/>
                </a:lnTo>
                <a:lnTo>
                  <a:pt x="0" y="38389"/>
                </a:lnTo>
                <a:lnTo>
                  <a:pt x="1826" y="23136"/>
                </a:lnTo>
                <a:lnTo>
                  <a:pt x="7304" y="10968"/>
                </a:lnTo>
                <a:lnTo>
                  <a:pt x="16435" y="2913"/>
                </a:lnTo>
                <a:lnTo>
                  <a:pt x="29219" y="0"/>
                </a:lnTo>
                <a:lnTo>
                  <a:pt x="39719" y="2245"/>
                </a:lnTo>
                <a:lnTo>
                  <a:pt x="46750" y="8089"/>
                </a:lnTo>
                <a:lnTo>
                  <a:pt x="47654" y="9871"/>
                </a:lnTo>
                <a:lnTo>
                  <a:pt x="28245" y="9871"/>
                </a:lnTo>
                <a:lnTo>
                  <a:pt x="20316" y="12287"/>
                </a:lnTo>
                <a:lnTo>
                  <a:pt x="15218" y="18509"/>
                </a:lnTo>
                <a:lnTo>
                  <a:pt x="12494" y="26992"/>
                </a:lnTo>
                <a:lnTo>
                  <a:pt x="11687" y="36195"/>
                </a:lnTo>
                <a:lnTo>
                  <a:pt x="12220" y="45398"/>
                </a:lnTo>
                <a:lnTo>
                  <a:pt x="14487" y="53881"/>
                </a:lnTo>
                <a:lnTo>
                  <a:pt x="19494" y="60102"/>
                </a:lnTo>
                <a:lnTo>
                  <a:pt x="28245" y="62519"/>
                </a:lnTo>
                <a:lnTo>
                  <a:pt x="46923" y="62519"/>
                </a:lnTo>
                <a:lnTo>
                  <a:pt x="46507" y="63342"/>
                </a:lnTo>
                <a:lnTo>
                  <a:pt x="38898" y="69820"/>
                </a:lnTo>
                <a:lnTo>
                  <a:pt x="27271" y="72390"/>
                </a:lnTo>
                <a:close/>
              </a:path>
              <a:path w="52704" h="72389">
                <a:moveTo>
                  <a:pt x="52594" y="25227"/>
                </a:moveTo>
                <a:lnTo>
                  <a:pt x="42854" y="25227"/>
                </a:lnTo>
                <a:lnTo>
                  <a:pt x="40906" y="15355"/>
                </a:lnTo>
                <a:lnTo>
                  <a:pt x="37010" y="9871"/>
                </a:lnTo>
                <a:lnTo>
                  <a:pt x="47654" y="9871"/>
                </a:lnTo>
                <a:lnTo>
                  <a:pt x="50859" y="16195"/>
                </a:lnTo>
                <a:lnTo>
                  <a:pt x="52594" y="25227"/>
                </a:lnTo>
                <a:close/>
              </a:path>
              <a:path w="52704" h="72389">
                <a:moveTo>
                  <a:pt x="46923" y="62519"/>
                </a:moveTo>
                <a:lnTo>
                  <a:pt x="35062" y="62519"/>
                </a:lnTo>
                <a:lnTo>
                  <a:pt x="40906" y="57035"/>
                </a:lnTo>
                <a:lnTo>
                  <a:pt x="42854" y="46066"/>
                </a:lnTo>
                <a:lnTo>
                  <a:pt x="52594" y="46066"/>
                </a:lnTo>
                <a:lnTo>
                  <a:pt x="50829" y="54807"/>
                </a:lnTo>
                <a:lnTo>
                  <a:pt x="46923" y="625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462671" y="5579632"/>
            <a:ext cx="55880" cy="72390"/>
          </a:xfrm>
          <a:custGeom>
            <a:avLst/>
            <a:gdLst/>
            <a:ahLst/>
            <a:cxnLst/>
            <a:rect l="l" t="t" r="r" b="b"/>
            <a:pathLst>
              <a:path w="55879" h="72389">
                <a:moveTo>
                  <a:pt x="37010" y="72390"/>
                </a:moveTo>
                <a:lnTo>
                  <a:pt x="27271" y="72390"/>
                </a:lnTo>
                <a:lnTo>
                  <a:pt x="15613" y="69854"/>
                </a:lnTo>
                <a:lnTo>
                  <a:pt x="7061" y="62793"/>
                </a:lnTo>
                <a:lnTo>
                  <a:pt x="1795" y="52030"/>
                </a:lnTo>
                <a:lnTo>
                  <a:pt x="0" y="38389"/>
                </a:lnTo>
                <a:lnTo>
                  <a:pt x="1689" y="23136"/>
                </a:lnTo>
                <a:lnTo>
                  <a:pt x="6939" y="10968"/>
                </a:lnTo>
                <a:lnTo>
                  <a:pt x="16024" y="2913"/>
                </a:lnTo>
                <a:lnTo>
                  <a:pt x="29219" y="0"/>
                </a:lnTo>
                <a:lnTo>
                  <a:pt x="40724" y="2776"/>
                </a:lnTo>
                <a:lnTo>
                  <a:pt x="48088" y="9871"/>
                </a:lnTo>
                <a:lnTo>
                  <a:pt x="27271" y="9871"/>
                </a:lnTo>
                <a:lnTo>
                  <a:pt x="20986" y="11585"/>
                </a:lnTo>
                <a:lnTo>
                  <a:pt x="15705" y="16178"/>
                </a:lnTo>
                <a:lnTo>
                  <a:pt x="12068" y="22827"/>
                </a:lnTo>
                <a:lnTo>
                  <a:pt x="10713" y="30711"/>
                </a:lnTo>
                <a:lnTo>
                  <a:pt x="54634" y="30711"/>
                </a:lnTo>
                <a:lnTo>
                  <a:pt x="55516" y="39485"/>
                </a:lnTo>
                <a:lnTo>
                  <a:pt x="10713" y="39485"/>
                </a:lnTo>
                <a:lnTo>
                  <a:pt x="11809" y="49100"/>
                </a:lnTo>
                <a:lnTo>
                  <a:pt x="15096" y="56349"/>
                </a:lnTo>
                <a:lnTo>
                  <a:pt x="20575" y="60925"/>
                </a:lnTo>
                <a:lnTo>
                  <a:pt x="28245" y="62519"/>
                </a:lnTo>
                <a:lnTo>
                  <a:pt x="50321" y="62519"/>
                </a:lnTo>
                <a:lnTo>
                  <a:pt x="43828" y="68003"/>
                </a:lnTo>
                <a:lnTo>
                  <a:pt x="40906" y="69100"/>
                </a:lnTo>
                <a:lnTo>
                  <a:pt x="37010" y="72390"/>
                </a:lnTo>
                <a:close/>
              </a:path>
              <a:path w="55879" h="72389">
                <a:moveTo>
                  <a:pt x="54634" y="30711"/>
                </a:moveTo>
                <a:lnTo>
                  <a:pt x="44802" y="30711"/>
                </a:lnTo>
                <a:lnTo>
                  <a:pt x="43433" y="22827"/>
                </a:lnTo>
                <a:lnTo>
                  <a:pt x="40419" y="16178"/>
                </a:lnTo>
                <a:lnTo>
                  <a:pt x="35215" y="11585"/>
                </a:lnTo>
                <a:lnTo>
                  <a:pt x="27271" y="9871"/>
                </a:lnTo>
                <a:lnTo>
                  <a:pt x="48088" y="9871"/>
                </a:lnTo>
                <a:lnTo>
                  <a:pt x="48942" y="10694"/>
                </a:lnTo>
                <a:lnTo>
                  <a:pt x="53872" y="23136"/>
                </a:lnTo>
                <a:lnTo>
                  <a:pt x="54634" y="30711"/>
                </a:lnTo>
                <a:close/>
              </a:path>
              <a:path w="55879" h="72389">
                <a:moveTo>
                  <a:pt x="50321" y="62519"/>
                </a:moveTo>
                <a:lnTo>
                  <a:pt x="37984" y="62519"/>
                </a:lnTo>
                <a:lnTo>
                  <a:pt x="43828" y="53744"/>
                </a:lnTo>
                <a:lnTo>
                  <a:pt x="43828" y="48260"/>
                </a:lnTo>
                <a:lnTo>
                  <a:pt x="54542" y="48260"/>
                </a:lnTo>
                <a:lnTo>
                  <a:pt x="53568" y="51551"/>
                </a:lnTo>
                <a:lnTo>
                  <a:pt x="51620" y="61422"/>
                </a:lnTo>
                <a:lnTo>
                  <a:pt x="50321" y="625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32544" y="1336084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0" y="0"/>
                </a:moveTo>
                <a:lnTo>
                  <a:pt x="60386" y="0"/>
                </a:lnTo>
              </a:path>
            </a:pathLst>
          </a:custGeom>
          <a:ln w="1076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237901" y="1341465"/>
            <a:ext cx="0" cy="71755"/>
          </a:xfrm>
          <a:custGeom>
            <a:avLst/>
            <a:gdLst/>
            <a:ahLst/>
            <a:cxnLst/>
            <a:rect l="l" t="t" r="r" b="b"/>
            <a:pathLst>
              <a:path w="0" h="71755">
                <a:moveTo>
                  <a:pt x="0" y="0"/>
                </a:moveTo>
                <a:lnTo>
                  <a:pt x="0" y="71303"/>
                </a:lnTo>
              </a:path>
            </a:pathLst>
          </a:custGeom>
          <a:ln w="1071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232544" y="1375771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 h="0">
                <a:moveTo>
                  <a:pt x="0" y="0"/>
                </a:moveTo>
                <a:lnTo>
                  <a:pt x="56490" y="0"/>
                </a:lnTo>
              </a:path>
            </a:pathLst>
          </a:custGeom>
          <a:ln w="1210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232544" y="1418150"/>
            <a:ext cx="61594" cy="0"/>
          </a:xfrm>
          <a:custGeom>
            <a:avLst/>
            <a:gdLst/>
            <a:ahLst/>
            <a:cxnLst/>
            <a:rect l="l" t="t" r="r" b="b"/>
            <a:pathLst>
              <a:path w="61595" h="0">
                <a:moveTo>
                  <a:pt x="0" y="0"/>
                </a:moveTo>
                <a:lnTo>
                  <a:pt x="61360" y="0"/>
                </a:lnTo>
              </a:path>
            </a:pathLst>
          </a:custGeom>
          <a:ln w="1076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301696" y="1335990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 h="0">
                <a:moveTo>
                  <a:pt x="0" y="0"/>
                </a:moveTo>
                <a:lnTo>
                  <a:pt x="68178" y="0"/>
                </a:lnTo>
              </a:path>
            </a:pathLst>
          </a:custGeom>
          <a:ln w="1096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335785" y="1341474"/>
            <a:ext cx="0" cy="82550"/>
          </a:xfrm>
          <a:custGeom>
            <a:avLst/>
            <a:gdLst/>
            <a:ahLst/>
            <a:cxnLst/>
            <a:rect l="l" t="t" r="r" b="b"/>
            <a:pathLst>
              <a:path w="0" h="82550">
                <a:moveTo>
                  <a:pt x="0" y="0"/>
                </a:moveTo>
                <a:lnTo>
                  <a:pt x="0" y="82262"/>
                </a:lnTo>
              </a:path>
            </a:pathLst>
          </a:custGeom>
          <a:ln w="1168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386432" y="1329880"/>
            <a:ext cx="0" cy="94615"/>
          </a:xfrm>
          <a:custGeom>
            <a:avLst/>
            <a:gdLst/>
            <a:ahLst/>
            <a:cxnLst/>
            <a:rect l="l" t="t" r="r" b="b"/>
            <a:pathLst>
              <a:path w="0" h="94615">
                <a:moveTo>
                  <a:pt x="0" y="0"/>
                </a:moveTo>
                <a:lnTo>
                  <a:pt x="0" y="94174"/>
                </a:lnTo>
              </a:path>
            </a:pathLst>
          </a:custGeom>
          <a:ln w="1168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380588" y="1374949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66230" y="0"/>
                </a:lnTo>
              </a:path>
            </a:pathLst>
          </a:custGeom>
          <a:ln w="1210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441461" y="1330506"/>
            <a:ext cx="0" cy="93345"/>
          </a:xfrm>
          <a:custGeom>
            <a:avLst/>
            <a:gdLst/>
            <a:ahLst/>
            <a:cxnLst/>
            <a:rect l="l" t="t" r="r" b="b"/>
            <a:pathLst>
              <a:path w="0" h="93344">
                <a:moveTo>
                  <a:pt x="0" y="0"/>
                </a:moveTo>
                <a:lnTo>
                  <a:pt x="0" y="93230"/>
                </a:lnTo>
              </a:path>
            </a:pathLst>
          </a:custGeom>
          <a:ln w="1071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467272" y="1330506"/>
            <a:ext cx="69215" cy="93345"/>
          </a:xfrm>
          <a:custGeom>
            <a:avLst/>
            <a:gdLst/>
            <a:ahLst/>
            <a:cxnLst/>
            <a:rect l="l" t="t" r="r" b="b"/>
            <a:pathLst>
              <a:path w="69214" h="93344">
                <a:moveTo>
                  <a:pt x="10713" y="93230"/>
                </a:moveTo>
                <a:lnTo>
                  <a:pt x="0" y="93230"/>
                </a:lnTo>
                <a:lnTo>
                  <a:pt x="0" y="0"/>
                </a:lnTo>
                <a:lnTo>
                  <a:pt x="37984" y="0"/>
                </a:lnTo>
                <a:lnTo>
                  <a:pt x="47998" y="1165"/>
                </a:lnTo>
                <a:lnTo>
                  <a:pt x="56733" y="5209"/>
                </a:lnTo>
                <a:lnTo>
                  <a:pt x="61326" y="10968"/>
                </a:lnTo>
                <a:lnTo>
                  <a:pt x="10713" y="10968"/>
                </a:lnTo>
                <a:lnTo>
                  <a:pt x="10713" y="42776"/>
                </a:lnTo>
                <a:lnTo>
                  <a:pt x="60873" y="42776"/>
                </a:lnTo>
                <a:lnTo>
                  <a:pt x="59412" y="43873"/>
                </a:lnTo>
                <a:lnTo>
                  <a:pt x="53568" y="47163"/>
                </a:lnTo>
                <a:lnTo>
                  <a:pt x="58438" y="49357"/>
                </a:lnTo>
                <a:lnTo>
                  <a:pt x="63308" y="52647"/>
                </a:lnTo>
                <a:lnTo>
                  <a:pt x="63396" y="53744"/>
                </a:lnTo>
                <a:lnTo>
                  <a:pt x="10713" y="53744"/>
                </a:lnTo>
                <a:lnTo>
                  <a:pt x="10713" y="93230"/>
                </a:lnTo>
                <a:close/>
              </a:path>
              <a:path w="69214" h="93344">
                <a:moveTo>
                  <a:pt x="60873" y="42776"/>
                </a:moveTo>
                <a:lnTo>
                  <a:pt x="44802" y="42776"/>
                </a:lnTo>
                <a:lnTo>
                  <a:pt x="53568" y="40582"/>
                </a:lnTo>
                <a:lnTo>
                  <a:pt x="53568" y="12065"/>
                </a:lnTo>
                <a:lnTo>
                  <a:pt x="44802" y="10968"/>
                </a:lnTo>
                <a:lnTo>
                  <a:pt x="61326" y="10968"/>
                </a:lnTo>
                <a:lnTo>
                  <a:pt x="62912" y="12956"/>
                </a:lnTo>
                <a:lnTo>
                  <a:pt x="65256" y="25227"/>
                </a:lnTo>
                <a:lnTo>
                  <a:pt x="65256" y="39485"/>
                </a:lnTo>
                <a:lnTo>
                  <a:pt x="60873" y="42776"/>
                </a:lnTo>
                <a:close/>
              </a:path>
              <a:path w="69214" h="93344">
                <a:moveTo>
                  <a:pt x="69152" y="93230"/>
                </a:moveTo>
                <a:lnTo>
                  <a:pt x="55516" y="93230"/>
                </a:lnTo>
                <a:lnTo>
                  <a:pt x="53568" y="87746"/>
                </a:lnTo>
                <a:lnTo>
                  <a:pt x="52594" y="73487"/>
                </a:lnTo>
                <a:lnTo>
                  <a:pt x="52594" y="62519"/>
                </a:lnTo>
                <a:lnTo>
                  <a:pt x="51620" y="53744"/>
                </a:lnTo>
                <a:lnTo>
                  <a:pt x="63396" y="53744"/>
                </a:lnTo>
                <a:lnTo>
                  <a:pt x="64282" y="64713"/>
                </a:lnTo>
                <a:lnTo>
                  <a:pt x="64282" y="82262"/>
                </a:lnTo>
                <a:lnTo>
                  <a:pt x="65256" y="87746"/>
                </a:lnTo>
                <a:lnTo>
                  <a:pt x="65256" y="88843"/>
                </a:lnTo>
                <a:lnTo>
                  <a:pt x="69152" y="91037"/>
                </a:lnTo>
                <a:lnTo>
                  <a:pt x="69152" y="9323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551033" y="1336084"/>
            <a:ext cx="61594" cy="0"/>
          </a:xfrm>
          <a:custGeom>
            <a:avLst/>
            <a:gdLst/>
            <a:ahLst/>
            <a:cxnLst/>
            <a:rect l="l" t="t" r="r" b="b"/>
            <a:pathLst>
              <a:path w="61595" h="0">
                <a:moveTo>
                  <a:pt x="0" y="0"/>
                </a:moveTo>
                <a:lnTo>
                  <a:pt x="61360" y="0"/>
                </a:lnTo>
              </a:path>
            </a:pathLst>
          </a:custGeom>
          <a:ln w="1076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551033" y="1355591"/>
            <a:ext cx="12065" cy="0"/>
          </a:xfrm>
          <a:custGeom>
            <a:avLst/>
            <a:gdLst/>
            <a:ahLst/>
            <a:cxnLst/>
            <a:rect l="l" t="t" r="r" b="b"/>
            <a:pathLst>
              <a:path w="12064" h="0">
                <a:moveTo>
                  <a:pt x="0" y="0"/>
                </a:moveTo>
                <a:lnTo>
                  <a:pt x="11687" y="0"/>
                </a:lnTo>
              </a:path>
            </a:pathLst>
          </a:custGeom>
          <a:ln w="2825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551033" y="1375771"/>
            <a:ext cx="57785" cy="0"/>
          </a:xfrm>
          <a:custGeom>
            <a:avLst/>
            <a:gdLst/>
            <a:ahLst/>
            <a:cxnLst/>
            <a:rect l="l" t="t" r="r" b="b"/>
            <a:pathLst>
              <a:path w="57785" h="0">
                <a:moveTo>
                  <a:pt x="0" y="0"/>
                </a:moveTo>
                <a:lnTo>
                  <a:pt x="57464" y="0"/>
                </a:lnTo>
              </a:path>
            </a:pathLst>
          </a:custGeom>
          <a:ln w="1210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551033" y="1397297"/>
            <a:ext cx="12065" cy="0"/>
          </a:xfrm>
          <a:custGeom>
            <a:avLst/>
            <a:gdLst/>
            <a:ahLst/>
            <a:cxnLst/>
            <a:rect l="l" t="t" r="r" b="b"/>
            <a:pathLst>
              <a:path w="12064" h="0">
                <a:moveTo>
                  <a:pt x="0" y="0"/>
                </a:moveTo>
                <a:lnTo>
                  <a:pt x="11687" y="0"/>
                </a:lnTo>
              </a:path>
            </a:pathLst>
          </a:custGeom>
          <a:ln w="3094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551033" y="1418150"/>
            <a:ext cx="61594" cy="0"/>
          </a:xfrm>
          <a:custGeom>
            <a:avLst/>
            <a:gdLst/>
            <a:ahLst/>
            <a:cxnLst/>
            <a:rect l="l" t="t" r="r" b="b"/>
            <a:pathLst>
              <a:path w="61595" h="0">
                <a:moveTo>
                  <a:pt x="0" y="0"/>
                </a:moveTo>
                <a:lnTo>
                  <a:pt x="61360" y="0"/>
                </a:lnTo>
              </a:path>
            </a:pathLst>
          </a:custGeom>
          <a:ln w="1076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621159" y="1330506"/>
            <a:ext cx="74295" cy="93345"/>
          </a:xfrm>
          <a:custGeom>
            <a:avLst/>
            <a:gdLst/>
            <a:ahLst/>
            <a:cxnLst/>
            <a:rect l="l" t="t" r="r" b="b"/>
            <a:pathLst>
              <a:path w="74295" h="93344">
                <a:moveTo>
                  <a:pt x="11687" y="93230"/>
                </a:moveTo>
                <a:lnTo>
                  <a:pt x="0" y="93230"/>
                </a:lnTo>
                <a:lnTo>
                  <a:pt x="31167" y="0"/>
                </a:lnTo>
                <a:lnTo>
                  <a:pt x="43828" y="0"/>
                </a:lnTo>
                <a:lnTo>
                  <a:pt x="48446" y="14258"/>
                </a:lnTo>
                <a:lnTo>
                  <a:pt x="37010" y="14258"/>
                </a:lnTo>
                <a:lnTo>
                  <a:pt x="23375" y="54841"/>
                </a:lnTo>
                <a:lnTo>
                  <a:pt x="61589" y="54841"/>
                </a:lnTo>
                <a:lnTo>
                  <a:pt x="65496" y="66906"/>
                </a:lnTo>
                <a:lnTo>
                  <a:pt x="20453" y="66906"/>
                </a:lnTo>
                <a:lnTo>
                  <a:pt x="11687" y="93230"/>
                </a:lnTo>
                <a:close/>
              </a:path>
              <a:path w="74295" h="93344">
                <a:moveTo>
                  <a:pt x="61589" y="54841"/>
                </a:moveTo>
                <a:lnTo>
                  <a:pt x="49672" y="54841"/>
                </a:lnTo>
                <a:lnTo>
                  <a:pt x="37010" y="14258"/>
                </a:lnTo>
                <a:lnTo>
                  <a:pt x="48446" y="14258"/>
                </a:lnTo>
                <a:lnTo>
                  <a:pt x="61589" y="54841"/>
                </a:lnTo>
                <a:close/>
              </a:path>
              <a:path w="74295" h="93344">
                <a:moveTo>
                  <a:pt x="74021" y="93230"/>
                </a:moveTo>
                <a:lnTo>
                  <a:pt x="62334" y="93230"/>
                </a:lnTo>
                <a:lnTo>
                  <a:pt x="53568" y="66906"/>
                </a:lnTo>
                <a:lnTo>
                  <a:pt x="65496" y="66906"/>
                </a:lnTo>
                <a:lnTo>
                  <a:pt x="74021" y="9323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706869" y="1330506"/>
            <a:ext cx="69215" cy="93345"/>
          </a:xfrm>
          <a:custGeom>
            <a:avLst/>
            <a:gdLst/>
            <a:ahLst/>
            <a:cxnLst/>
            <a:rect l="l" t="t" r="r" b="b"/>
            <a:pathLst>
              <a:path w="69214" h="93344">
                <a:moveTo>
                  <a:pt x="33115" y="93230"/>
                </a:moveTo>
                <a:lnTo>
                  <a:pt x="0" y="93230"/>
                </a:lnTo>
                <a:lnTo>
                  <a:pt x="0" y="0"/>
                </a:lnTo>
                <a:lnTo>
                  <a:pt x="34089" y="0"/>
                </a:lnTo>
                <a:lnTo>
                  <a:pt x="48607" y="3324"/>
                </a:lnTo>
                <a:lnTo>
                  <a:pt x="57698" y="10968"/>
                </a:lnTo>
                <a:lnTo>
                  <a:pt x="11687" y="10968"/>
                </a:lnTo>
                <a:lnTo>
                  <a:pt x="11687" y="83359"/>
                </a:lnTo>
                <a:lnTo>
                  <a:pt x="55895" y="83359"/>
                </a:lnTo>
                <a:lnTo>
                  <a:pt x="50661" y="88774"/>
                </a:lnTo>
                <a:lnTo>
                  <a:pt x="33115" y="93230"/>
                </a:lnTo>
                <a:close/>
              </a:path>
              <a:path w="69214" h="93344">
                <a:moveTo>
                  <a:pt x="55895" y="83359"/>
                </a:moveTo>
                <a:lnTo>
                  <a:pt x="33115" y="83359"/>
                </a:lnTo>
                <a:lnTo>
                  <a:pt x="43083" y="80925"/>
                </a:lnTo>
                <a:lnTo>
                  <a:pt x="50768" y="73761"/>
                </a:lnTo>
                <a:lnTo>
                  <a:pt x="55714" y="62073"/>
                </a:lnTo>
                <a:lnTo>
                  <a:pt x="57464" y="46066"/>
                </a:lnTo>
                <a:lnTo>
                  <a:pt x="55699" y="30865"/>
                </a:lnTo>
                <a:lnTo>
                  <a:pt x="50646" y="19880"/>
                </a:lnTo>
                <a:lnTo>
                  <a:pt x="42672" y="13213"/>
                </a:lnTo>
                <a:lnTo>
                  <a:pt x="32141" y="10968"/>
                </a:lnTo>
                <a:lnTo>
                  <a:pt x="57698" y="10968"/>
                </a:lnTo>
                <a:lnTo>
                  <a:pt x="59655" y="12613"/>
                </a:lnTo>
                <a:lnTo>
                  <a:pt x="66686" y="26838"/>
                </a:lnTo>
                <a:lnTo>
                  <a:pt x="69152" y="44970"/>
                </a:lnTo>
                <a:lnTo>
                  <a:pt x="67493" y="61765"/>
                </a:lnTo>
                <a:lnTo>
                  <a:pt x="61725" y="77326"/>
                </a:lnTo>
                <a:lnTo>
                  <a:pt x="55895" y="8335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580521" y="2214552"/>
            <a:ext cx="68580" cy="93345"/>
          </a:xfrm>
          <a:custGeom>
            <a:avLst/>
            <a:gdLst/>
            <a:ahLst/>
            <a:cxnLst/>
            <a:rect l="l" t="t" r="r" b="b"/>
            <a:pathLst>
              <a:path w="68579" h="93344">
                <a:moveTo>
                  <a:pt x="10713" y="93230"/>
                </a:moveTo>
                <a:lnTo>
                  <a:pt x="0" y="93230"/>
                </a:lnTo>
                <a:lnTo>
                  <a:pt x="0" y="0"/>
                </a:lnTo>
                <a:lnTo>
                  <a:pt x="10713" y="0"/>
                </a:lnTo>
                <a:lnTo>
                  <a:pt x="10713" y="44970"/>
                </a:lnTo>
                <a:lnTo>
                  <a:pt x="37087" y="44970"/>
                </a:lnTo>
                <a:lnTo>
                  <a:pt x="37793" y="46066"/>
                </a:lnTo>
                <a:lnTo>
                  <a:pt x="24349" y="46066"/>
                </a:lnTo>
                <a:lnTo>
                  <a:pt x="10713" y="60325"/>
                </a:lnTo>
                <a:lnTo>
                  <a:pt x="10713" y="93230"/>
                </a:lnTo>
                <a:close/>
              </a:path>
              <a:path w="68579" h="93344">
                <a:moveTo>
                  <a:pt x="37087" y="44970"/>
                </a:moveTo>
                <a:lnTo>
                  <a:pt x="10713" y="44970"/>
                </a:lnTo>
                <a:lnTo>
                  <a:pt x="51620" y="0"/>
                </a:lnTo>
                <a:lnTo>
                  <a:pt x="67204" y="0"/>
                </a:lnTo>
                <a:lnTo>
                  <a:pt x="32141" y="37292"/>
                </a:lnTo>
                <a:lnTo>
                  <a:pt x="37087" y="44970"/>
                </a:lnTo>
                <a:close/>
              </a:path>
              <a:path w="68579" h="93344">
                <a:moveTo>
                  <a:pt x="68178" y="93230"/>
                </a:moveTo>
                <a:lnTo>
                  <a:pt x="53568" y="93230"/>
                </a:lnTo>
                <a:lnTo>
                  <a:pt x="24349" y="46066"/>
                </a:lnTo>
                <a:lnTo>
                  <a:pt x="37793" y="46066"/>
                </a:lnTo>
                <a:lnTo>
                  <a:pt x="68178" y="9323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650647" y="2220036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 h="0">
                <a:moveTo>
                  <a:pt x="0" y="0"/>
                </a:moveTo>
                <a:lnTo>
                  <a:pt x="68178" y="0"/>
                </a:lnTo>
              </a:path>
            </a:pathLst>
          </a:custGeom>
          <a:ln w="1096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684736" y="2225521"/>
            <a:ext cx="0" cy="82550"/>
          </a:xfrm>
          <a:custGeom>
            <a:avLst/>
            <a:gdLst/>
            <a:ahLst/>
            <a:cxnLst/>
            <a:rect l="l" t="t" r="r" b="b"/>
            <a:pathLst>
              <a:path w="0" h="82550">
                <a:moveTo>
                  <a:pt x="0" y="0"/>
                </a:moveTo>
                <a:lnTo>
                  <a:pt x="0" y="82262"/>
                </a:lnTo>
              </a:path>
            </a:pathLst>
          </a:custGeom>
          <a:ln w="1168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735383" y="2213926"/>
            <a:ext cx="0" cy="94615"/>
          </a:xfrm>
          <a:custGeom>
            <a:avLst/>
            <a:gdLst/>
            <a:ahLst/>
            <a:cxnLst/>
            <a:rect l="l" t="t" r="r" b="b"/>
            <a:pathLst>
              <a:path w="0" h="94614">
                <a:moveTo>
                  <a:pt x="0" y="0"/>
                </a:moveTo>
                <a:lnTo>
                  <a:pt x="0" y="94174"/>
                </a:lnTo>
              </a:path>
            </a:pathLst>
          </a:custGeom>
          <a:ln w="1168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729539" y="2258323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66230" y="0"/>
                </a:lnTo>
              </a:path>
            </a:pathLst>
          </a:custGeom>
          <a:ln w="1076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790412" y="2214552"/>
            <a:ext cx="0" cy="93345"/>
          </a:xfrm>
          <a:custGeom>
            <a:avLst/>
            <a:gdLst/>
            <a:ahLst/>
            <a:cxnLst/>
            <a:rect l="l" t="t" r="r" b="b"/>
            <a:pathLst>
              <a:path w="0" h="93344">
                <a:moveTo>
                  <a:pt x="0" y="0"/>
                </a:moveTo>
                <a:lnTo>
                  <a:pt x="0" y="93230"/>
                </a:lnTo>
              </a:path>
            </a:pathLst>
          </a:custGeom>
          <a:ln w="1071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816223" y="2214552"/>
            <a:ext cx="69215" cy="93345"/>
          </a:xfrm>
          <a:custGeom>
            <a:avLst/>
            <a:gdLst/>
            <a:ahLst/>
            <a:cxnLst/>
            <a:rect l="l" t="t" r="r" b="b"/>
            <a:pathLst>
              <a:path w="69214" h="93344">
                <a:moveTo>
                  <a:pt x="10713" y="93230"/>
                </a:moveTo>
                <a:lnTo>
                  <a:pt x="0" y="93230"/>
                </a:lnTo>
                <a:lnTo>
                  <a:pt x="0" y="0"/>
                </a:lnTo>
                <a:lnTo>
                  <a:pt x="37984" y="0"/>
                </a:lnTo>
                <a:lnTo>
                  <a:pt x="47998" y="1165"/>
                </a:lnTo>
                <a:lnTo>
                  <a:pt x="56733" y="5209"/>
                </a:lnTo>
                <a:lnTo>
                  <a:pt x="61326" y="10968"/>
                </a:lnTo>
                <a:lnTo>
                  <a:pt x="10713" y="10968"/>
                </a:lnTo>
                <a:lnTo>
                  <a:pt x="10713" y="42776"/>
                </a:lnTo>
                <a:lnTo>
                  <a:pt x="60581" y="42776"/>
                </a:lnTo>
                <a:lnTo>
                  <a:pt x="59412" y="43873"/>
                </a:lnTo>
                <a:lnTo>
                  <a:pt x="54542" y="47163"/>
                </a:lnTo>
                <a:lnTo>
                  <a:pt x="58438" y="49357"/>
                </a:lnTo>
                <a:lnTo>
                  <a:pt x="63308" y="51551"/>
                </a:lnTo>
                <a:lnTo>
                  <a:pt x="63389" y="52647"/>
                </a:lnTo>
                <a:lnTo>
                  <a:pt x="10713" y="52647"/>
                </a:lnTo>
                <a:lnTo>
                  <a:pt x="10713" y="93230"/>
                </a:lnTo>
                <a:close/>
              </a:path>
              <a:path w="69214" h="93344">
                <a:moveTo>
                  <a:pt x="60581" y="42776"/>
                </a:moveTo>
                <a:lnTo>
                  <a:pt x="45776" y="42776"/>
                </a:lnTo>
                <a:lnTo>
                  <a:pt x="54542" y="39485"/>
                </a:lnTo>
                <a:lnTo>
                  <a:pt x="54542" y="12065"/>
                </a:lnTo>
                <a:lnTo>
                  <a:pt x="44802" y="10968"/>
                </a:lnTo>
                <a:lnTo>
                  <a:pt x="61326" y="10968"/>
                </a:lnTo>
                <a:lnTo>
                  <a:pt x="62912" y="12956"/>
                </a:lnTo>
                <a:lnTo>
                  <a:pt x="65256" y="25227"/>
                </a:lnTo>
                <a:lnTo>
                  <a:pt x="65256" y="38389"/>
                </a:lnTo>
                <a:lnTo>
                  <a:pt x="60581" y="42776"/>
                </a:lnTo>
                <a:close/>
              </a:path>
              <a:path w="69214" h="93344">
                <a:moveTo>
                  <a:pt x="69152" y="93230"/>
                </a:moveTo>
                <a:lnTo>
                  <a:pt x="55516" y="93230"/>
                </a:lnTo>
                <a:lnTo>
                  <a:pt x="53568" y="87746"/>
                </a:lnTo>
                <a:lnTo>
                  <a:pt x="53568" y="62519"/>
                </a:lnTo>
                <a:lnTo>
                  <a:pt x="51620" y="52647"/>
                </a:lnTo>
                <a:lnTo>
                  <a:pt x="63389" y="52647"/>
                </a:lnTo>
                <a:lnTo>
                  <a:pt x="64282" y="64713"/>
                </a:lnTo>
                <a:lnTo>
                  <a:pt x="65256" y="82262"/>
                </a:lnTo>
                <a:lnTo>
                  <a:pt x="65256" y="88843"/>
                </a:lnTo>
                <a:lnTo>
                  <a:pt x="69152" y="91037"/>
                </a:lnTo>
                <a:lnTo>
                  <a:pt x="69152" y="9323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899984" y="2220130"/>
            <a:ext cx="61594" cy="0"/>
          </a:xfrm>
          <a:custGeom>
            <a:avLst/>
            <a:gdLst/>
            <a:ahLst/>
            <a:cxnLst/>
            <a:rect l="l" t="t" r="r" b="b"/>
            <a:pathLst>
              <a:path w="61595" h="0">
                <a:moveTo>
                  <a:pt x="0" y="0"/>
                </a:moveTo>
                <a:lnTo>
                  <a:pt x="61360" y="0"/>
                </a:lnTo>
              </a:path>
            </a:pathLst>
          </a:custGeom>
          <a:ln w="1076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899984" y="2239637"/>
            <a:ext cx="12065" cy="0"/>
          </a:xfrm>
          <a:custGeom>
            <a:avLst/>
            <a:gdLst/>
            <a:ahLst/>
            <a:cxnLst/>
            <a:rect l="l" t="t" r="r" b="b"/>
            <a:pathLst>
              <a:path w="12064" h="0">
                <a:moveTo>
                  <a:pt x="0" y="0"/>
                </a:moveTo>
                <a:lnTo>
                  <a:pt x="11687" y="0"/>
                </a:lnTo>
              </a:path>
            </a:pathLst>
          </a:custGeom>
          <a:ln w="2825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899984" y="2259145"/>
            <a:ext cx="57785" cy="0"/>
          </a:xfrm>
          <a:custGeom>
            <a:avLst/>
            <a:gdLst/>
            <a:ahLst/>
            <a:cxnLst/>
            <a:rect l="l" t="t" r="r" b="b"/>
            <a:pathLst>
              <a:path w="57785" h="0">
                <a:moveTo>
                  <a:pt x="0" y="0"/>
                </a:moveTo>
                <a:lnTo>
                  <a:pt x="57464" y="0"/>
                </a:lnTo>
              </a:path>
            </a:pathLst>
          </a:custGeom>
          <a:ln w="1076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899984" y="2280671"/>
            <a:ext cx="12065" cy="0"/>
          </a:xfrm>
          <a:custGeom>
            <a:avLst/>
            <a:gdLst/>
            <a:ahLst/>
            <a:cxnLst/>
            <a:rect l="l" t="t" r="r" b="b"/>
            <a:pathLst>
              <a:path w="12064" h="0">
                <a:moveTo>
                  <a:pt x="0" y="0"/>
                </a:moveTo>
                <a:lnTo>
                  <a:pt x="11687" y="0"/>
                </a:lnTo>
              </a:path>
            </a:pathLst>
          </a:custGeom>
          <a:ln w="3228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899984" y="2302196"/>
            <a:ext cx="62865" cy="0"/>
          </a:xfrm>
          <a:custGeom>
            <a:avLst/>
            <a:gdLst/>
            <a:ahLst/>
            <a:cxnLst/>
            <a:rect l="l" t="t" r="r" b="b"/>
            <a:pathLst>
              <a:path w="62864" h="0">
                <a:moveTo>
                  <a:pt x="0" y="0"/>
                </a:moveTo>
                <a:lnTo>
                  <a:pt x="62334" y="0"/>
                </a:lnTo>
              </a:path>
            </a:pathLst>
          </a:custGeom>
          <a:ln w="1076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970110" y="2214552"/>
            <a:ext cx="74295" cy="93345"/>
          </a:xfrm>
          <a:custGeom>
            <a:avLst/>
            <a:gdLst/>
            <a:ahLst/>
            <a:cxnLst/>
            <a:rect l="l" t="t" r="r" b="b"/>
            <a:pathLst>
              <a:path w="74295" h="93344">
                <a:moveTo>
                  <a:pt x="11687" y="93230"/>
                </a:moveTo>
                <a:lnTo>
                  <a:pt x="0" y="93230"/>
                </a:lnTo>
                <a:lnTo>
                  <a:pt x="31167" y="0"/>
                </a:lnTo>
                <a:lnTo>
                  <a:pt x="43828" y="0"/>
                </a:lnTo>
                <a:lnTo>
                  <a:pt x="48091" y="13161"/>
                </a:lnTo>
                <a:lnTo>
                  <a:pt x="37010" y="13161"/>
                </a:lnTo>
                <a:lnTo>
                  <a:pt x="23375" y="54841"/>
                </a:lnTo>
                <a:lnTo>
                  <a:pt x="61589" y="54841"/>
                </a:lnTo>
                <a:lnTo>
                  <a:pt x="65141" y="65809"/>
                </a:lnTo>
                <a:lnTo>
                  <a:pt x="20453" y="65809"/>
                </a:lnTo>
                <a:lnTo>
                  <a:pt x="11687" y="93230"/>
                </a:lnTo>
                <a:close/>
              </a:path>
              <a:path w="74295" h="93344">
                <a:moveTo>
                  <a:pt x="61589" y="54841"/>
                </a:moveTo>
                <a:lnTo>
                  <a:pt x="49672" y="54841"/>
                </a:lnTo>
                <a:lnTo>
                  <a:pt x="37010" y="13161"/>
                </a:lnTo>
                <a:lnTo>
                  <a:pt x="48091" y="13161"/>
                </a:lnTo>
                <a:lnTo>
                  <a:pt x="61589" y="54841"/>
                </a:lnTo>
                <a:close/>
              </a:path>
              <a:path w="74295" h="93344">
                <a:moveTo>
                  <a:pt x="74021" y="93230"/>
                </a:moveTo>
                <a:lnTo>
                  <a:pt x="62334" y="93230"/>
                </a:lnTo>
                <a:lnTo>
                  <a:pt x="53568" y="65809"/>
                </a:lnTo>
                <a:lnTo>
                  <a:pt x="65141" y="65809"/>
                </a:lnTo>
                <a:lnTo>
                  <a:pt x="74021" y="9323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055820" y="2214552"/>
            <a:ext cx="69215" cy="93345"/>
          </a:xfrm>
          <a:custGeom>
            <a:avLst/>
            <a:gdLst/>
            <a:ahLst/>
            <a:cxnLst/>
            <a:rect l="l" t="t" r="r" b="b"/>
            <a:pathLst>
              <a:path w="69214" h="93344">
                <a:moveTo>
                  <a:pt x="34089" y="93230"/>
                </a:moveTo>
                <a:lnTo>
                  <a:pt x="0" y="93230"/>
                </a:lnTo>
                <a:lnTo>
                  <a:pt x="0" y="0"/>
                </a:lnTo>
                <a:lnTo>
                  <a:pt x="34089" y="0"/>
                </a:lnTo>
                <a:lnTo>
                  <a:pt x="48607" y="3324"/>
                </a:lnTo>
                <a:lnTo>
                  <a:pt x="57698" y="10968"/>
                </a:lnTo>
                <a:lnTo>
                  <a:pt x="11687" y="10968"/>
                </a:lnTo>
                <a:lnTo>
                  <a:pt x="11687" y="82262"/>
                </a:lnTo>
                <a:lnTo>
                  <a:pt x="56925" y="82262"/>
                </a:lnTo>
                <a:lnTo>
                  <a:pt x="51072" y="88620"/>
                </a:lnTo>
                <a:lnTo>
                  <a:pt x="34089" y="93230"/>
                </a:lnTo>
                <a:close/>
              </a:path>
              <a:path w="69214" h="93344">
                <a:moveTo>
                  <a:pt x="56925" y="82262"/>
                </a:moveTo>
                <a:lnTo>
                  <a:pt x="33115" y="82262"/>
                </a:lnTo>
                <a:lnTo>
                  <a:pt x="43083" y="79845"/>
                </a:lnTo>
                <a:lnTo>
                  <a:pt x="50768" y="72802"/>
                </a:lnTo>
                <a:lnTo>
                  <a:pt x="55714" y="61439"/>
                </a:lnTo>
                <a:lnTo>
                  <a:pt x="57464" y="46066"/>
                </a:lnTo>
                <a:lnTo>
                  <a:pt x="55699" y="30402"/>
                </a:lnTo>
                <a:lnTo>
                  <a:pt x="50646" y="19468"/>
                </a:lnTo>
                <a:lnTo>
                  <a:pt x="42672" y="13059"/>
                </a:lnTo>
                <a:lnTo>
                  <a:pt x="32141" y="10968"/>
                </a:lnTo>
                <a:lnTo>
                  <a:pt x="57698" y="10968"/>
                </a:lnTo>
                <a:lnTo>
                  <a:pt x="59655" y="12613"/>
                </a:lnTo>
                <a:lnTo>
                  <a:pt x="66686" y="26838"/>
                </a:lnTo>
                <a:lnTo>
                  <a:pt x="69152" y="44970"/>
                </a:lnTo>
                <a:lnTo>
                  <a:pt x="67508" y="61302"/>
                </a:lnTo>
                <a:lnTo>
                  <a:pt x="61847" y="76915"/>
                </a:lnTo>
                <a:lnTo>
                  <a:pt x="56925" y="8226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835163" y="1271587"/>
            <a:ext cx="4059554" cy="4195445"/>
          </a:xfrm>
          <a:custGeom>
            <a:avLst/>
            <a:gdLst/>
            <a:ahLst/>
            <a:cxnLst/>
            <a:rect l="l" t="t" r="r" b="b"/>
            <a:pathLst>
              <a:path w="4059554" h="4195445">
                <a:moveTo>
                  <a:pt x="4059515" y="0"/>
                </a:moveTo>
                <a:lnTo>
                  <a:pt x="4059515" y="4195071"/>
                </a:lnTo>
                <a:lnTo>
                  <a:pt x="0" y="4195071"/>
                </a:lnTo>
                <a:lnTo>
                  <a:pt x="0" y="0"/>
                </a:lnTo>
              </a:path>
            </a:pathLst>
          </a:custGeom>
          <a:ln w="620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506768" y="1271587"/>
            <a:ext cx="0" cy="4406900"/>
          </a:xfrm>
          <a:custGeom>
            <a:avLst/>
            <a:gdLst/>
            <a:ahLst/>
            <a:cxnLst/>
            <a:rect l="l" t="t" r="r" b="b"/>
            <a:pathLst>
              <a:path w="0" h="4406900">
                <a:moveTo>
                  <a:pt x="0" y="4406759"/>
                </a:moveTo>
                <a:lnTo>
                  <a:pt x="0" y="0"/>
                </a:lnTo>
              </a:path>
            </a:pathLst>
          </a:custGeom>
          <a:ln w="584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835164" y="5466658"/>
            <a:ext cx="0" cy="213360"/>
          </a:xfrm>
          <a:custGeom>
            <a:avLst/>
            <a:gdLst/>
            <a:ahLst/>
            <a:cxnLst/>
            <a:rect l="l" t="t" r="r" b="b"/>
            <a:pathLst>
              <a:path w="0" h="213360">
                <a:moveTo>
                  <a:pt x="0" y="0"/>
                </a:moveTo>
                <a:lnTo>
                  <a:pt x="0" y="0"/>
                </a:lnTo>
                <a:lnTo>
                  <a:pt x="0" y="212785"/>
                </a:lnTo>
              </a:path>
            </a:pathLst>
          </a:custGeom>
          <a:ln w="584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894679" y="5466658"/>
            <a:ext cx="0" cy="213360"/>
          </a:xfrm>
          <a:custGeom>
            <a:avLst/>
            <a:gdLst/>
            <a:ahLst/>
            <a:cxnLst/>
            <a:rect l="l" t="t" r="r" b="b"/>
            <a:pathLst>
              <a:path w="0" h="213360">
                <a:moveTo>
                  <a:pt x="0" y="0"/>
                </a:moveTo>
                <a:lnTo>
                  <a:pt x="0" y="0"/>
                </a:lnTo>
                <a:lnTo>
                  <a:pt x="0" y="212785"/>
                </a:lnTo>
              </a:path>
            </a:pathLst>
          </a:custGeom>
          <a:ln w="584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0" name="object 6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1" name="object 6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4.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68270">
              <a:lnSpc>
                <a:spcPct val="100000"/>
              </a:lnSpc>
            </a:pPr>
            <a:r>
              <a:rPr dirty="0" spc="-5"/>
              <a:t>Linux</a:t>
            </a:r>
            <a:r>
              <a:rPr dirty="0" spc="-114"/>
              <a:t> </a:t>
            </a:r>
            <a:r>
              <a:rPr dirty="0" spc="-5"/>
              <a:t>Threads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6627" y="1131823"/>
            <a:ext cx="6752590" cy="1670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Linux </a:t>
            </a:r>
            <a:r>
              <a:rPr dirty="0" sz="1800" spc="-5">
                <a:latin typeface="Arial"/>
                <a:cs typeface="Arial"/>
              </a:rPr>
              <a:t>refers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them </a:t>
            </a:r>
            <a:r>
              <a:rPr dirty="0" sz="1800" spc="-10">
                <a:latin typeface="Arial"/>
                <a:cs typeface="Arial"/>
              </a:rPr>
              <a:t>as </a:t>
            </a:r>
            <a:r>
              <a:rPr dirty="0" sz="1800" spc="-10" b="1" i="1">
                <a:latin typeface="Arial"/>
                <a:cs typeface="Arial"/>
              </a:rPr>
              <a:t>tasks </a:t>
            </a:r>
            <a:r>
              <a:rPr dirty="0" sz="1800" spc="-5">
                <a:latin typeface="Arial"/>
                <a:cs typeface="Arial"/>
              </a:rPr>
              <a:t>rather </a:t>
            </a:r>
            <a:r>
              <a:rPr dirty="0" sz="1800" spc="-10">
                <a:latin typeface="Arial"/>
                <a:cs typeface="Arial"/>
              </a:rPr>
              <a:t>than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 spc="-5" b="1" i="1">
                <a:latin typeface="Arial"/>
                <a:cs typeface="Arial"/>
              </a:rPr>
              <a:t>threads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3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Thread creation is </a:t>
            </a:r>
            <a:r>
              <a:rPr dirty="0" sz="1800" spc="-10">
                <a:latin typeface="Arial"/>
                <a:cs typeface="Arial"/>
              </a:rPr>
              <a:t>done through </a:t>
            </a:r>
            <a:r>
              <a:rPr dirty="0" sz="1800" spc="-5" b="1">
                <a:latin typeface="Courier New"/>
                <a:cs typeface="Courier New"/>
              </a:rPr>
              <a:t>clone() </a:t>
            </a:r>
            <a:r>
              <a:rPr dirty="0" sz="1800" spc="-10">
                <a:latin typeface="Arial"/>
                <a:cs typeface="Arial"/>
              </a:rPr>
              <a:t>system</a:t>
            </a:r>
            <a:r>
              <a:rPr dirty="0" sz="1800" spc="6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call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5600"/>
              </a:lnSpc>
              <a:spcBef>
                <a:spcPts val="63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 b="1">
                <a:latin typeface="Courier New"/>
                <a:cs typeface="Courier New"/>
              </a:rPr>
              <a:t>clone() </a:t>
            </a:r>
            <a:r>
              <a:rPr dirty="0" sz="1800" spc="-15">
                <a:latin typeface="Arial"/>
                <a:cs typeface="Arial"/>
              </a:rPr>
              <a:t>allows </a:t>
            </a:r>
            <a:r>
              <a:rPr dirty="0" sz="1800" spc="-5">
                <a:latin typeface="Arial"/>
                <a:cs typeface="Arial"/>
              </a:rPr>
              <a:t>a child task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share the </a:t>
            </a:r>
            <a:r>
              <a:rPr dirty="0" sz="1800" spc="-10">
                <a:latin typeface="Arial"/>
                <a:cs typeface="Arial"/>
              </a:rPr>
              <a:t>address </a:t>
            </a:r>
            <a:r>
              <a:rPr dirty="0" sz="1800" spc="-5">
                <a:latin typeface="Arial"/>
                <a:cs typeface="Arial"/>
              </a:rPr>
              <a:t>space of </a:t>
            </a:r>
            <a:r>
              <a:rPr dirty="0" sz="1800" spc="-10">
                <a:latin typeface="Arial"/>
                <a:cs typeface="Arial"/>
              </a:rPr>
              <a:t>the  parent </a:t>
            </a:r>
            <a:r>
              <a:rPr dirty="0" sz="1800" spc="-5">
                <a:latin typeface="Arial"/>
                <a:cs typeface="Arial"/>
              </a:rPr>
              <a:t>task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(process)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Flags </a:t>
            </a:r>
            <a:r>
              <a:rPr dirty="0" sz="1800" spc="-5">
                <a:latin typeface="Arial"/>
                <a:cs typeface="Arial"/>
              </a:rPr>
              <a:t>control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behavior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6627" y="4723892"/>
            <a:ext cx="6259830" cy="559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 b="1">
                <a:latin typeface="Courier New"/>
                <a:cs typeface="Courier New"/>
              </a:rPr>
              <a:t>struct task_struct </a:t>
            </a:r>
            <a:r>
              <a:rPr dirty="0" sz="1800" spc="-10">
                <a:latin typeface="Arial"/>
                <a:cs typeface="Arial"/>
              </a:rPr>
              <a:t>points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process data structures  (shared </a:t>
            </a:r>
            <a:r>
              <a:rPr dirty="0" sz="1800" spc="-10">
                <a:latin typeface="Arial"/>
                <a:cs typeface="Arial"/>
              </a:rPr>
              <a:t>or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unique)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05659" y="3091798"/>
            <a:ext cx="35560" cy="117475"/>
          </a:xfrm>
          <a:custGeom>
            <a:avLst/>
            <a:gdLst/>
            <a:ahLst/>
            <a:cxnLst/>
            <a:rect l="l" t="t" r="r" b="b"/>
            <a:pathLst>
              <a:path w="35560" h="117475">
                <a:moveTo>
                  <a:pt x="22934" y="32672"/>
                </a:moveTo>
                <a:lnTo>
                  <a:pt x="9656" y="32672"/>
                </a:lnTo>
                <a:lnTo>
                  <a:pt x="9656" y="17697"/>
                </a:lnTo>
                <a:lnTo>
                  <a:pt x="10995" y="9763"/>
                </a:lnTo>
                <a:lnTo>
                  <a:pt x="14937" y="4254"/>
                </a:lnTo>
                <a:lnTo>
                  <a:pt x="21369" y="1042"/>
                </a:lnTo>
                <a:lnTo>
                  <a:pt x="30177" y="0"/>
                </a:lnTo>
                <a:lnTo>
                  <a:pt x="35005" y="0"/>
                </a:lnTo>
                <a:lnTo>
                  <a:pt x="35005" y="12252"/>
                </a:lnTo>
                <a:lnTo>
                  <a:pt x="25349" y="12252"/>
                </a:lnTo>
                <a:lnTo>
                  <a:pt x="22934" y="14974"/>
                </a:lnTo>
                <a:lnTo>
                  <a:pt x="22934" y="32672"/>
                </a:lnTo>
                <a:close/>
              </a:path>
              <a:path w="35560" h="117475">
                <a:moveTo>
                  <a:pt x="35005" y="44924"/>
                </a:moveTo>
                <a:lnTo>
                  <a:pt x="0" y="44924"/>
                </a:lnTo>
                <a:lnTo>
                  <a:pt x="0" y="32672"/>
                </a:lnTo>
                <a:lnTo>
                  <a:pt x="35005" y="32672"/>
                </a:lnTo>
                <a:lnTo>
                  <a:pt x="35005" y="44924"/>
                </a:lnTo>
                <a:close/>
              </a:path>
              <a:path w="35560" h="117475">
                <a:moveTo>
                  <a:pt x="22934" y="117076"/>
                </a:moveTo>
                <a:lnTo>
                  <a:pt x="9656" y="117076"/>
                </a:lnTo>
                <a:lnTo>
                  <a:pt x="9656" y="44924"/>
                </a:lnTo>
                <a:lnTo>
                  <a:pt x="22934" y="44924"/>
                </a:lnTo>
                <a:lnTo>
                  <a:pt x="22934" y="11707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59375" y="3093159"/>
            <a:ext cx="0" cy="116205"/>
          </a:xfrm>
          <a:custGeom>
            <a:avLst/>
            <a:gdLst/>
            <a:ahLst/>
            <a:cxnLst/>
            <a:rect l="l" t="t" r="r" b="b"/>
            <a:pathLst>
              <a:path w="0" h="116205">
                <a:moveTo>
                  <a:pt x="0" y="0"/>
                </a:moveTo>
                <a:lnTo>
                  <a:pt x="0" y="115714"/>
                </a:lnTo>
              </a:path>
            </a:pathLst>
          </a:custGeom>
          <a:ln w="1327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80499" y="3121748"/>
            <a:ext cx="71755" cy="90170"/>
          </a:xfrm>
          <a:custGeom>
            <a:avLst/>
            <a:gdLst/>
            <a:ahLst/>
            <a:cxnLst/>
            <a:rect l="l" t="t" r="r" b="b"/>
            <a:pathLst>
              <a:path w="71755" h="90169">
                <a:moveTo>
                  <a:pt x="15692" y="28588"/>
                </a:moveTo>
                <a:lnTo>
                  <a:pt x="4828" y="28588"/>
                </a:lnTo>
                <a:lnTo>
                  <a:pt x="6997" y="15506"/>
                </a:lnTo>
                <a:lnTo>
                  <a:pt x="13127" y="6636"/>
                </a:lnTo>
                <a:lnTo>
                  <a:pt x="22651" y="1595"/>
                </a:lnTo>
                <a:lnTo>
                  <a:pt x="35005" y="0"/>
                </a:lnTo>
                <a:lnTo>
                  <a:pt x="41890" y="765"/>
                </a:lnTo>
                <a:lnTo>
                  <a:pt x="51150" y="4084"/>
                </a:lnTo>
                <a:lnTo>
                  <a:pt x="59279" y="11486"/>
                </a:lnTo>
                <a:lnTo>
                  <a:pt x="59485" y="12252"/>
                </a:lnTo>
                <a:lnTo>
                  <a:pt x="19313" y="12252"/>
                </a:lnTo>
                <a:lnTo>
                  <a:pt x="16899" y="21781"/>
                </a:lnTo>
                <a:lnTo>
                  <a:pt x="15692" y="28588"/>
                </a:lnTo>
                <a:close/>
              </a:path>
              <a:path w="71755" h="90169">
                <a:moveTo>
                  <a:pt x="24141" y="89849"/>
                </a:moveTo>
                <a:lnTo>
                  <a:pt x="14768" y="88126"/>
                </a:lnTo>
                <a:lnTo>
                  <a:pt x="7091" y="83212"/>
                </a:lnTo>
                <a:lnTo>
                  <a:pt x="1904" y="75491"/>
                </a:lnTo>
                <a:lnTo>
                  <a:pt x="0" y="65344"/>
                </a:lnTo>
                <a:lnTo>
                  <a:pt x="697" y="58814"/>
                </a:lnTo>
                <a:lnTo>
                  <a:pt x="3772" y="50880"/>
                </a:lnTo>
                <a:lnTo>
                  <a:pt x="10694" y="43712"/>
                </a:lnTo>
                <a:lnTo>
                  <a:pt x="22934" y="39479"/>
                </a:lnTo>
                <a:lnTo>
                  <a:pt x="44662" y="35395"/>
                </a:lnTo>
                <a:lnTo>
                  <a:pt x="47076" y="35395"/>
                </a:lnTo>
                <a:lnTo>
                  <a:pt x="50698" y="34033"/>
                </a:lnTo>
                <a:lnTo>
                  <a:pt x="50698" y="17697"/>
                </a:lnTo>
                <a:lnTo>
                  <a:pt x="44662" y="12252"/>
                </a:lnTo>
                <a:lnTo>
                  <a:pt x="59485" y="12252"/>
                </a:lnTo>
                <a:lnTo>
                  <a:pt x="62769" y="24504"/>
                </a:lnTo>
                <a:lnTo>
                  <a:pt x="62769" y="44924"/>
                </a:lnTo>
                <a:lnTo>
                  <a:pt x="50698" y="44924"/>
                </a:lnTo>
                <a:lnTo>
                  <a:pt x="45869" y="47647"/>
                </a:lnTo>
                <a:lnTo>
                  <a:pt x="30177" y="49008"/>
                </a:lnTo>
                <a:lnTo>
                  <a:pt x="22934" y="50369"/>
                </a:lnTo>
                <a:lnTo>
                  <a:pt x="13278" y="53092"/>
                </a:lnTo>
                <a:lnTo>
                  <a:pt x="13278" y="72151"/>
                </a:lnTo>
                <a:lnTo>
                  <a:pt x="18106" y="77597"/>
                </a:lnTo>
                <a:lnTo>
                  <a:pt x="49421" y="77597"/>
                </a:lnTo>
                <a:lnTo>
                  <a:pt x="46548" y="80660"/>
                </a:lnTo>
                <a:lnTo>
                  <a:pt x="41041" y="85084"/>
                </a:lnTo>
                <a:lnTo>
                  <a:pt x="33723" y="88487"/>
                </a:lnTo>
                <a:lnTo>
                  <a:pt x="24141" y="89849"/>
                </a:lnTo>
                <a:close/>
              </a:path>
              <a:path w="71755" h="90169">
                <a:moveTo>
                  <a:pt x="49421" y="77597"/>
                </a:moveTo>
                <a:lnTo>
                  <a:pt x="27763" y="77597"/>
                </a:lnTo>
                <a:lnTo>
                  <a:pt x="35929" y="76150"/>
                </a:lnTo>
                <a:lnTo>
                  <a:pt x="43304" y="72151"/>
                </a:lnTo>
                <a:lnTo>
                  <a:pt x="48642" y="66110"/>
                </a:lnTo>
                <a:lnTo>
                  <a:pt x="50698" y="58538"/>
                </a:lnTo>
                <a:lnTo>
                  <a:pt x="50698" y="44924"/>
                </a:lnTo>
                <a:lnTo>
                  <a:pt x="62769" y="44924"/>
                </a:lnTo>
                <a:lnTo>
                  <a:pt x="62769" y="76235"/>
                </a:lnTo>
                <a:lnTo>
                  <a:pt x="50698" y="76235"/>
                </a:lnTo>
                <a:lnTo>
                  <a:pt x="49421" y="77597"/>
                </a:lnTo>
                <a:close/>
              </a:path>
              <a:path w="71755" h="90169">
                <a:moveTo>
                  <a:pt x="68804" y="88487"/>
                </a:moveTo>
                <a:lnTo>
                  <a:pt x="53112" y="88487"/>
                </a:lnTo>
                <a:lnTo>
                  <a:pt x="51905" y="83042"/>
                </a:lnTo>
                <a:lnTo>
                  <a:pt x="50698" y="76235"/>
                </a:lnTo>
                <a:lnTo>
                  <a:pt x="62769" y="76235"/>
                </a:lnTo>
                <a:lnTo>
                  <a:pt x="65183" y="77597"/>
                </a:lnTo>
                <a:lnTo>
                  <a:pt x="71218" y="77597"/>
                </a:lnTo>
                <a:lnTo>
                  <a:pt x="71218" y="87126"/>
                </a:lnTo>
                <a:lnTo>
                  <a:pt x="68804" y="8848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62581" y="3121748"/>
            <a:ext cx="65405" cy="122555"/>
          </a:xfrm>
          <a:custGeom>
            <a:avLst/>
            <a:gdLst/>
            <a:ahLst/>
            <a:cxnLst/>
            <a:rect l="l" t="t" r="r" b="b"/>
            <a:pathLst>
              <a:path w="65405" h="122555">
                <a:moveTo>
                  <a:pt x="42248" y="89849"/>
                </a:moveTo>
                <a:lnTo>
                  <a:pt x="32591" y="89849"/>
                </a:lnTo>
                <a:lnTo>
                  <a:pt x="16805" y="85275"/>
                </a:lnTo>
                <a:lnTo>
                  <a:pt x="6789" y="73683"/>
                </a:lnTo>
                <a:lnTo>
                  <a:pt x="1527" y="58261"/>
                </a:lnTo>
                <a:lnTo>
                  <a:pt x="0" y="42201"/>
                </a:lnTo>
                <a:lnTo>
                  <a:pt x="2018" y="25844"/>
                </a:lnTo>
                <a:lnTo>
                  <a:pt x="7997" y="12422"/>
                </a:lnTo>
                <a:lnTo>
                  <a:pt x="17823" y="3339"/>
                </a:lnTo>
                <a:lnTo>
                  <a:pt x="31384" y="0"/>
                </a:lnTo>
                <a:lnTo>
                  <a:pt x="40041" y="1574"/>
                </a:lnTo>
                <a:lnTo>
                  <a:pt x="46322" y="5445"/>
                </a:lnTo>
                <a:lnTo>
                  <a:pt x="50566" y="10337"/>
                </a:lnTo>
                <a:lnTo>
                  <a:pt x="52364" y="13613"/>
                </a:lnTo>
                <a:lnTo>
                  <a:pt x="32591" y="13613"/>
                </a:lnTo>
                <a:lnTo>
                  <a:pt x="21237" y="16974"/>
                </a:lnTo>
                <a:lnTo>
                  <a:pt x="15088" y="25184"/>
                </a:lnTo>
                <a:lnTo>
                  <a:pt x="12561" y="35437"/>
                </a:lnTo>
                <a:lnTo>
                  <a:pt x="12070" y="44924"/>
                </a:lnTo>
                <a:lnTo>
                  <a:pt x="13410" y="58070"/>
                </a:lnTo>
                <a:lnTo>
                  <a:pt x="17352" y="68407"/>
                </a:lnTo>
                <a:lnTo>
                  <a:pt x="23783" y="75172"/>
                </a:lnTo>
                <a:lnTo>
                  <a:pt x="32591" y="77597"/>
                </a:lnTo>
                <a:lnTo>
                  <a:pt x="53112" y="77597"/>
                </a:lnTo>
                <a:lnTo>
                  <a:pt x="53112" y="78958"/>
                </a:lnTo>
                <a:lnTo>
                  <a:pt x="49490" y="84403"/>
                </a:lnTo>
                <a:lnTo>
                  <a:pt x="42248" y="89849"/>
                </a:lnTo>
                <a:close/>
              </a:path>
              <a:path w="65405" h="122555">
                <a:moveTo>
                  <a:pt x="65183" y="14974"/>
                </a:moveTo>
                <a:lnTo>
                  <a:pt x="53112" y="14974"/>
                </a:lnTo>
                <a:lnTo>
                  <a:pt x="53112" y="2722"/>
                </a:lnTo>
                <a:lnTo>
                  <a:pt x="65183" y="2722"/>
                </a:lnTo>
                <a:lnTo>
                  <a:pt x="65183" y="14974"/>
                </a:lnTo>
                <a:close/>
              </a:path>
              <a:path w="65405" h="122555">
                <a:moveTo>
                  <a:pt x="55791" y="111630"/>
                </a:moveTo>
                <a:lnTo>
                  <a:pt x="31384" y="111630"/>
                </a:lnTo>
                <a:lnTo>
                  <a:pt x="43945" y="108291"/>
                </a:lnTo>
                <a:lnTo>
                  <a:pt x="50396" y="100229"/>
                </a:lnTo>
                <a:lnTo>
                  <a:pt x="52772" y="90380"/>
                </a:lnTo>
                <a:lnTo>
                  <a:pt x="53112" y="81681"/>
                </a:lnTo>
                <a:lnTo>
                  <a:pt x="53112" y="77597"/>
                </a:lnTo>
                <a:lnTo>
                  <a:pt x="32591" y="77597"/>
                </a:lnTo>
                <a:lnTo>
                  <a:pt x="39362" y="76384"/>
                </a:lnTo>
                <a:lnTo>
                  <a:pt x="46020" y="71981"/>
                </a:lnTo>
                <a:lnTo>
                  <a:pt x="51094" y="63239"/>
                </a:lnTo>
                <a:lnTo>
                  <a:pt x="53112" y="49008"/>
                </a:lnTo>
                <a:lnTo>
                  <a:pt x="52621" y="37734"/>
                </a:lnTo>
                <a:lnTo>
                  <a:pt x="50094" y="26206"/>
                </a:lnTo>
                <a:lnTo>
                  <a:pt x="43945" y="17229"/>
                </a:lnTo>
                <a:lnTo>
                  <a:pt x="32591" y="13613"/>
                </a:lnTo>
                <a:lnTo>
                  <a:pt x="52364" y="13613"/>
                </a:lnTo>
                <a:lnTo>
                  <a:pt x="53112" y="14974"/>
                </a:lnTo>
                <a:lnTo>
                  <a:pt x="65183" y="14974"/>
                </a:lnTo>
                <a:lnTo>
                  <a:pt x="65183" y="80319"/>
                </a:lnTo>
                <a:lnTo>
                  <a:pt x="64636" y="92082"/>
                </a:lnTo>
                <a:lnTo>
                  <a:pt x="60807" y="106015"/>
                </a:lnTo>
                <a:lnTo>
                  <a:pt x="55791" y="111630"/>
                </a:lnTo>
                <a:close/>
              </a:path>
              <a:path w="65405" h="122555">
                <a:moveTo>
                  <a:pt x="30177" y="122521"/>
                </a:moveTo>
                <a:lnTo>
                  <a:pt x="22614" y="121755"/>
                </a:lnTo>
                <a:lnTo>
                  <a:pt x="14032" y="118437"/>
                </a:lnTo>
                <a:lnTo>
                  <a:pt x="6582" y="111035"/>
                </a:lnTo>
                <a:lnTo>
                  <a:pt x="2414" y="98017"/>
                </a:lnTo>
                <a:lnTo>
                  <a:pt x="14485" y="98017"/>
                </a:lnTo>
                <a:lnTo>
                  <a:pt x="16899" y="111630"/>
                </a:lnTo>
                <a:lnTo>
                  <a:pt x="55791" y="111630"/>
                </a:lnTo>
                <a:lnTo>
                  <a:pt x="50415" y="117650"/>
                </a:lnTo>
                <a:lnTo>
                  <a:pt x="30177" y="12252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40257" y="3121748"/>
            <a:ext cx="100330" cy="87630"/>
          </a:xfrm>
          <a:custGeom>
            <a:avLst/>
            <a:gdLst/>
            <a:ahLst/>
            <a:cxnLst/>
            <a:rect l="l" t="t" r="r" b="b"/>
            <a:pathLst>
              <a:path w="100329" h="87630">
                <a:moveTo>
                  <a:pt x="25712" y="14974"/>
                </a:moveTo>
                <a:lnTo>
                  <a:pt x="12070" y="14974"/>
                </a:lnTo>
                <a:lnTo>
                  <a:pt x="14636" y="10912"/>
                </a:lnTo>
                <a:lnTo>
                  <a:pt x="19011" y="5955"/>
                </a:lnTo>
                <a:lnTo>
                  <a:pt x="25650" y="1765"/>
                </a:lnTo>
                <a:lnTo>
                  <a:pt x="35005" y="0"/>
                </a:lnTo>
                <a:lnTo>
                  <a:pt x="48283" y="0"/>
                </a:lnTo>
                <a:lnTo>
                  <a:pt x="51905" y="9529"/>
                </a:lnTo>
                <a:lnTo>
                  <a:pt x="54319" y="13613"/>
                </a:lnTo>
                <a:lnTo>
                  <a:pt x="32591" y="13613"/>
                </a:lnTo>
                <a:lnTo>
                  <a:pt x="26329" y="14613"/>
                </a:lnTo>
                <a:lnTo>
                  <a:pt x="25712" y="14974"/>
                </a:lnTo>
                <a:close/>
              </a:path>
              <a:path w="100329" h="87630">
                <a:moveTo>
                  <a:pt x="100189" y="87126"/>
                </a:moveTo>
                <a:lnTo>
                  <a:pt x="88118" y="87126"/>
                </a:lnTo>
                <a:lnTo>
                  <a:pt x="88118" y="21781"/>
                </a:lnTo>
                <a:lnTo>
                  <a:pt x="84496" y="13613"/>
                </a:lnTo>
                <a:lnTo>
                  <a:pt x="54319" y="13613"/>
                </a:lnTo>
                <a:lnTo>
                  <a:pt x="58751" y="8614"/>
                </a:lnTo>
                <a:lnTo>
                  <a:pt x="63523" y="4254"/>
                </a:lnTo>
                <a:lnTo>
                  <a:pt x="69426" y="1169"/>
                </a:lnTo>
                <a:lnTo>
                  <a:pt x="77254" y="0"/>
                </a:lnTo>
                <a:lnTo>
                  <a:pt x="84402" y="1212"/>
                </a:lnTo>
                <a:lnTo>
                  <a:pt x="91890" y="5615"/>
                </a:lnTo>
                <a:lnTo>
                  <a:pt x="97793" y="14357"/>
                </a:lnTo>
                <a:lnTo>
                  <a:pt x="100189" y="28588"/>
                </a:lnTo>
                <a:lnTo>
                  <a:pt x="100189" y="87126"/>
                </a:lnTo>
                <a:close/>
              </a:path>
              <a:path w="100329" h="87630">
                <a:moveTo>
                  <a:pt x="12070" y="87126"/>
                </a:moveTo>
                <a:lnTo>
                  <a:pt x="0" y="87126"/>
                </a:lnTo>
                <a:lnTo>
                  <a:pt x="0" y="2722"/>
                </a:lnTo>
                <a:lnTo>
                  <a:pt x="10863" y="2722"/>
                </a:lnTo>
                <a:lnTo>
                  <a:pt x="10863" y="14974"/>
                </a:lnTo>
                <a:lnTo>
                  <a:pt x="25712" y="14974"/>
                </a:lnTo>
                <a:lnTo>
                  <a:pt x="19615" y="18548"/>
                </a:lnTo>
                <a:lnTo>
                  <a:pt x="14258" y="26822"/>
                </a:lnTo>
                <a:lnTo>
                  <a:pt x="12070" y="40840"/>
                </a:lnTo>
                <a:lnTo>
                  <a:pt x="12070" y="87126"/>
                </a:lnTo>
                <a:close/>
              </a:path>
              <a:path w="100329" h="87630">
                <a:moveTo>
                  <a:pt x="56733" y="87126"/>
                </a:moveTo>
                <a:lnTo>
                  <a:pt x="43455" y="87126"/>
                </a:lnTo>
                <a:lnTo>
                  <a:pt x="43455" y="21781"/>
                </a:lnTo>
                <a:lnTo>
                  <a:pt x="41041" y="13613"/>
                </a:lnTo>
                <a:lnTo>
                  <a:pt x="73632" y="13613"/>
                </a:lnTo>
                <a:lnTo>
                  <a:pt x="66918" y="15485"/>
                </a:lnTo>
                <a:lnTo>
                  <a:pt x="61561" y="20420"/>
                </a:lnTo>
                <a:lnTo>
                  <a:pt x="58016" y="27397"/>
                </a:lnTo>
                <a:lnTo>
                  <a:pt x="56733" y="35395"/>
                </a:lnTo>
                <a:lnTo>
                  <a:pt x="56733" y="8712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57345" y="3121748"/>
            <a:ext cx="67945" cy="90170"/>
          </a:xfrm>
          <a:custGeom>
            <a:avLst/>
            <a:gdLst/>
            <a:ahLst/>
            <a:cxnLst/>
            <a:rect l="l" t="t" r="r" b="b"/>
            <a:pathLst>
              <a:path w="67945" h="90169">
                <a:moveTo>
                  <a:pt x="44662" y="89849"/>
                </a:moveTo>
                <a:lnTo>
                  <a:pt x="32591" y="89849"/>
                </a:lnTo>
                <a:lnTo>
                  <a:pt x="18842" y="86701"/>
                </a:lnTo>
                <a:lnTo>
                  <a:pt x="8600" y="77937"/>
                </a:lnTo>
                <a:lnTo>
                  <a:pt x="2206" y="64579"/>
                </a:lnTo>
                <a:lnTo>
                  <a:pt x="0" y="47647"/>
                </a:lnTo>
                <a:lnTo>
                  <a:pt x="2074" y="29290"/>
                </a:lnTo>
                <a:lnTo>
                  <a:pt x="8449" y="14124"/>
                </a:lnTo>
                <a:lnTo>
                  <a:pt x="19351" y="3807"/>
                </a:lnTo>
                <a:lnTo>
                  <a:pt x="35005" y="0"/>
                </a:lnTo>
                <a:lnTo>
                  <a:pt x="49264" y="3658"/>
                </a:lnTo>
                <a:lnTo>
                  <a:pt x="59112" y="13613"/>
                </a:lnTo>
                <a:lnTo>
                  <a:pt x="33798" y="13613"/>
                </a:lnTo>
                <a:lnTo>
                  <a:pt x="25499" y="15719"/>
                </a:lnTo>
                <a:lnTo>
                  <a:pt x="19011" y="21271"/>
                </a:lnTo>
                <a:lnTo>
                  <a:pt x="14786" y="29120"/>
                </a:lnTo>
                <a:lnTo>
                  <a:pt x="13278" y="38117"/>
                </a:lnTo>
                <a:lnTo>
                  <a:pt x="66380" y="38117"/>
                </a:lnTo>
                <a:lnTo>
                  <a:pt x="67597" y="50369"/>
                </a:lnTo>
                <a:lnTo>
                  <a:pt x="13278" y="50369"/>
                </a:lnTo>
                <a:lnTo>
                  <a:pt x="14636" y="62090"/>
                </a:lnTo>
                <a:lnTo>
                  <a:pt x="18710" y="70620"/>
                </a:lnTo>
                <a:lnTo>
                  <a:pt x="25499" y="75831"/>
                </a:lnTo>
                <a:lnTo>
                  <a:pt x="35005" y="77597"/>
                </a:lnTo>
                <a:lnTo>
                  <a:pt x="59810" y="77597"/>
                </a:lnTo>
                <a:lnTo>
                  <a:pt x="59260" y="78490"/>
                </a:lnTo>
                <a:lnTo>
                  <a:pt x="53112" y="84403"/>
                </a:lnTo>
                <a:lnTo>
                  <a:pt x="49490" y="87126"/>
                </a:lnTo>
                <a:lnTo>
                  <a:pt x="44662" y="89849"/>
                </a:lnTo>
                <a:close/>
              </a:path>
              <a:path w="67945" h="90169">
                <a:moveTo>
                  <a:pt x="66380" y="38117"/>
                </a:moveTo>
                <a:lnTo>
                  <a:pt x="54319" y="38117"/>
                </a:lnTo>
                <a:lnTo>
                  <a:pt x="53319" y="29120"/>
                </a:lnTo>
                <a:lnTo>
                  <a:pt x="49943" y="21271"/>
                </a:lnTo>
                <a:lnTo>
                  <a:pt x="43625" y="15719"/>
                </a:lnTo>
                <a:lnTo>
                  <a:pt x="33798" y="13613"/>
                </a:lnTo>
                <a:lnTo>
                  <a:pt x="59112" y="13613"/>
                </a:lnTo>
                <a:lnTo>
                  <a:pt x="59449" y="13953"/>
                </a:lnTo>
                <a:lnTo>
                  <a:pt x="65560" y="29864"/>
                </a:lnTo>
                <a:lnTo>
                  <a:pt x="66380" y="38117"/>
                </a:lnTo>
                <a:close/>
              </a:path>
              <a:path w="67945" h="90169">
                <a:moveTo>
                  <a:pt x="59810" y="77597"/>
                </a:moveTo>
                <a:lnTo>
                  <a:pt x="47076" y="77597"/>
                </a:lnTo>
                <a:lnTo>
                  <a:pt x="54319" y="66706"/>
                </a:lnTo>
                <a:lnTo>
                  <a:pt x="54319" y="61260"/>
                </a:lnTo>
                <a:lnTo>
                  <a:pt x="66390" y="61260"/>
                </a:lnTo>
                <a:lnTo>
                  <a:pt x="65673" y="65642"/>
                </a:lnTo>
                <a:lnTo>
                  <a:pt x="63372" y="71811"/>
                </a:lnTo>
                <a:lnTo>
                  <a:pt x="59810" y="7759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37014" y="3121748"/>
            <a:ext cx="71755" cy="90170"/>
          </a:xfrm>
          <a:custGeom>
            <a:avLst/>
            <a:gdLst/>
            <a:ahLst/>
            <a:cxnLst/>
            <a:rect l="l" t="t" r="r" b="b"/>
            <a:pathLst>
              <a:path w="71754" h="90169">
                <a:moveTo>
                  <a:pt x="15692" y="28588"/>
                </a:moveTo>
                <a:lnTo>
                  <a:pt x="3621" y="28588"/>
                </a:lnTo>
                <a:lnTo>
                  <a:pt x="5809" y="15506"/>
                </a:lnTo>
                <a:lnTo>
                  <a:pt x="12070" y="6636"/>
                </a:lnTo>
                <a:lnTo>
                  <a:pt x="21954" y="1595"/>
                </a:lnTo>
                <a:lnTo>
                  <a:pt x="35005" y="0"/>
                </a:lnTo>
                <a:lnTo>
                  <a:pt x="41890" y="765"/>
                </a:lnTo>
                <a:lnTo>
                  <a:pt x="51150" y="4084"/>
                </a:lnTo>
                <a:lnTo>
                  <a:pt x="59279" y="11486"/>
                </a:lnTo>
                <a:lnTo>
                  <a:pt x="59485" y="12252"/>
                </a:lnTo>
                <a:lnTo>
                  <a:pt x="18106" y="12252"/>
                </a:lnTo>
                <a:lnTo>
                  <a:pt x="15692" y="21781"/>
                </a:lnTo>
                <a:lnTo>
                  <a:pt x="15692" y="28588"/>
                </a:lnTo>
                <a:close/>
              </a:path>
              <a:path w="71754" h="90169">
                <a:moveTo>
                  <a:pt x="22934" y="89849"/>
                </a:moveTo>
                <a:lnTo>
                  <a:pt x="13749" y="88126"/>
                </a:lnTo>
                <a:lnTo>
                  <a:pt x="6488" y="83212"/>
                </a:lnTo>
                <a:lnTo>
                  <a:pt x="1716" y="75491"/>
                </a:lnTo>
                <a:lnTo>
                  <a:pt x="0" y="65344"/>
                </a:lnTo>
                <a:lnTo>
                  <a:pt x="528" y="58814"/>
                </a:lnTo>
                <a:lnTo>
                  <a:pt x="3319" y="50880"/>
                </a:lnTo>
                <a:lnTo>
                  <a:pt x="10184" y="43712"/>
                </a:lnTo>
                <a:lnTo>
                  <a:pt x="22934" y="39479"/>
                </a:lnTo>
                <a:lnTo>
                  <a:pt x="43455" y="35395"/>
                </a:lnTo>
                <a:lnTo>
                  <a:pt x="47076" y="35395"/>
                </a:lnTo>
                <a:lnTo>
                  <a:pt x="49490" y="34033"/>
                </a:lnTo>
                <a:lnTo>
                  <a:pt x="49490" y="17697"/>
                </a:lnTo>
                <a:lnTo>
                  <a:pt x="44662" y="12252"/>
                </a:lnTo>
                <a:lnTo>
                  <a:pt x="59485" y="12252"/>
                </a:lnTo>
                <a:lnTo>
                  <a:pt x="62769" y="24504"/>
                </a:lnTo>
                <a:lnTo>
                  <a:pt x="62769" y="44924"/>
                </a:lnTo>
                <a:lnTo>
                  <a:pt x="49490" y="44924"/>
                </a:lnTo>
                <a:lnTo>
                  <a:pt x="48283" y="46285"/>
                </a:lnTo>
                <a:lnTo>
                  <a:pt x="44662" y="47647"/>
                </a:lnTo>
                <a:lnTo>
                  <a:pt x="28970" y="49008"/>
                </a:lnTo>
                <a:lnTo>
                  <a:pt x="22934" y="50369"/>
                </a:lnTo>
                <a:lnTo>
                  <a:pt x="13278" y="53092"/>
                </a:lnTo>
                <a:lnTo>
                  <a:pt x="13278" y="72151"/>
                </a:lnTo>
                <a:lnTo>
                  <a:pt x="16899" y="77597"/>
                </a:lnTo>
                <a:lnTo>
                  <a:pt x="49363" y="77597"/>
                </a:lnTo>
                <a:lnTo>
                  <a:pt x="46360" y="80660"/>
                </a:lnTo>
                <a:lnTo>
                  <a:pt x="40437" y="85084"/>
                </a:lnTo>
                <a:lnTo>
                  <a:pt x="32704" y="88487"/>
                </a:lnTo>
                <a:lnTo>
                  <a:pt x="22934" y="89849"/>
                </a:lnTo>
                <a:close/>
              </a:path>
              <a:path w="71754" h="90169">
                <a:moveTo>
                  <a:pt x="49363" y="77597"/>
                </a:moveTo>
                <a:lnTo>
                  <a:pt x="26556" y="77597"/>
                </a:lnTo>
                <a:lnTo>
                  <a:pt x="35232" y="76150"/>
                </a:lnTo>
                <a:lnTo>
                  <a:pt x="42550" y="72151"/>
                </a:lnTo>
                <a:lnTo>
                  <a:pt x="47604" y="66110"/>
                </a:lnTo>
                <a:lnTo>
                  <a:pt x="49490" y="58538"/>
                </a:lnTo>
                <a:lnTo>
                  <a:pt x="49490" y="44924"/>
                </a:lnTo>
                <a:lnTo>
                  <a:pt x="62769" y="44924"/>
                </a:lnTo>
                <a:lnTo>
                  <a:pt x="62769" y="76235"/>
                </a:lnTo>
                <a:lnTo>
                  <a:pt x="50698" y="76235"/>
                </a:lnTo>
                <a:lnTo>
                  <a:pt x="49363" y="77597"/>
                </a:lnTo>
                <a:close/>
              </a:path>
              <a:path w="71754" h="90169">
                <a:moveTo>
                  <a:pt x="68804" y="88487"/>
                </a:moveTo>
                <a:lnTo>
                  <a:pt x="53112" y="88487"/>
                </a:lnTo>
                <a:lnTo>
                  <a:pt x="50698" y="83042"/>
                </a:lnTo>
                <a:lnTo>
                  <a:pt x="50698" y="76235"/>
                </a:lnTo>
                <a:lnTo>
                  <a:pt x="62769" y="76235"/>
                </a:lnTo>
                <a:lnTo>
                  <a:pt x="63976" y="77597"/>
                </a:lnTo>
                <a:lnTo>
                  <a:pt x="71218" y="77597"/>
                </a:lnTo>
                <a:lnTo>
                  <a:pt x="71218" y="87126"/>
                </a:lnTo>
                <a:lnTo>
                  <a:pt x="68804" y="8848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021510" y="3121748"/>
            <a:ext cx="61594" cy="87630"/>
          </a:xfrm>
          <a:custGeom>
            <a:avLst/>
            <a:gdLst/>
            <a:ahLst/>
            <a:cxnLst/>
            <a:rect l="l" t="t" r="r" b="b"/>
            <a:pathLst>
              <a:path w="61595" h="87630">
                <a:moveTo>
                  <a:pt x="25712" y="14974"/>
                </a:moveTo>
                <a:lnTo>
                  <a:pt x="12070" y="14974"/>
                </a:lnTo>
                <a:lnTo>
                  <a:pt x="14805" y="10912"/>
                </a:lnTo>
                <a:lnTo>
                  <a:pt x="19464" y="5955"/>
                </a:lnTo>
                <a:lnTo>
                  <a:pt x="26160" y="1765"/>
                </a:lnTo>
                <a:lnTo>
                  <a:pt x="35005" y="0"/>
                </a:lnTo>
                <a:lnTo>
                  <a:pt x="44247" y="1233"/>
                </a:lnTo>
                <a:lnTo>
                  <a:pt x="52810" y="5785"/>
                </a:lnTo>
                <a:lnTo>
                  <a:pt x="58201" y="13613"/>
                </a:lnTo>
                <a:lnTo>
                  <a:pt x="32591" y="13613"/>
                </a:lnTo>
                <a:lnTo>
                  <a:pt x="26329" y="14613"/>
                </a:lnTo>
                <a:lnTo>
                  <a:pt x="25712" y="14974"/>
                </a:lnTo>
                <a:close/>
              </a:path>
              <a:path w="61595" h="87630">
                <a:moveTo>
                  <a:pt x="12070" y="87126"/>
                </a:moveTo>
                <a:lnTo>
                  <a:pt x="0" y="87126"/>
                </a:lnTo>
                <a:lnTo>
                  <a:pt x="0" y="2722"/>
                </a:lnTo>
                <a:lnTo>
                  <a:pt x="12070" y="2722"/>
                </a:lnTo>
                <a:lnTo>
                  <a:pt x="12070" y="14974"/>
                </a:lnTo>
                <a:lnTo>
                  <a:pt x="25712" y="14974"/>
                </a:lnTo>
                <a:lnTo>
                  <a:pt x="19615" y="18548"/>
                </a:lnTo>
                <a:lnTo>
                  <a:pt x="14258" y="26822"/>
                </a:lnTo>
                <a:lnTo>
                  <a:pt x="12070" y="40840"/>
                </a:lnTo>
                <a:lnTo>
                  <a:pt x="12070" y="87126"/>
                </a:lnTo>
                <a:close/>
              </a:path>
              <a:path w="61595" h="87630">
                <a:moveTo>
                  <a:pt x="61561" y="87126"/>
                </a:moveTo>
                <a:lnTo>
                  <a:pt x="48283" y="87126"/>
                </a:lnTo>
                <a:lnTo>
                  <a:pt x="48283" y="35395"/>
                </a:lnTo>
                <a:lnTo>
                  <a:pt x="47529" y="25674"/>
                </a:lnTo>
                <a:lnTo>
                  <a:pt x="44964" y="18888"/>
                </a:lnTo>
                <a:lnTo>
                  <a:pt x="40135" y="14911"/>
                </a:lnTo>
                <a:lnTo>
                  <a:pt x="32591" y="13613"/>
                </a:lnTo>
                <a:lnTo>
                  <a:pt x="58201" y="13613"/>
                </a:lnTo>
                <a:lnTo>
                  <a:pt x="59110" y="14932"/>
                </a:lnTo>
                <a:lnTo>
                  <a:pt x="61561" y="29949"/>
                </a:lnTo>
                <a:lnTo>
                  <a:pt x="61561" y="8712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108421" y="3124470"/>
            <a:ext cx="0" cy="84455"/>
          </a:xfrm>
          <a:custGeom>
            <a:avLst/>
            <a:gdLst/>
            <a:ahLst/>
            <a:cxnLst/>
            <a:rect l="l" t="t" r="r" b="b"/>
            <a:pathLst>
              <a:path w="0" h="84455">
                <a:moveTo>
                  <a:pt x="0" y="0"/>
                </a:moveTo>
                <a:lnTo>
                  <a:pt x="0" y="84403"/>
                </a:lnTo>
              </a:path>
            </a:pathLst>
          </a:custGeom>
          <a:ln w="1207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102386" y="3101327"/>
            <a:ext cx="12065" cy="0"/>
          </a:xfrm>
          <a:custGeom>
            <a:avLst/>
            <a:gdLst/>
            <a:ahLst/>
            <a:cxnLst/>
            <a:rect l="l" t="t" r="r" b="b"/>
            <a:pathLst>
              <a:path w="12064" h="0">
                <a:moveTo>
                  <a:pt x="0" y="0"/>
                </a:moveTo>
                <a:lnTo>
                  <a:pt x="12070" y="0"/>
                </a:lnTo>
              </a:path>
            </a:pathLst>
          </a:custGeom>
          <a:ln w="1633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133771" y="3121748"/>
            <a:ext cx="61594" cy="87630"/>
          </a:xfrm>
          <a:custGeom>
            <a:avLst/>
            <a:gdLst/>
            <a:ahLst/>
            <a:cxnLst/>
            <a:rect l="l" t="t" r="r" b="b"/>
            <a:pathLst>
              <a:path w="61595" h="87630">
                <a:moveTo>
                  <a:pt x="25939" y="14974"/>
                </a:moveTo>
                <a:lnTo>
                  <a:pt x="12070" y="14974"/>
                </a:lnTo>
                <a:lnTo>
                  <a:pt x="15484" y="10912"/>
                </a:lnTo>
                <a:lnTo>
                  <a:pt x="20369" y="5955"/>
                </a:lnTo>
                <a:lnTo>
                  <a:pt x="26839" y="1765"/>
                </a:lnTo>
                <a:lnTo>
                  <a:pt x="35005" y="0"/>
                </a:lnTo>
                <a:lnTo>
                  <a:pt x="44247" y="1233"/>
                </a:lnTo>
                <a:lnTo>
                  <a:pt x="52810" y="5785"/>
                </a:lnTo>
                <a:lnTo>
                  <a:pt x="58201" y="13613"/>
                </a:lnTo>
                <a:lnTo>
                  <a:pt x="32591" y="13613"/>
                </a:lnTo>
                <a:lnTo>
                  <a:pt x="26518" y="14613"/>
                </a:lnTo>
                <a:lnTo>
                  <a:pt x="25939" y="14974"/>
                </a:lnTo>
                <a:close/>
              </a:path>
              <a:path w="61595" h="87630">
                <a:moveTo>
                  <a:pt x="13278" y="87126"/>
                </a:moveTo>
                <a:lnTo>
                  <a:pt x="0" y="87126"/>
                </a:lnTo>
                <a:lnTo>
                  <a:pt x="0" y="2722"/>
                </a:lnTo>
                <a:lnTo>
                  <a:pt x="12070" y="2722"/>
                </a:lnTo>
                <a:lnTo>
                  <a:pt x="12070" y="14974"/>
                </a:lnTo>
                <a:lnTo>
                  <a:pt x="25939" y="14974"/>
                </a:lnTo>
                <a:lnTo>
                  <a:pt x="20218" y="18548"/>
                </a:lnTo>
                <a:lnTo>
                  <a:pt x="15277" y="26822"/>
                </a:lnTo>
                <a:lnTo>
                  <a:pt x="13278" y="40840"/>
                </a:lnTo>
                <a:lnTo>
                  <a:pt x="13278" y="87126"/>
                </a:lnTo>
                <a:close/>
              </a:path>
              <a:path w="61595" h="87630">
                <a:moveTo>
                  <a:pt x="61561" y="87126"/>
                </a:moveTo>
                <a:lnTo>
                  <a:pt x="49490" y="87126"/>
                </a:lnTo>
                <a:lnTo>
                  <a:pt x="49490" y="35395"/>
                </a:lnTo>
                <a:lnTo>
                  <a:pt x="48547" y="25674"/>
                </a:lnTo>
                <a:lnTo>
                  <a:pt x="45567" y="18888"/>
                </a:lnTo>
                <a:lnTo>
                  <a:pt x="40324" y="14911"/>
                </a:lnTo>
                <a:lnTo>
                  <a:pt x="32591" y="13613"/>
                </a:lnTo>
                <a:lnTo>
                  <a:pt x="58201" y="13613"/>
                </a:lnTo>
                <a:lnTo>
                  <a:pt x="59110" y="14932"/>
                </a:lnTo>
                <a:lnTo>
                  <a:pt x="61561" y="29949"/>
                </a:lnTo>
                <a:lnTo>
                  <a:pt x="61561" y="8712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211025" y="3121748"/>
            <a:ext cx="66675" cy="122555"/>
          </a:xfrm>
          <a:custGeom>
            <a:avLst/>
            <a:gdLst/>
            <a:ahLst/>
            <a:cxnLst/>
            <a:rect l="l" t="t" r="r" b="b"/>
            <a:pathLst>
              <a:path w="66675" h="122555">
                <a:moveTo>
                  <a:pt x="43455" y="89849"/>
                </a:moveTo>
                <a:lnTo>
                  <a:pt x="32591" y="89849"/>
                </a:lnTo>
                <a:lnTo>
                  <a:pt x="16805" y="85275"/>
                </a:lnTo>
                <a:lnTo>
                  <a:pt x="6789" y="73683"/>
                </a:lnTo>
                <a:lnTo>
                  <a:pt x="1527" y="58261"/>
                </a:lnTo>
                <a:lnTo>
                  <a:pt x="0" y="42201"/>
                </a:lnTo>
                <a:lnTo>
                  <a:pt x="2187" y="25844"/>
                </a:lnTo>
                <a:lnTo>
                  <a:pt x="8449" y="12422"/>
                </a:lnTo>
                <a:lnTo>
                  <a:pt x="18332" y="3339"/>
                </a:lnTo>
                <a:lnTo>
                  <a:pt x="31384" y="0"/>
                </a:lnTo>
                <a:lnTo>
                  <a:pt x="40060" y="1574"/>
                </a:lnTo>
                <a:lnTo>
                  <a:pt x="46473" y="5445"/>
                </a:lnTo>
                <a:lnTo>
                  <a:pt x="51075" y="10337"/>
                </a:lnTo>
                <a:lnTo>
                  <a:pt x="53366" y="13613"/>
                </a:lnTo>
                <a:lnTo>
                  <a:pt x="33798" y="13613"/>
                </a:lnTo>
                <a:lnTo>
                  <a:pt x="22444" y="16974"/>
                </a:lnTo>
                <a:lnTo>
                  <a:pt x="16295" y="25184"/>
                </a:lnTo>
                <a:lnTo>
                  <a:pt x="13768" y="35437"/>
                </a:lnTo>
                <a:lnTo>
                  <a:pt x="13278" y="44924"/>
                </a:lnTo>
                <a:lnTo>
                  <a:pt x="14447" y="58070"/>
                </a:lnTo>
                <a:lnTo>
                  <a:pt x="18106" y="68407"/>
                </a:lnTo>
                <a:lnTo>
                  <a:pt x="24481" y="75172"/>
                </a:lnTo>
                <a:lnTo>
                  <a:pt x="33798" y="77597"/>
                </a:lnTo>
                <a:lnTo>
                  <a:pt x="53112" y="77597"/>
                </a:lnTo>
                <a:lnTo>
                  <a:pt x="53112" y="78958"/>
                </a:lnTo>
                <a:lnTo>
                  <a:pt x="49490" y="84403"/>
                </a:lnTo>
                <a:lnTo>
                  <a:pt x="43455" y="89849"/>
                </a:lnTo>
                <a:close/>
              </a:path>
              <a:path w="66675" h="122555">
                <a:moveTo>
                  <a:pt x="66390" y="14974"/>
                </a:moveTo>
                <a:lnTo>
                  <a:pt x="54319" y="14974"/>
                </a:lnTo>
                <a:lnTo>
                  <a:pt x="54319" y="2722"/>
                </a:lnTo>
                <a:lnTo>
                  <a:pt x="66390" y="2722"/>
                </a:lnTo>
                <a:lnTo>
                  <a:pt x="66390" y="14974"/>
                </a:lnTo>
                <a:close/>
              </a:path>
              <a:path w="66675" h="122555">
                <a:moveTo>
                  <a:pt x="56998" y="111630"/>
                </a:moveTo>
                <a:lnTo>
                  <a:pt x="32591" y="111630"/>
                </a:lnTo>
                <a:lnTo>
                  <a:pt x="44964" y="108291"/>
                </a:lnTo>
                <a:lnTo>
                  <a:pt x="50999" y="100229"/>
                </a:lnTo>
                <a:lnTo>
                  <a:pt x="52961" y="90380"/>
                </a:lnTo>
                <a:lnTo>
                  <a:pt x="53112" y="81681"/>
                </a:lnTo>
                <a:lnTo>
                  <a:pt x="53112" y="77597"/>
                </a:lnTo>
                <a:lnTo>
                  <a:pt x="33798" y="77597"/>
                </a:lnTo>
                <a:lnTo>
                  <a:pt x="40060" y="76384"/>
                </a:lnTo>
                <a:lnTo>
                  <a:pt x="46775" y="71981"/>
                </a:lnTo>
                <a:lnTo>
                  <a:pt x="52131" y="63239"/>
                </a:lnTo>
                <a:lnTo>
                  <a:pt x="54319" y="49008"/>
                </a:lnTo>
                <a:lnTo>
                  <a:pt x="53659" y="37734"/>
                </a:lnTo>
                <a:lnTo>
                  <a:pt x="50848" y="26206"/>
                </a:lnTo>
                <a:lnTo>
                  <a:pt x="44643" y="17229"/>
                </a:lnTo>
                <a:lnTo>
                  <a:pt x="33798" y="13613"/>
                </a:lnTo>
                <a:lnTo>
                  <a:pt x="53366" y="13613"/>
                </a:lnTo>
                <a:lnTo>
                  <a:pt x="54319" y="14974"/>
                </a:lnTo>
                <a:lnTo>
                  <a:pt x="66390" y="14974"/>
                </a:lnTo>
                <a:lnTo>
                  <a:pt x="66390" y="80319"/>
                </a:lnTo>
                <a:lnTo>
                  <a:pt x="65843" y="92082"/>
                </a:lnTo>
                <a:lnTo>
                  <a:pt x="62014" y="106015"/>
                </a:lnTo>
                <a:lnTo>
                  <a:pt x="56998" y="111630"/>
                </a:lnTo>
                <a:close/>
              </a:path>
              <a:path w="66675" h="122555">
                <a:moveTo>
                  <a:pt x="31384" y="122521"/>
                </a:moveTo>
                <a:lnTo>
                  <a:pt x="23123" y="121755"/>
                </a:lnTo>
                <a:lnTo>
                  <a:pt x="14183" y="118437"/>
                </a:lnTo>
                <a:lnTo>
                  <a:pt x="6601" y="111035"/>
                </a:lnTo>
                <a:lnTo>
                  <a:pt x="2414" y="98017"/>
                </a:lnTo>
                <a:lnTo>
                  <a:pt x="14485" y="98017"/>
                </a:lnTo>
                <a:lnTo>
                  <a:pt x="16899" y="111630"/>
                </a:lnTo>
                <a:lnTo>
                  <a:pt x="56998" y="111630"/>
                </a:lnTo>
                <a:lnTo>
                  <a:pt x="51622" y="117650"/>
                </a:lnTo>
                <a:lnTo>
                  <a:pt x="31384" y="12252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782346" y="3463447"/>
            <a:ext cx="70485" cy="97155"/>
          </a:xfrm>
          <a:custGeom>
            <a:avLst/>
            <a:gdLst/>
            <a:ahLst/>
            <a:cxnLst/>
            <a:rect l="l" t="t" r="r" b="b"/>
            <a:pathLst>
              <a:path w="70485" h="97154">
                <a:moveTo>
                  <a:pt x="38627" y="96655"/>
                </a:moveTo>
                <a:lnTo>
                  <a:pt x="21897" y="92614"/>
                </a:lnTo>
                <a:lnTo>
                  <a:pt x="9807" y="81681"/>
                </a:lnTo>
                <a:lnTo>
                  <a:pt x="2470" y="65642"/>
                </a:lnTo>
                <a:lnTo>
                  <a:pt x="0" y="46285"/>
                </a:lnTo>
                <a:lnTo>
                  <a:pt x="2621" y="28715"/>
                </a:lnTo>
                <a:lnTo>
                  <a:pt x="10109" y="13953"/>
                </a:lnTo>
                <a:lnTo>
                  <a:pt x="21897" y="3786"/>
                </a:lnTo>
                <a:lnTo>
                  <a:pt x="37420" y="0"/>
                </a:lnTo>
                <a:lnTo>
                  <a:pt x="44662" y="0"/>
                </a:lnTo>
                <a:lnTo>
                  <a:pt x="51905" y="2722"/>
                </a:lnTo>
                <a:lnTo>
                  <a:pt x="57940" y="6806"/>
                </a:lnTo>
                <a:lnTo>
                  <a:pt x="59751" y="8168"/>
                </a:lnTo>
                <a:lnTo>
                  <a:pt x="38627" y="8168"/>
                </a:lnTo>
                <a:lnTo>
                  <a:pt x="29140" y="9912"/>
                </a:lnTo>
                <a:lnTo>
                  <a:pt x="18860" y="15995"/>
                </a:lnTo>
                <a:lnTo>
                  <a:pt x="10618" y="27694"/>
                </a:lnTo>
                <a:lnTo>
                  <a:pt x="7242" y="46285"/>
                </a:lnTo>
                <a:lnTo>
                  <a:pt x="9788" y="63579"/>
                </a:lnTo>
                <a:lnTo>
                  <a:pt x="16748" y="76405"/>
                </a:lnTo>
                <a:lnTo>
                  <a:pt x="27103" y="84382"/>
                </a:lnTo>
                <a:lnTo>
                  <a:pt x="39834" y="87126"/>
                </a:lnTo>
                <a:lnTo>
                  <a:pt x="66159" y="87126"/>
                </a:lnTo>
                <a:lnTo>
                  <a:pt x="63240" y="89189"/>
                </a:lnTo>
                <a:lnTo>
                  <a:pt x="55677" y="93082"/>
                </a:lnTo>
                <a:lnTo>
                  <a:pt x="47435" y="95698"/>
                </a:lnTo>
                <a:lnTo>
                  <a:pt x="38627" y="96655"/>
                </a:lnTo>
                <a:close/>
              </a:path>
              <a:path w="70485" h="97154">
                <a:moveTo>
                  <a:pt x="70011" y="9529"/>
                </a:moveTo>
                <a:lnTo>
                  <a:pt x="61561" y="9529"/>
                </a:lnTo>
                <a:lnTo>
                  <a:pt x="61561" y="0"/>
                </a:lnTo>
                <a:lnTo>
                  <a:pt x="70011" y="0"/>
                </a:lnTo>
                <a:lnTo>
                  <a:pt x="70011" y="9529"/>
                </a:lnTo>
                <a:close/>
              </a:path>
              <a:path w="70485" h="97154">
                <a:moveTo>
                  <a:pt x="70011" y="34033"/>
                </a:moveTo>
                <a:lnTo>
                  <a:pt x="61561" y="34033"/>
                </a:lnTo>
                <a:lnTo>
                  <a:pt x="61561" y="20420"/>
                </a:lnTo>
                <a:lnTo>
                  <a:pt x="56620" y="15634"/>
                </a:lnTo>
                <a:lnTo>
                  <a:pt x="50999" y="11741"/>
                </a:lnTo>
                <a:lnTo>
                  <a:pt x="44926" y="9125"/>
                </a:lnTo>
                <a:lnTo>
                  <a:pt x="38627" y="8168"/>
                </a:lnTo>
                <a:lnTo>
                  <a:pt x="59751" y="8168"/>
                </a:lnTo>
                <a:lnTo>
                  <a:pt x="61561" y="9529"/>
                </a:lnTo>
                <a:lnTo>
                  <a:pt x="70011" y="9529"/>
                </a:lnTo>
                <a:lnTo>
                  <a:pt x="70011" y="34033"/>
                </a:lnTo>
                <a:close/>
              </a:path>
              <a:path w="70485" h="97154">
                <a:moveTo>
                  <a:pt x="66159" y="87126"/>
                </a:moveTo>
                <a:lnTo>
                  <a:pt x="39834" y="87126"/>
                </a:lnTo>
                <a:lnTo>
                  <a:pt x="47039" y="86381"/>
                </a:lnTo>
                <a:lnTo>
                  <a:pt x="54017" y="84233"/>
                </a:lnTo>
                <a:lnTo>
                  <a:pt x="60543" y="80808"/>
                </a:lnTo>
                <a:lnTo>
                  <a:pt x="66390" y="76235"/>
                </a:lnTo>
                <a:lnTo>
                  <a:pt x="70011" y="84403"/>
                </a:lnTo>
                <a:lnTo>
                  <a:pt x="66159" y="8712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66843" y="3469573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 h="0">
                <a:moveTo>
                  <a:pt x="0" y="0"/>
                </a:moveTo>
                <a:lnTo>
                  <a:pt x="41041" y="0"/>
                </a:lnTo>
              </a:path>
            </a:pathLst>
          </a:custGeom>
          <a:ln w="952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86156" y="3474337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0"/>
                </a:moveTo>
                <a:lnTo>
                  <a:pt x="0" y="74874"/>
                </a:lnTo>
              </a:path>
            </a:pathLst>
          </a:custGeom>
          <a:ln w="724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930819" y="3533147"/>
            <a:ext cx="8890" cy="0"/>
          </a:xfrm>
          <a:custGeom>
            <a:avLst/>
            <a:gdLst/>
            <a:ahLst/>
            <a:cxnLst/>
            <a:rect l="l" t="t" r="r" b="b"/>
            <a:pathLst>
              <a:path w="8889" h="0">
                <a:moveTo>
                  <a:pt x="0" y="0"/>
                </a:moveTo>
                <a:lnTo>
                  <a:pt x="8449" y="0"/>
                </a:lnTo>
              </a:path>
            </a:pathLst>
          </a:custGeom>
          <a:ln w="3231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866843" y="3553341"/>
            <a:ext cx="73025" cy="0"/>
          </a:xfrm>
          <a:custGeom>
            <a:avLst/>
            <a:gdLst/>
            <a:ahLst/>
            <a:cxnLst/>
            <a:rect l="l" t="t" r="r" b="b"/>
            <a:pathLst>
              <a:path w="73025" h="0">
                <a:moveTo>
                  <a:pt x="0" y="0"/>
                </a:moveTo>
                <a:lnTo>
                  <a:pt x="72425" y="0"/>
                </a:lnTo>
              </a:path>
            </a:pathLst>
          </a:custGeom>
          <a:ln w="807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52546" y="3463447"/>
            <a:ext cx="74930" cy="97155"/>
          </a:xfrm>
          <a:custGeom>
            <a:avLst/>
            <a:gdLst/>
            <a:ahLst/>
            <a:cxnLst/>
            <a:rect l="l" t="t" r="r" b="b"/>
            <a:pathLst>
              <a:path w="74930" h="97154">
                <a:moveTo>
                  <a:pt x="37420" y="96655"/>
                </a:moveTo>
                <a:lnTo>
                  <a:pt x="21897" y="92827"/>
                </a:lnTo>
                <a:lnTo>
                  <a:pt x="10109" y="82361"/>
                </a:lnTo>
                <a:lnTo>
                  <a:pt x="2621" y="66791"/>
                </a:lnTo>
                <a:lnTo>
                  <a:pt x="0" y="47647"/>
                </a:lnTo>
                <a:lnTo>
                  <a:pt x="2282" y="30438"/>
                </a:lnTo>
                <a:lnTo>
                  <a:pt x="9204" y="15145"/>
                </a:lnTo>
                <a:lnTo>
                  <a:pt x="20879" y="4190"/>
                </a:lnTo>
                <a:lnTo>
                  <a:pt x="37420" y="0"/>
                </a:lnTo>
                <a:lnTo>
                  <a:pt x="55488" y="5339"/>
                </a:lnTo>
                <a:lnTo>
                  <a:pt x="58017" y="8168"/>
                </a:lnTo>
                <a:lnTo>
                  <a:pt x="37420" y="8168"/>
                </a:lnTo>
                <a:lnTo>
                  <a:pt x="23029" y="12422"/>
                </a:lnTo>
                <a:lnTo>
                  <a:pt x="13730" y="22802"/>
                </a:lnTo>
                <a:lnTo>
                  <a:pt x="8732" y="35735"/>
                </a:lnTo>
                <a:lnTo>
                  <a:pt x="7242" y="47647"/>
                </a:lnTo>
                <a:lnTo>
                  <a:pt x="9241" y="62430"/>
                </a:lnTo>
                <a:lnTo>
                  <a:pt x="15088" y="75044"/>
                </a:lnTo>
                <a:lnTo>
                  <a:pt x="24556" y="83829"/>
                </a:lnTo>
                <a:lnTo>
                  <a:pt x="37420" y="87126"/>
                </a:lnTo>
                <a:lnTo>
                  <a:pt x="59363" y="87126"/>
                </a:lnTo>
                <a:lnTo>
                  <a:pt x="52942" y="92827"/>
                </a:lnTo>
                <a:lnTo>
                  <a:pt x="37420" y="96655"/>
                </a:lnTo>
                <a:close/>
              </a:path>
              <a:path w="74930" h="97154">
                <a:moveTo>
                  <a:pt x="59363" y="87126"/>
                </a:moveTo>
                <a:lnTo>
                  <a:pt x="37420" y="87126"/>
                </a:lnTo>
                <a:lnTo>
                  <a:pt x="50094" y="83829"/>
                </a:lnTo>
                <a:lnTo>
                  <a:pt x="59147" y="75044"/>
                </a:lnTo>
                <a:lnTo>
                  <a:pt x="64579" y="62430"/>
                </a:lnTo>
                <a:lnTo>
                  <a:pt x="66390" y="47647"/>
                </a:lnTo>
                <a:lnTo>
                  <a:pt x="65258" y="36309"/>
                </a:lnTo>
                <a:lnTo>
                  <a:pt x="60958" y="23313"/>
                </a:lnTo>
                <a:lnTo>
                  <a:pt x="52131" y="12613"/>
                </a:lnTo>
                <a:lnTo>
                  <a:pt x="37420" y="8168"/>
                </a:lnTo>
                <a:lnTo>
                  <a:pt x="58017" y="8168"/>
                </a:lnTo>
                <a:lnTo>
                  <a:pt x="66993" y="18208"/>
                </a:lnTo>
                <a:lnTo>
                  <a:pt x="73067" y="33884"/>
                </a:lnTo>
                <a:lnTo>
                  <a:pt x="74840" y="47647"/>
                </a:lnTo>
                <a:lnTo>
                  <a:pt x="72218" y="66791"/>
                </a:lnTo>
                <a:lnTo>
                  <a:pt x="64730" y="82361"/>
                </a:lnTo>
                <a:lnTo>
                  <a:pt x="59363" y="8712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035836" y="3464808"/>
            <a:ext cx="82550" cy="92710"/>
          </a:xfrm>
          <a:custGeom>
            <a:avLst/>
            <a:gdLst/>
            <a:ahLst/>
            <a:cxnLst/>
            <a:rect l="l" t="t" r="r" b="b"/>
            <a:pathLst>
              <a:path w="82550" h="92710">
                <a:moveTo>
                  <a:pt x="19313" y="84403"/>
                </a:moveTo>
                <a:lnTo>
                  <a:pt x="10863" y="84403"/>
                </a:lnTo>
                <a:lnTo>
                  <a:pt x="10863" y="9529"/>
                </a:lnTo>
                <a:lnTo>
                  <a:pt x="0" y="9529"/>
                </a:lnTo>
                <a:lnTo>
                  <a:pt x="0" y="0"/>
                </a:lnTo>
                <a:lnTo>
                  <a:pt x="21727" y="0"/>
                </a:lnTo>
                <a:lnTo>
                  <a:pt x="27988" y="12252"/>
                </a:lnTo>
                <a:lnTo>
                  <a:pt x="19313" y="12252"/>
                </a:lnTo>
                <a:lnTo>
                  <a:pt x="19313" y="84403"/>
                </a:lnTo>
                <a:close/>
              </a:path>
              <a:path w="82550" h="92710">
                <a:moveTo>
                  <a:pt x="82082" y="9529"/>
                </a:moveTo>
                <a:lnTo>
                  <a:pt x="47076" y="9529"/>
                </a:lnTo>
                <a:lnTo>
                  <a:pt x="47076" y="0"/>
                </a:lnTo>
                <a:lnTo>
                  <a:pt x="82082" y="0"/>
                </a:lnTo>
                <a:lnTo>
                  <a:pt x="82082" y="9529"/>
                </a:lnTo>
                <a:close/>
              </a:path>
              <a:path w="82550" h="92710">
                <a:moveTo>
                  <a:pt x="71218" y="80319"/>
                </a:moveTo>
                <a:lnTo>
                  <a:pt x="62769" y="80319"/>
                </a:lnTo>
                <a:lnTo>
                  <a:pt x="62769" y="9529"/>
                </a:lnTo>
                <a:lnTo>
                  <a:pt x="71218" y="9529"/>
                </a:lnTo>
                <a:lnTo>
                  <a:pt x="71218" y="80319"/>
                </a:lnTo>
                <a:close/>
              </a:path>
              <a:path w="82550" h="92710">
                <a:moveTo>
                  <a:pt x="71218" y="92571"/>
                </a:moveTo>
                <a:lnTo>
                  <a:pt x="60354" y="92571"/>
                </a:lnTo>
                <a:lnTo>
                  <a:pt x="19313" y="12252"/>
                </a:lnTo>
                <a:lnTo>
                  <a:pt x="27988" y="12252"/>
                </a:lnTo>
                <a:lnTo>
                  <a:pt x="62769" y="80319"/>
                </a:lnTo>
                <a:lnTo>
                  <a:pt x="71218" y="80319"/>
                </a:lnTo>
                <a:lnTo>
                  <a:pt x="71218" y="92571"/>
                </a:lnTo>
                <a:close/>
              </a:path>
              <a:path w="82550" h="92710">
                <a:moveTo>
                  <a:pt x="35005" y="92571"/>
                </a:moveTo>
                <a:lnTo>
                  <a:pt x="0" y="92571"/>
                </a:lnTo>
                <a:lnTo>
                  <a:pt x="0" y="84403"/>
                </a:lnTo>
                <a:lnTo>
                  <a:pt x="35005" y="84403"/>
                </a:lnTo>
                <a:lnTo>
                  <a:pt x="35005" y="9257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127575" y="3469199"/>
            <a:ext cx="69215" cy="0"/>
          </a:xfrm>
          <a:custGeom>
            <a:avLst/>
            <a:gdLst/>
            <a:ahLst/>
            <a:cxnLst/>
            <a:rect l="l" t="t" r="r" b="b"/>
            <a:pathLst>
              <a:path w="69214" h="0">
                <a:moveTo>
                  <a:pt x="0" y="0"/>
                </a:moveTo>
                <a:lnTo>
                  <a:pt x="68804" y="0"/>
                </a:lnTo>
              </a:path>
            </a:pathLst>
          </a:custGeom>
          <a:ln w="942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189137" y="3484681"/>
            <a:ext cx="7620" cy="0"/>
          </a:xfrm>
          <a:custGeom>
            <a:avLst/>
            <a:gdLst/>
            <a:ahLst/>
            <a:cxnLst/>
            <a:rect l="l" t="t" r="r" b="b"/>
            <a:pathLst>
              <a:path w="7619" h="0">
                <a:moveTo>
                  <a:pt x="0" y="0"/>
                </a:moveTo>
                <a:lnTo>
                  <a:pt x="7242" y="0"/>
                </a:lnTo>
              </a:path>
            </a:pathLst>
          </a:custGeom>
          <a:ln w="2154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143268" y="3473911"/>
            <a:ext cx="0" cy="75565"/>
          </a:xfrm>
          <a:custGeom>
            <a:avLst/>
            <a:gdLst/>
            <a:ahLst/>
            <a:cxnLst/>
            <a:rect l="l" t="t" r="r" b="b"/>
            <a:pathLst>
              <a:path w="0" h="75564">
                <a:moveTo>
                  <a:pt x="0" y="0"/>
                </a:moveTo>
                <a:lnTo>
                  <a:pt x="0" y="75391"/>
                </a:lnTo>
              </a:path>
            </a:pathLst>
          </a:custGeom>
          <a:ln w="724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139646" y="3512280"/>
            <a:ext cx="38735" cy="0"/>
          </a:xfrm>
          <a:custGeom>
            <a:avLst/>
            <a:gdLst/>
            <a:ahLst/>
            <a:cxnLst/>
            <a:rect l="l" t="t" r="r" b="b"/>
            <a:pathLst>
              <a:path w="38735" h="0">
                <a:moveTo>
                  <a:pt x="0" y="0"/>
                </a:moveTo>
                <a:lnTo>
                  <a:pt x="38627" y="0"/>
                </a:lnTo>
              </a:path>
            </a:pathLst>
          </a:custGeom>
          <a:ln w="942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171031" y="3500884"/>
            <a:ext cx="7620" cy="0"/>
          </a:xfrm>
          <a:custGeom>
            <a:avLst/>
            <a:gdLst/>
            <a:ahLst/>
            <a:cxnLst/>
            <a:rect l="l" t="t" r="r" b="b"/>
            <a:pathLst>
              <a:path w="7619" h="0">
                <a:moveTo>
                  <a:pt x="0" y="0"/>
                </a:moveTo>
                <a:lnTo>
                  <a:pt x="7242" y="0"/>
                </a:lnTo>
              </a:path>
            </a:pathLst>
          </a:custGeom>
          <a:ln w="1225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171031" y="3521985"/>
            <a:ext cx="7620" cy="0"/>
          </a:xfrm>
          <a:custGeom>
            <a:avLst/>
            <a:gdLst/>
            <a:ahLst/>
            <a:cxnLst/>
            <a:rect l="l" t="t" r="r" b="b"/>
            <a:pathLst>
              <a:path w="7619" h="0">
                <a:moveTo>
                  <a:pt x="0" y="0"/>
                </a:moveTo>
                <a:lnTo>
                  <a:pt x="7242" y="0"/>
                </a:lnTo>
              </a:path>
            </a:pathLst>
          </a:custGeom>
          <a:ln w="1089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190344" y="3538532"/>
            <a:ext cx="7620" cy="0"/>
          </a:xfrm>
          <a:custGeom>
            <a:avLst/>
            <a:gdLst/>
            <a:ahLst/>
            <a:cxnLst/>
            <a:rect l="l" t="t" r="r" b="b"/>
            <a:pathLst>
              <a:path w="7619" h="0">
                <a:moveTo>
                  <a:pt x="0" y="0"/>
                </a:moveTo>
                <a:lnTo>
                  <a:pt x="7242" y="0"/>
                </a:lnTo>
              </a:path>
            </a:pathLst>
          </a:custGeom>
          <a:ln w="2154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128783" y="3553341"/>
            <a:ext cx="69215" cy="0"/>
          </a:xfrm>
          <a:custGeom>
            <a:avLst/>
            <a:gdLst/>
            <a:ahLst/>
            <a:cxnLst/>
            <a:rect l="l" t="t" r="r" b="b"/>
            <a:pathLst>
              <a:path w="69214" h="0">
                <a:moveTo>
                  <a:pt x="0" y="0"/>
                </a:moveTo>
                <a:lnTo>
                  <a:pt x="68804" y="0"/>
                </a:lnTo>
              </a:path>
            </a:pathLst>
          </a:custGeom>
          <a:ln w="807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207244" y="3594136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 h="0">
                <a:moveTo>
                  <a:pt x="0" y="0"/>
                </a:moveTo>
                <a:lnTo>
                  <a:pt x="85703" y="0"/>
                </a:lnTo>
              </a:path>
            </a:pathLst>
          </a:custGeom>
          <a:ln w="816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305019" y="3469867"/>
            <a:ext cx="69215" cy="0"/>
          </a:xfrm>
          <a:custGeom>
            <a:avLst/>
            <a:gdLst/>
            <a:ahLst/>
            <a:cxnLst/>
            <a:rect l="l" t="t" r="r" b="b"/>
            <a:pathLst>
              <a:path w="69214" h="0">
                <a:moveTo>
                  <a:pt x="0" y="0"/>
                </a:moveTo>
                <a:lnTo>
                  <a:pt x="68804" y="0"/>
                </a:lnTo>
              </a:path>
            </a:pathLst>
          </a:custGeom>
          <a:ln w="942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365374" y="3485349"/>
            <a:ext cx="8890" cy="0"/>
          </a:xfrm>
          <a:custGeom>
            <a:avLst/>
            <a:gdLst/>
            <a:ahLst/>
            <a:cxnLst/>
            <a:rect l="l" t="t" r="r" b="b"/>
            <a:pathLst>
              <a:path w="8889" h="0">
                <a:moveTo>
                  <a:pt x="0" y="0"/>
                </a:moveTo>
                <a:lnTo>
                  <a:pt x="8449" y="0"/>
                </a:lnTo>
              </a:path>
            </a:pathLst>
          </a:custGeom>
          <a:ln w="2154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315883" y="3490734"/>
            <a:ext cx="8890" cy="0"/>
          </a:xfrm>
          <a:custGeom>
            <a:avLst/>
            <a:gdLst/>
            <a:ahLst/>
            <a:cxnLst/>
            <a:rect l="l" t="t" r="r" b="b"/>
            <a:pathLst>
              <a:path w="8889" h="0">
                <a:moveTo>
                  <a:pt x="0" y="0"/>
                </a:moveTo>
                <a:lnTo>
                  <a:pt x="8449" y="0"/>
                </a:lnTo>
              </a:path>
            </a:pathLst>
          </a:custGeom>
          <a:ln w="3231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315883" y="3511601"/>
            <a:ext cx="38735" cy="0"/>
          </a:xfrm>
          <a:custGeom>
            <a:avLst/>
            <a:gdLst/>
            <a:ahLst/>
            <a:cxnLst/>
            <a:rect l="l" t="t" r="r" b="b"/>
            <a:pathLst>
              <a:path w="38735" h="0">
                <a:moveTo>
                  <a:pt x="0" y="0"/>
                </a:moveTo>
                <a:lnTo>
                  <a:pt x="38627" y="0"/>
                </a:lnTo>
              </a:path>
            </a:pathLst>
          </a:custGeom>
          <a:ln w="942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315883" y="3532469"/>
            <a:ext cx="8890" cy="0"/>
          </a:xfrm>
          <a:custGeom>
            <a:avLst/>
            <a:gdLst/>
            <a:ahLst/>
            <a:cxnLst/>
            <a:rect l="l" t="t" r="r" b="b"/>
            <a:pathLst>
              <a:path w="8889" h="0">
                <a:moveTo>
                  <a:pt x="0" y="0"/>
                </a:moveTo>
                <a:lnTo>
                  <a:pt x="8449" y="0"/>
                </a:lnTo>
              </a:path>
            </a:pathLst>
          </a:custGeom>
          <a:ln w="3231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347267" y="3500884"/>
            <a:ext cx="7620" cy="0"/>
          </a:xfrm>
          <a:custGeom>
            <a:avLst/>
            <a:gdLst/>
            <a:ahLst/>
            <a:cxnLst/>
            <a:rect l="l" t="t" r="r" b="b"/>
            <a:pathLst>
              <a:path w="7620" h="0">
                <a:moveTo>
                  <a:pt x="0" y="0"/>
                </a:moveTo>
                <a:lnTo>
                  <a:pt x="7242" y="0"/>
                </a:lnTo>
              </a:path>
            </a:pathLst>
          </a:custGeom>
          <a:ln w="1225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347267" y="3521985"/>
            <a:ext cx="7620" cy="0"/>
          </a:xfrm>
          <a:custGeom>
            <a:avLst/>
            <a:gdLst/>
            <a:ahLst/>
            <a:cxnLst/>
            <a:rect l="l" t="t" r="r" b="b"/>
            <a:pathLst>
              <a:path w="7620" h="0">
                <a:moveTo>
                  <a:pt x="0" y="0"/>
                </a:moveTo>
                <a:lnTo>
                  <a:pt x="7242" y="0"/>
                </a:lnTo>
              </a:path>
            </a:pathLst>
          </a:custGeom>
          <a:ln w="1089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305019" y="3553296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 h="0">
                <a:moveTo>
                  <a:pt x="0" y="0"/>
                </a:moveTo>
                <a:lnTo>
                  <a:pt x="37420" y="0"/>
                </a:lnTo>
              </a:path>
            </a:pathLst>
          </a:custGeom>
          <a:ln w="816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390723" y="3463447"/>
            <a:ext cx="65405" cy="97155"/>
          </a:xfrm>
          <a:custGeom>
            <a:avLst/>
            <a:gdLst/>
            <a:ahLst/>
            <a:cxnLst/>
            <a:rect l="l" t="t" r="r" b="b"/>
            <a:pathLst>
              <a:path w="65404" h="97154">
                <a:moveTo>
                  <a:pt x="57764" y="87126"/>
                </a:moveTo>
                <a:lnTo>
                  <a:pt x="33798" y="87126"/>
                </a:lnTo>
                <a:lnTo>
                  <a:pt x="43681" y="85892"/>
                </a:lnTo>
                <a:lnTo>
                  <a:pt x="51301" y="82361"/>
                </a:lnTo>
                <a:lnTo>
                  <a:pt x="56205" y="76788"/>
                </a:lnTo>
                <a:lnTo>
                  <a:pt x="57940" y="69428"/>
                </a:lnTo>
                <a:lnTo>
                  <a:pt x="57940" y="66706"/>
                </a:lnTo>
                <a:lnTo>
                  <a:pt x="56733" y="62622"/>
                </a:lnTo>
                <a:lnTo>
                  <a:pt x="54319" y="61260"/>
                </a:lnTo>
                <a:lnTo>
                  <a:pt x="46284" y="56496"/>
                </a:lnTo>
                <a:lnTo>
                  <a:pt x="37118" y="54794"/>
                </a:lnTo>
                <a:lnTo>
                  <a:pt x="27499" y="53603"/>
                </a:lnTo>
                <a:lnTo>
                  <a:pt x="18106" y="50369"/>
                </a:lnTo>
                <a:lnTo>
                  <a:pt x="15013" y="49263"/>
                </a:lnTo>
                <a:lnTo>
                  <a:pt x="10562" y="45605"/>
                </a:lnTo>
                <a:lnTo>
                  <a:pt x="6563" y="38883"/>
                </a:lnTo>
                <a:lnTo>
                  <a:pt x="4828" y="28588"/>
                </a:lnTo>
                <a:lnTo>
                  <a:pt x="6469" y="18378"/>
                </a:lnTo>
                <a:lnTo>
                  <a:pt x="11618" y="9189"/>
                </a:lnTo>
                <a:lnTo>
                  <a:pt x="20614" y="2552"/>
                </a:lnTo>
                <a:lnTo>
                  <a:pt x="33798" y="0"/>
                </a:lnTo>
                <a:lnTo>
                  <a:pt x="41041" y="0"/>
                </a:lnTo>
                <a:lnTo>
                  <a:pt x="49490" y="1361"/>
                </a:lnTo>
                <a:lnTo>
                  <a:pt x="54319" y="6806"/>
                </a:lnTo>
                <a:lnTo>
                  <a:pt x="62769" y="6806"/>
                </a:lnTo>
                <a:lnTo>
                  <a:pt x="62769" y="8168"/>
                </a:lnTo>
                <a:lnTo>
                  <a:pt x="33798" y="8168"/>
                </a:lnTo>
                <a:lnTo>
                  <a:pt x="25311" y="9614"/>
                </a:lnTo>
                <a:lnTo>
                  <a:pt x="18408" y="13613"/>
                </a:lnTo>
                <a:lnTo>
                  <a:pt x="13768" y="19654"/>
                </a:lnTo>
                <a:lnTo>
                  <a:pt x="12070" y="27227"/>
                </a:lnTo>
                <a:lnTo>
                  <a:pt x="12070" y="35395"/>
                </a:lnTo>
                <a:lnTo>
                  <a:pt x="15692" y="39479"/>
                </a:lnTo>
                <a:lnTo>
                  <a:pt x="21727" y="42201"/>
                </a:lnTo>
                <a:lnTo>
                  <a:pt x="29536" y="44414"/>
                </a:lnTo>
                <a:lnTo>
                  <a:pt x="46510" y="46796"/>
                </a:lnTo>
                <a:lnTo>
                  <a:pt x="54319" y="49008"/>
                </a:lnTo>
                <a:lnTo>
                  <a:pt x="60354" y="53092"/>
                </a:lnTo>
                <a:lnTo>
                  <a:pt x="65183" y="59899"/>
                </a:lnTo>
                <a:lnTo>
                  <a:pt x="65183" y="68067"/>
                </a:lnTo>
                <a:lnTo>
                  <a:pt x="62674" y="80574"/>
                </a:lnTo>
                <a:lnTo>
                  <a:pt x="57764" y="87126"/>
                </a:lnTo>
                <a:close/>
              </a:path>
              <a:path w="65404" h="97154">
                <a:moveTo>
                  <a:pt x="62769" y="6806"/>
                </a:moveTo>
                <a:lnTo>
                  <a:pt x="54319" y="6806"/>
                </a:lnTo>
                <a:lnTo>
                  <a:pt x="54319" y="1361"/>
                </a:lnTo>
                <a:lnTo>
                  <a:pt x="62769" y="1361"/>
                </a:lnTo>
                <a:lnTo>
                  <a:pt x="62769" y="6806"/>
                </a:lnTo>
                <a:close/>
              </a:path>
              <a:path w="65404" h="97154">
                <a:moveTo>
                  <a:pt x="62769" y="31311"/>
                </a:moveTo>
                <a:lnTo>
                  <a:pt x="54319" y="31311"/>
                </a:lnTo>
                <a:lnTo>
                  <a:pt x="54319" y="17697"/>
                </a:lnTo>
                <a:lnTo>
                  <a:pt x="49490" y="10890"/>
                </a:lnTo>
                <a:lnTo>
                  <a:pt x="42248" y="8168"/>
                </a:lnTo>
                <a:lnTo>
                  <a:pt x="62769" y="8168"/>
                </a:lnTo>
                <a:lnTo>
                  <a:pt x="62769" y="31311"/>
                </a:lnTo>
                <a:close/>
              </a:path>
              <a:path w="65404" h="97154">
                <a:moveTo>
                  <a:pt x="8449" y="93933"/>
                </a:moveTo>
                <a:lnTo>
                  <a:pt x="0" y="93933"/>
                </a:lnTo>
                <a:lnTo>
                  <a:pt x="0" y="65344"/>
                </a:lnTo>
                <a:lnTo>
                  <a:pt x="8449" y="65344"/>
                </a:lnTo>
                <a:lnTo>
                  <a:pt x="8449" y="77597"/>
                </a:lnTo>
                <a:lnTo>
                  <a:pt x="14107" y="81957"/>
                </a:lnTo>
                <a:lnTo>
                  <a:pt x="20218" y="84914"/>
                </a:lnTo>
                <a:lnTo>
                  <a:pt x="26782" y="86594"/>
                </a:lnTo>
                <a:lnTo>
                  <a:pt x="33798" y="87126"/>
                </a:lnTo>
                <a:lnTo>
                  <a:pt x="57764" y="87126"/>
                </a:lnTo>
                <a:lnTo>
                  <a:pt x="56744" y="88487"/>
                </a:lnTo>
                <a:lnTo>
                  <a:pt x="8449" y="88487"/>
                </a:lnTo>
                <a:lnTo>
                  <a:pt x="8449" y="93933"/>
                </a:lnTo>
                <a:close/>
              </a:path>
              <a:path w="65404" h="97154">
                <a:moveTo>
                  <a:pt x="35005" y="96655"/>
                </a:moveTo>
                <a:lnTo>
                  <a:pt x="29498" y="96336"/>
                </a:lnTo>
                <a:lnTo>
                  <a:pt x="22633" y="95124"/>
                </a:lnTo>
                <a:lnTo>
                  <a:pt x="15315" y="92635"/>
                </a:lnTo>
                <a:lnTo>
                  <a:pt x="8449" y="88487"/>
                </a:lnTo>
                <a:lnTo>
                  <a:pt x="56744" y="88487"/>
                </a:lnTo>
                <a:lnTo>
                  <a:pt x="55979" y="89508"/>
                </a:lnTo>
                <a:lnTo>
                  <a:pt x="46341" y="94869"/>
                </a:lnTo>
                <a:lnTo>
                  <a:pt x="35005" y="9665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782346" y="3758860"/>
            <a:ext cx="70485" cy="97155"/>
          </a:xfrm>
          <a:custGeom>
            <a:avLst/>
            <a:gdLst/>
            <a:ahLst/>
            <a:cxnLst/>
            <a:rect l="l" t="t" r="r" b="b"/>
            <a:pathLst>
              <a:path w="70485" h="97154">
                <a:moveTo>
                  <a:pt x="38627" y="96655"/>
                </a:moveTo>
                <a:lnTo>
                  <a:pt x="21897" y="92635"/>
                </a:lnTo>
                <a:lnTo>
                  <a:pt x="9807" y="81851"/>
                </a:lnTo>
                <a:lnTo>
                  <a:pt x="2470" y="66216"/>
                </a:lnTo>
                <a:lnTo>
                  <a:pt x="0" y="47647"/>
                </a:lnTo>
                <a:lnTo>
                  <a:pt x="2621" y="29290"/>
                </a:lnTo>
                <a:lnTo>
                  <a:pt x="10109" y="14124"/>
                </a:lnTo>
                <a:lnTo>
                  <a:pt x="21897" y="3807"/>
                </a:lnTo>
                <a:lnTo>
                  <a:pt x="37420" y="0"/>
                </a:lnTo>
                <a:lnTo>
                  <a:pt x="44662" y="0"/>
                </a:lnTo>
                <a:lnTo>
                  <a:pt x="51905" y="2722"/>
                </a:lnTo>
                <a:lnTo>
                  <a:pt x="57940" y="6806"/>
                </a:lnTo>
                <a:lnTo>
                  <a:pt x="60354" y="9529"/>
                </a:lnTo>
                <a:lnTo>
                  <a:pt x="38627" y="9529"/>
                </a:lnTo>
                <a:lnTo>
                  <a:pt x="29140" y="11273"/>
                </a:lnTo>
                <a:lnTo>
                  <a:pt x="18860" y="17357"/>
                </a:lnTo>
                <a:lnTo>
                  <a:pt x="10618" y="29056"/>
                </a:lnTo>
                <a:lnTo>
                  <a:pt x="7242" y="47647"/>
                </a:lnTo>
                <a:lnTo>
                  <a:pt x="9788" y="64940"/>
                </a:lnTo>
                <a:lnTo>
                  <a:pt x="16748" y="77767"/>
                </a:lnTo>
                <a:lnTo>
                  <a:pt x="27103" y="85743"/>
                </a:lnTo>
                <a:lnTo>
                  <a:pt x="39834" y="88487"/>
                </a:lnTo>
                <a:lnTo>
                  <a:pt x="65980" y="88487"/>
                </a:lnTo>
                <a:lnTo>
                  <a:pt x="63240" y="90338"/>
                </a:lnTo>
                <a:lnTo>
                  <a:pt x="55677" y="93763"/>
                </a:lnTo>
                <a:lnTo>
                  <a:pt x="47435" y="95911"/>
                </a:lnTo>
                <a:lnTo>
                  <a:pt x="38627" y="96655"/>
                </a:lnTo>
                <a:close/>
              </a:path>
              <a:path w="70485" h="97154">
                <a:moveTo>
                  <a:pt x="70011" y="10890"/>
                </a:moveTo>
                <a:lnTo>
                  <a:pt x="61561" y="10890"/>
                </a:lnTo>
                <a:lnTo>
                  <a:pt x="61561" y="0"/>
                </a:lnTo>
                <a:lnTo>
                  <a:pt x="70011" y="0"/>
                </a:lnTo>
                <a:lnTo>
                  <a:pt x="70011" y="10890"/>
                </a:lnTo>
                <a:close/>
              </a:path>
              <a:path w="70485" h="97154">
                <a:moveTo>
                  <a:pt x="70011" y="35395"/>
                </a:moveTo>
                <a:lnTo>
                  <a:pt x="61561" y="35395"/>
                </a:lnTo>
                <a:lnTo>
                  <a:pt x="61561" y="21781"/>
                </a:lnTo>
                <a:lnTo>
                  <a:pt x="56620" y="16995"/>
                </a:lnTo>
                <a:lnTo>
                  <a:pt x="50999" y="13103"/>
                </a:lnTo>
                <a:lnTo>
                  <a:pt x="44926" y="10486"/>
                </a:lnTo>
                <a:lnTo>
                  <a:pt x="38627" y="9529"/>
                </a:lnTo>
                <a:lnTo>
                  <a:pt x="60354" y="9529"/>
                </a:lnTo>
                <a:lnTo>
                  <a:pt x="61561" y="10890"/>
                </a:lnTo>
                <a:lnTo>
                  <a:pt x="70011" y="10890"/>
                </a:lnTo>
                <a:lnTo>
                  <a:pt x="70011" y="35395"/>
                </a:lnTo>
                <a:close/>
              </a:path>
              <a:path w="70485" h="97154">
                <a:moveTo>
                  <a:pt x="65980" y="88487"/>
                </a:moveTo>
                <a:lnTo>
                  <a:pt x="39834" y="88487"/>
                </a:lnTo>
                <a:lnTo>
                  <a:pt x="47039" y="87743"/>
                </a:lnTo>
                <a:lnTo>
                  <a:pt x="54017" y="85594"/>
                </a:lnTo>
                <a:lnTo>
                  <a:pt x="60543" y="82170"/>
                </a:lnTo>
                <a:lnTo>
                  <a:pt x="66390" y="77597"/>
                </a:lnTo>
                <a:lnTo>
                  <a:pt x="70011" y="85765"/>
                </a:lnTo>
                <a:lnTo>
                  <a:pt x="65980" y="8848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866843" y="3765667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 h="0">
                <a:moveTo>
                  <a:pt x="0" y="0"/>
                </a:moveTo>
                <a:lnTo>
                  <a:pt x="41041" y="0"/>
                </a:lnTo>
              </a:path>
            </a:pathLst>
          </a:custGeom>
          <a:ln w="816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886156" y="376975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0"/>
                </a:moveTo>
                <a:lnTo>
                  <a:pt x="0" y="74874"/>
                </a:lnTo>
              </a:path>
            </a:pathLst>
          </a:custGeom>
          <a:ln w="724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930819" y="3828575"/>
            <a:ext cx="8890" cy="0"/>
          </a:xfrm>
          <a:custGeom>
            <a:avLst/>
            <a:gdLst/>
            <a:ahLst/>
            <a:cxnLst/>
            <a:rect l="l" t="t" r="r" b="b"/>
            <a:pathLst>
              <a:path w="8889" h="0">
                <a:moveTo>
                  <a:pt x="0" y="0"/>
                </a:moveTo>
                <a:lnTo>
                  <a:pt x="8449" y="0"/>
                </a:lnTo>
              </a:path>
            </a:pathLst>
          </a:custGeom>
          <a:ln w="3231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866843" y="3849442"/>
            <a:ext cx="73025" cy="0"/>
          </a:xfrm>
          <a:custGeom>
            <a:avLst/>
            <a:gdLst/>
            <a:ahLst/>
            <a:cxnLst/>
            <a:rect l="l" t="t" r="r" b="b"/>
            <a:pathLst>
              <a:path w="73025" h="0">
                <a:moveTo>
                  <a:pt x="0" y="0"/>
                </a:moveTo>
                <a:lnTo>
                  <a:pt x="72425" y="0"/>
                </a:lnTo>
              </a:path>
            </a:pathLst>
          </a:custGeom>
          <a:ln w="942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952546" y="3758860"/>
            <a:ext cx="74930" cy="97155"/>
          </a:xfrm>
          <a:custGeom>
            <a:avLst/>
            <a:gdLst/>
            <a:ahLst/>
            <a:cxnLst/>
            <a:rect l="l" t="t" r="r" b="b"/>
            <a:pathLst>
              <a:path w="74930" h="97154">
                <a:moveTo>
                  <a:pt x="37420" y="96655"/>
                </a:moveTo>
                <a:lnTo>
                  <a:pt x="21897" y="92848"/>
                </a:lnTo>
                <a:lnTo>
                  <a:pt x="10109" y="82531"/>
                </a:lnTo>
                <a:lnTo>
                  <a:pt x="2621" y="67365"/>
                </a:lnTo>
                <a:lnTo>
                  <a:pt x="0" y="49008"/>
                </a:lnTo>
                <a:lnTo>
                  <a:pt x="2282" y="31587"/>
                </a:lnTo>
                <a:lnTo>
                  <a:pt x="9204" y="15825"/>
                </a:lnTo>
                <a:lnTo>
                  <a:pt x="20879" y="4403"/>
                </a:lnTo>
                <a:lnTo>
                  <a:pt x="37420" y="0"/>
                </a:lnTo>
                <a:lnTo>
                  <a:pt x="55488" y="5551"/>
                </a:lnTo>
                <a:lnTo>
                  <a:pt x="58920" y="9529"/>
                </a:lnTo>
                <a:lnTo>
                  <a:pt x="37420" y="9529"/>
                </a:lnTo>
                <a:lnTo>
                  <a:pt x="23029" y="13592"/>
                </a:lnTo>
                <a:lnTo>
                  <a:pt x="13730" y="23653"/>
                </a:lnTo>
                <a:lnTo>
                  <a:pt x="8732" y="36522"/>
                </a:lnTo>
                <a:lnTo>
                  <a:pt x="7242" y="49008"/>
                </a:lnTo>
                <a:lnTo>
                  <a:pt x="9241" y="63792"/>
                </a:lnTo>
                <a:lnTo>
                  <a:pt x="15088" y="76405"/>
                </a:lnTo>
                <a:lnTo>
                  <a:pt x="24556" y="85190"/>
                </a:lnTo>
                <a:lnTo>
                  <a:pt x="37420" y="88487"/>
                </a:lnTo>
                <a:lnTo>
                  <a:pt x="57925" y="88487"/>
                </a:lnTo>
                <a:lnTo>
                  <a:pt x="52942" y="92848"/>
                </a:lnTo>
                <a:lnTo>
                  <a:pt x="37420" y="96655"/>
                </a:lnTo>
                <a:close/>
              </a:path>
              <a:path w="74930" h="97154">
                <a:moveTo>
                  <a:pt x="57925" y="88487"/>
                </a:moveTo>
                <a:lnTo>
                  <a:pt x="37420" y="88487"/>
                </a:lnTo>
                <a:lnTo>
                  <a:pt x="50094" y="85190"/>
                </a:lnTo>
                <a:lnTo>
                  <a:pt x="59147" y="76405"/>
                </a:lnTo>
                <a:lnTo>
                  <a:pt x="64579" y="63792"/>
                </a:lnTo>
                <a:lnTo>
                  <a:pt x="66390" y="49008"/>
                </a:lnTo>
                <a:lnTo>
                  <a:pt x="65258" y="37671"/>
                </a:lnTo>
                <a:lnTo>
                  <a:pt x="60958" y="24674"/>
                </a:lnTo>
                <a:lnTo>
                  <a:pt x="52131" y="13975"/>
                </a:lnTo>
                <a:lnTo>
                  <a:pt x="37420" y="9529"/>
                </a:lnTo>
                <a:lnTo>
                  <a:pt x="58920" y="9529"/>
                </a:lnTo>
                <a:lnTo>
                  <a:pt x="66993" y="18888"/>
                </a:lnTo>
                <a:lnTo>
                  <a:pt x="73067" y="35033"/>
                </a:lnTo>
                <a:lnTo>
                  <a:pt x="74840" y="49008"/>
                </a:lnTo>
                <a:lnTo>
                  <a:pt x="72218" y="67365"/>
                </a:lnTo>
                <a:lnTo>
                  <a:pt x="64730" y="82531"/>
                </a:lnTo>
                <a:lnTo>
                  <a:pt x="57925" y="8848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035836" y="3761583"/>
            <a:ext cx="82550" cy="92710"/>
          </a:xfrm>
          <a:custGeom>
            <a:avLst/>
            <a:gdLst/>
            <a:ahLst/>
            <a:cxnLst/>
            <a:rect l="l" t="t" r="r" b="b"/>
            <a:pathLst>
              <a:path w="82550" h="92710">
                <a:moveTo>
                  <a:pt x="19313" y="83042"/>
                </a:moveTo>
                <a:lnTo>
                  <a:pt x="10863" y="83042"/>
                </a:lnTo>
                <a:lnTo>
                  <a:pt x="10863" y="8168"/>
                </a:lnTo>
                <a:lnTo>
                  <a:pt x="0" y="8168"/>
                </a:lnTo>
                <a:lnTo>
                  <a:pt x="0" y="0"/>
                </a:lnTo>
                <a:lnTo>
                  <a:pt x="21727" y="0"/>
                </a:lnTo>
                <a:lnTo>
                  <a:pt x="27988" y="12252"/>
                </a:lnTo>
                <a:lnTo>
                  <a:pt x="19313" y="12252"/>
                </a:lnTo>
                <a:lnTo>
                  <a:pt x="19313" y="83042"/>
                </a:lnTo>
                <a:close/>
              </a:path>
              <a:path w="82550" h="92710">
                <a:moveTo>
                  <a:pt x="82082" y="8168"/>
                </a:moveTo>
                <a:lnTo>
                  <a:pt x="47076" y="8168"/>
                </a:lnTo>
                <a:lnTo>
                  <a:pt x="47076" y="0"/>
                </a:lnTo>
                <a:lnTo>
                  <a:pt x="82082" y="0"/>
                </a:lnTo>
                <a:lnTo>
                  <a:pt x="82082" y="8168"/>
                </a:lnTo>
                <a:close/>
              </a:path>
              <a:path w="82550" h="92710">
                <a:moveTo>
                  <a:pt x="71218" y="80319"/>
                </a:moveTo>
                <a:lnTo>
                  <a:pt x="62769" y="80319"/>
                </a:lnTo>
                <a:lnTo>
                  <a:pt x="62769" y="8168"/>
                </a:lnTo>
                <a:lnTo>
                  <a:pt x="71218" y="8168"/>
                </a:lnTo>
                <a:lnTo>
                  <a:pt x="71218" y="80319"/>
                </a:lnTo>
                <a:close/>
              </a:path>
              <a:path w="82550" h="92710">
                <a:moveTo>
                  <a:pt x="71218" y="92571"/>
                </a:moveTo>
                <a:lnTo>
                  <a:pt x="60354" y="92571"/>
                </a:lnTo>
                <a:lnTo>
                  <a:pt x="19313" y="12252"/>
                </a:lnTo>
                <a:lnTo>
                  <a:pt x="27988" y="12252"/>
                </a:lnTo>
                <a:lnTo>
                  <a:pt x="62769" y="80319"/>
                </a:lnTo>
                <a:lnTo>
                  <a:pt x="71218" y="80319"/>
                </a:lnTo>
                <a:lnTo>
                  <a:pt x="71218" y="92571"/>
                </a:lnTo>
                <a:close/>
              </a:path>
              <a:path w="82550" h="92710">
                <a:moveTo>
                  <a:pt x="35005" y="92571"/>
                </a:moveTo>
                <a:lnTo>
                  <a:pt x="0" y="92571"/>
                </a:lnTo>
                <a:lnTo>
                  <a:pt x="0" y="83042"/>
                </a:lnTo>
                <a:lnTo>
                  <a:pt x="35005" y="83042"/>
                </a:lnTo>
                <a:lnTo>
                  <a:pt x="35005" y="9257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127575" y="3765301"/>
            <a:ext cx="69215" cy="0"/>
          </a:xfrm>
          <a:custGeom>
            <a:avLst/>
            <a:gdLst/>
            <a:ahLst/>
            <a:cxnLst/>
            <a:rect l="l" t="t" r="r" b="b"/>
            <a:pathLst>
              <a:path w="69214" h="0">
                <a:moveTo>
                  <a:pt x="0" y="0"/>
                </a:moveTo>
                <a:lnTo>
                  <a:pt x="68804" y="0"/>
                </a:lnTo>
              </a:path>
            </a:pathLst>
          </a:custGeom>
          <a:ln w="807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189137" y="3780783"/>
            <a:ext cx="7620" cy="0"/>
          </a:xfrm>
          <a:custGeom>
            <a:avLst/>
            <a:gdLst/>
            <a:ahLst/>
            <a:cxnLst/>
            <a:rect l="l" t="t" r="r" b="b"/>
            <a:pathLst>
              <a:path w="7619" h="0">
                <a:moveTo>
                  <a:pt x="0" y="0"/>
                </a:moveTo>
                <a:lnTo>
                  <a:pt x="7242" y="0"/>
                </a:lnTo>
              </a:path>
            </a:pathLst>
          </a:custGeom>
          <a:ln w="2288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139646" y="3786841"/>
            <a:ext cx="7620" cy="0"/>
          </a:xfrm>
          <a:custGeom>
            <a:avLst/>
            <a:gdLst/>
            <a:ahLst/>
            <a:cxnLst/>
            <a:rect l="l" t="t" r="r" b="b"/>
            <a:pathLst>
              <a:path w="7619" h="0">
                <a:moveTo>
                  <a:pt x="0" y="0"/>
                </a:moveTo>
                <a:lnTo>
                  <a:pt x="7242" y="0"/>
                </a:lnTo>
              </a:path>
            </a:pathLst>
          </a:custGeom>
          <a:ln w="3500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139646" y="3808381"/>
            <a:ext cx="38735" cy="0"/>
          </a:xfrm>
          <a:custGeom>
            <a:avLst/>
            <a:gdLst/>
            <a:ahLst/>
            <a:cxnLst/>
            <a:rect l="l" t="t" r="r" b="b"/>
            <a:pathLst>
              <a:path w="38735" h="0">
                <a:moveTo>
                  <a:pt x="0" y="0"/>
                </a:moveTo>
                <a:lnTo>
                  <a:pt x="38627" y="0"/>
                </a:lnTo>
              </a:path>
            </a:pathLst>
          </a:custGeom>
          <a:ln w="807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139646" y="3828575"/>
            <a:ext cx="7620" cy="0"/>
          </a:xfrm>
          <a:custGeom>
            <a:avLst/>
            <a:gdLst/>
            <a:ahLst/>
            <a:cxnLst/>
            <a:rect l="l" t="t" r="r" b="b"/>
            <a:pathLst>
              <a:path w="7619" h="0">
                <a:moveTo>
                  <a:pt x="0" y="0"/>
                </a:moveTo>
                <a:lnTo>
                  <a:pt x="7242" y="0"/>
                </a:lnTo>
              </a:path>
            </a:pathLst>
          </a:custGeom>
          <a:ln w="3231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171031" y="3797658"/>
            <a:ext cx="7620" cy="0"/>
          </a:xfrm>
          <a:custGeom>
            <a:avLst/>
            <a:gdLst/>
            <a:ahLst/>
            <a:cxnLst/>
            <a:rect l="l" t="t" r="r" b="b"/>
            <a:pathLst>
              <a:path w="7619" h="0">
                <a:moveTo>
                  <a:pt x="0" y="0"/>
                </a:moveTo>
                <a:lnTo>
                  <a:pt x="7242" y="0"/>
                </a:lnTo>
              </a:path>
            </a:pathLst>
          </a:custGeom>
          <a:ln w="1225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171031" y="3818079"/>
            <a:ext cx="7620" cy="0"/>
          </a:xfrm>
          <a:custGeom>
            <a:avLst/>
            <a:gdLst/>
            <a:ahLst/>
            <a:cxnLst/>
            <a:rect l="l" t="t" r="r" b="b"/>
            <a:pathLst>
              <a:path w="7619" h="0">
                <a:moveTo>
                  <a:pt x="0" y="0"/>
                </a:moveTo>
                <a:lnTo>
                  <a:pt x="7242" y="0"/>
                </a:lnTo>
              </a:path>
            </a:pathLst>
          </a:custGeom>
          <a:ln w="1225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190344" y="3833960"/>
            <a:ext cx="7620" cy="0"/>
          </a:xfrm>
          <a:custGeom>
            <a:avLst/>
            <a:gdLst/>
            <a:ahLst/>
            <a:cxnLst/>
            <a:rect l="l" t="t" r="r" b="b"/>
            <a:pathLst>
              <a:path w="7619" h="0">
                <a:moveTo>
                  <a:pt x="0" y="0"/>
                </a:moveTo>
                <a:lnTo>
                  <a:pt x="7242" y="0"/>
                </a:lnTo>
              </a:path>
            </a:pathLst>
          </a:custGeom>
          <a:ln w="2154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128783" y="3849442"/>
            <a:ext cx="69215" cy="0"/>
          </a:xfrm>
          <a:custGeom>
            <a:avLst/>
            <a:gdLst/>
            <a:ahLst/>
            <a:cxnLst/>
            <a:rect l="l" t="t" r="r" b="b"/>
            <a:pathLst>
              <a:path w="69214" h="0">
                <a:moveTo>
                  <a:pt x="0" y="0"/>
                </a:moveTo>
                <a:lnTo>
                  <a:pt x="68804" y="0"/>
                </a:lnTo>
              </a:path>
            </a:pathLst>
          </a:custGeom>
          <a:ln w="942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207244" y="3890911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 h="0">
                <a:moveTo>
                  <a:pt x="0" y="0"/>
                </a:moveTo>
                <a:lnTo>
                  <a:pt x="85703" y="0"/>
                </a:lnTo>
              </a:path>
            </a:pathLst>
          </a:custGeom>
          <a:ln w="816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295362" y="3761583"/>
            <a:ext cx="85090" cy="92710"/>
          </a:xfrm>
          <a:custGeom>
            <a:avLst/>
            <a:gdLst/>
            <a:ahLst/>
            <a:cxnLst/>
            <a:rect l="l" t="t" r="r" b="b"/>
            <a:pathLst>
              <a:path w="85089" h="92710">
                <a:moveTo>
                  <a:pt x="31384" y="8168"/>
                </a:moveTo>
                <a:lnTo>
                  <a:pt x="0" y="8168"/>
                </a:lnTo>
                <a:lnTo>
                  <a:pt x="0" y="0"/>
                </a:lnTo>
                <a:lnTo>
                  <a:pt x="31384" y="0"/>
                </a:lnTo>
                <a:lnTo>
                  <a:pt x="31384" y="8168"/>
                </a:lnTo>
                <a:close/>
              </a:path>
              <a:path w="85089" h="92710">
                <a:moveTo>
                  <a:pt x="84496" y="8168"/>
                </a:moveTo>
                <a:lnTo>
                  <a:pt x="54319" y="8168"/>
                </a:lnTo>
                <a:lnTo>
                  <a:pt x="54319" y="0"/>
                </a:lnTo>
                <a:lnTo>
                  <a:pt x="84496" y="0"/>
                </a:lnTo>
                <a:lnTo>
                  <a:pt x="84496" y="8168"/>
                </a:lnTo>
                <a:close/>
              </a:path>
              <a:path w="85089" h="92710">
                <a:moveTo>
                  <a:pt x="49490" y="92571"/>
                </a:moveTo>
                <a:lnTo>
                  <a:pt x="37420" y="92571"/>
                </a:lnTo>
                <a:lnTo>
                  <a:pt x="9656" y="8168"/>
                </a:lnTo>
                <a:lnTo>
                  <a:pt x="18106" y="8168"/>
                </a:lnTo>
                <a:lnTo>
                  <a:pt x="43455" y="84403"/>
                </a:lnTo>
                <a:lnTo>
                  <a:pt x="52060" y="84403"/>
                </a:lnTo>
                <a:lnTo>
                  <a:pt x="49490" y="92571"/>
                </a:lnTo>
                <a:close/>
              </a:path>
              <a:path w="85089" h="92710">
                <a:moveTo>
                  <a:pt x="52060" y="84403"/>
                </a:moveTo>
                <a:lnTo>
                  <a:pt x="43455" y="84403"/>
                </a:lnTo>
                <a:lnTo>
                  <a:pt x="67597" y="8168"/>
                </a:lnTo>
                <a:lnTo>
                  <a:pt x="76047" y="8168"/>
                </a:lnTo>
                <a:lnTo>
                  <a:pt x="52060" y="8440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383480" y="3761583"/>
            <a:ext cx="81280" cy="92710"/>
          </a:xfrm>
          <a:custGeom>
            <a:avLst/>
            <a:gdLst/>
            <a:ahLst/>
            <a:cxnLst/>
            <a:rect l="l" t="t" r="r" b="b"/>
            <a:pathLst>
              <a:path w="81279" h="92710">
                <a:moveTo>
                  <a:pt x="43455" y="69428"/>
                </a:moveTo>
                <a:lnTo>
                  <a:pt x="37420" y="69428"/>
                </a:lnTo>
                <a:lnTo>
                  <a:pt x="16899" y="8168"/>
                </a:lnTo>
                <a:lnTo>
                  <a:pt x="0" y="8168"/>
                </a:lnTo>
                <a:lnTo>
                  <a:pt x="0" y="0"/>
                </a:lnTo>
                <a:lnTo>
                  <a:pt x="21727" y="0"/>
                </a:lnTo>
                <a:lnTo>
                  <a:pt x="41041" y="54454"/>
                </a:lnTo>
                <a:lnTo>
                  <a:pt x="48471" y="54454"/>
                </a:lnTo>
                <a:lnTo>
                  <a:pt x="43455" y="69428"/>
                </a:lnTo>
                <a:close/>
              </a:path>
              <a:path w="81279" h="92710">
                <a:moveTo>
                  <a:pt x="48471" y="54454"/>
                </a:moveTo>
                <a:lnTo>
                  <a:pt x="41041" y="54454"/>
                </a:lnTo>
                <a:lnTo>
                  <a:pt x="59147" y="0"/>
                </a:lnTo>
                <a:lnTo>
                  <a:pt x="79668" y="0"/>
                </a:lnTo>
                <a:lnTo>
                  <a:pt x="79668" y="8168"/>
                </a:lnTo>
                <a:lnTo>
                  <a:pt x="63976" y="8168"/>
                </a:lnTo>
                <a:lnTo>
                  <a:pt x="48471" y="54454"/>
                </a:lnTo>
                <a:close/>
              </a:path>
              <a:path w="81279" h="92710">
                <a:moveTo>
                  <a:pt x="15692" y="83042"/>
                </a:moveTo>
                <a:lnTo>
                  <a:pt x="7242" y="83042"/>
                </a:lnTo>
                <a:lnTo>
                  <a:pt x="7242" y="8168"/>
                </a:lnTo>
                <a:lnTo>
                  <a:pt x="15692" y="8168"/>
                </a:lnTo>
                <a:lnTo>
                  <a:pt x="15692" y="83042"/>
                </a:lnTo>
                <a:close/>
              </a:path>
              <a:path w="81279" h="92710">
                <a:moveTo>
                  <a:pt x="73632" y="83042"/>
                </a:moveTo>
                <a:lnTo>
                  <a:pt x="65183" y="83042"/>
                </a:lnTo>
                <a:lnTo>
                  <a:pt x="65183" y="8168"/>
                </a:lnTo>
                <a:lnTo>
                  <a:pt x="73632" y="8168"/>
                </a:lnTo>
                <a:lnTo>
                  <a:pt x="73632" y="83042"/>
                </a:lnTo>
                <a:close/>
              </a:path>
              <a:path w="81279" h="92710">
                <a:moveTo>
                  <a:pt x="24141" y="92571"/>
                </a:moveTo>
                <a:lnTo>
                  <a:pt x="0" y="92571"/>
                </a:lnTo>
                <a:lnTo>
                  <a:pt x="0" y="83042"/>
                </a:lnTo>
                <a:lnTo>
                  <a:pt x="24141" y="83042"/>
                </a:lnTo>
                <a:lnTo>
                  <a:pt x="24141" y="92571"/>
                </a:lnTo>
                <a:close/>
              </a:path>
              <a:path w="81279" h="92710">
                <a:moveTo>
                  <a:pt x="80875" y="92571"/>
                </a:moveTo>
                <a:lnTo>
                  <a:pt x="56733" y="92571"/>
                </a:lnTo>
                <a:lnTo>
                  <a:pt x="56733" y="83042"/>
                </a:lnTo>
                <a:lnTo>
                  <a:pt x="80875" y="83042"/>
                </a:lnTo>
                <a:lnTo>
                  <a:pt x="80875" y="9257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565068" y="4055635"/>
            <a:ext cx="70485" cy="97155"/>
          </a:xfrm>
          <a:custGeom>
            <a:avLst/>
            <a:gdLst/>
            <a:ahLst/>
            <a:cxnLst/>
            <a:rect l="l" t="t" r="r" b="b"/>
            <a:pathLst>
              <a:path w="70485" h="97154">
                <a:moveTo>
                  <a:pt x="38627" y="96655"/>
                </a:moveTo>
                <a:lnTo>
                  <a:pt x="21897" y="92614"/>
                </a:lnTo>
                <a:lnTo>
                  <a:pt x="9807" y="81681"/>
                </a:lnTo>
                <a:lnTo>
                  <a:pt x="2470" y="65642"/>
                </a:lnTo>
                <a:lnTo>
                  <a:pt x="0" y="46285"/>
                </a:lnTo>
                <a:lnTo>
                  <a:pt x="2621" y="28715"/>
                </a:lnTo>
                <a:lnTo>
                  <a:pt x="10109" y="13953"/>
                </a:lnTo>
                <a:lnTo>
                  <a:pt x="21897" y="3786"/>
                </a:lnTo>
                <a:lnTo>
                  <a:pt x="37420" y="0"/>
                </a:lnTo>
                <a:lnTo>
                  <a:pt x="44662" y="0"/>
                </a:lnTo>
                <a:lnTo>
                  <a:pt x="51905" y="2722"/>
                </a:lnTo>
                <a:lnTo>
                  <a:pt x="57940" y="6806"/>
                </a:lnTo>
                <a:lnTo>
                  <a:pt x="61561" y="9529"/>
                </a:lnTo>
                <a:lnTo>
                  <a:pt x="38627" y="9529"/>
                </a:lnTo>
                <a:lnTo>
                  <a:pt x="29140" y="11273"/>
                </a:lnTo>
                <a:lnTo>
                  <a:pt x="18860" y="17357"/>
                </a:lnTo>
                <a:lnTo>
                  <a:pt x="10618" y="29056"/>
                </a:lnTo>
                <a:lnTo>
                  <a:pt x="7242" y="47647"/>
                </a:lnTo>
                <a:lnTo>
                  <a:pt x="9788" y="64940"/>
                </a:lnTo>
                <a:lnTo>
                  <a:pt x="16748" y="77767"/>
                </a:lnTo>
                <a:lnTo>
                  <a:pt x="27103" y="85743"/>
                </a:lnTo>
                <a:lnTo>
                  <a:pt x="39834" y="88487"/>
                </a:lnTo>
                <a:lnTo>
                  <a:pt x="64852" y="88487"/>
                </a:lnTo>
                <a:lnTo>
                  <a:pt x="63240" y="89764"/>
                </a:lnTo>
                <a:lnTo>
                  <a:pt x="55677" y="93592"/>
                </a:lnTo>
                <a:lnTo>
                  <a:pt x="47435" y="95890"/>
                </a:lnTo>
                <a:lnTo>
                  <a:pt x="38627" y="96655"/>
                </a:lnTo>
                <a:close/>
              </a:path>
              <a:path w="70485" h="97154">
                <a:moveTo>
                  <a:pt x="70011" y="34033"/>
                </a:moveTo>
                <a:lnTo>
                  <a:pt x="61561" y="34033"/>
                </a:lnTo>
                <a:lnTo>
                  <a:pt x="61561" y="21781"/>
                </a:lnTo>
                <a:lnTo>
                  <a:pt x="56620" y="16421"/>
                </a:lnTo>
                <a:lnTo>
                  <a:pt x="50999" y="12592"/>
                </a:lnTo>
                <a:lnTo>
                  <a:pt x="44926" y="10295"/>
                </a:lnTo>
                <a:lnTo>
                  <a:pt x="38627" y="9529"/>
                </a:lnTo>
                <a:lnTo>
                  <a:pt x="61561" y="9529"/>
                </a:lnTo>
                <a:lnTo>
                  <a:pt x="61561" y="0"/>
                </a:lnTo>
                <a:lnTo>
                  <a:pt x="70011" y="0"/>
                </a:lnTo>
                <a:lnTo>
                  <a:pt x="70011" y="34033"/>
                </a:lnTo>
                <a:close/>
              </a:path>
              <a:path w="70485" h="97154">
                <a:moveTo>
                  <a:pt x="64852" y="88487"/>
                </a:moveTo>
                <a:lnTo>
                  <a:pt x="39834" y="88487"/>
                </a:lnTo>
                <a:lnTo>
                  <a:pt x="47039" y="87551"/>
                </a:lnTo>
                <a:lnTo>
                  <a:pt x="54017" y="85084"/>
                </a:lnTo>
                <a:lnTo>
                  <a:pt x="60543" y="81595"/>
                </a:lnTo>
                <a:lnTo>
                  <a:pt x="66390" y="77597"/>
                </a:lnTo>
                <a:lnTo>
                  <a:pt x="70011" y="84403"/>
                </a:lnTo>
                <a:lnTo>
                  <a:pt x="64852" y="8848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649565" y="4062441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 h="0">
                <a:moveTo>
                  <a:pt x="0" y="0"/>
                </a:moveTo>
                <a:lnTo>
                  <a:pt x="41041" y="0"/>
                </a:lnTo>
              </a:path>
            </a:pathLst>
          </a:custGeom>
          <a:ln w="816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668879" y="4066525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0"/>
                </a:moveTo>
                <a:lnTo>
                  <a:pt x="0" y="74874"/>
                </a:lnTo>
              </a:path>
            </a:pathLst>
          </a:custGeom>
          <a:ln w="724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713541" y="4125350"/>
            <a:ext cx="8890" cy="0"/>
          </a:xfrm>
          <a:custGeom>
            <a:avLst/>
            <a:gdLst/>
            <a:ahLst/>
            <a:cxnLst/>
            <a:rect l="l" t="t" r="r" b="b"/>
            <a:pathLst>
              <a:path w="8889" h="0">
                <a:moveTo>
                  <a:pt x="0" y="0"/>
                </a:moveTo>
                <a:lnTo>
                  <a:pt x="8449" y="0"/>
                </a:lnTo>
              </a:path>
            </a:pathLst>
          </a:custGeom>
          <a:ln w="3231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649565" y="4146217"/>
            <a:ext cx="73025" cy="0"/>
          </a:xfrm>
          <a:custGeom>
            <a:avLst/>
            <a:gdLst/>
            <a:ahLst/>
            <a:cxnLst/>
            <a:rect l="l" t="t" r="r" b="b"/>
            <a:pathLst>
              <a:path w="73025" h="0">
                <a:moveTo>
                  <a:pt x="0" y="0"/>
                </a:moveTo>
                <a:lnTo>
                  <a:pt x="72425" y="0"/>
                </a:lnTo>
              </a:path>
            </a:pathLst>
          </a:custGeom>
          <a:ln w="942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735269" y="4055635"/>
            <a:ext cx="74930" cy="97155"/>
          </a:xfrm>
          <a:custGeom>
            <a:avLst/>
            <a:gdLst/>
            <a:ahLst/>
            <a:cxnLst/>
            <a:rect l="l" t="t" r="r" b="b"/>
            <a:pathLst>
              <a:path w="74930" h="97154">
                <a:moveTo>
                  <a:pt x="37420" y="96655"/>
                </a:moveTo>
                <a:lnTo>
                  <a:pt x="21897" y="92827"/>
                </a:lnTo>
                <a:lnTo>
                  <a:pt x="10109" y="82361"/>
                </a:lnTo>
                <a:lnTo>
                  <a:pt x="2621" y="66791"/>
                </a:lnTo>
                <a:lnTo>
                  <a:pt x="0" y="47647"/>
                </a:lnTo>
                <a:lnTo>
                  <a:pt x="2282" y="31013"/>
                </a:lnTo>
                <a:lnTo>
                  <a:pt x="9204" y="15655"/>
                </a:lnTo>
                <a:lnTo>
                  <a:pt x="20879" y="4381"/>
                </a:lnTo>
                <a:lnTo>
                  <a:pt x="37420" y="0"/>
                </a:lnTo>
                <a:lnTo>
                  <a:pt x="55488" y="5339"/>
                </a:lnTo>
                <a:lnTo>
                  <a:pt x="59235" y="9529"/>
                </a:lnTo>
                <a:lnTo>
                  <a:pt x="37420" y="9529"/>
                </a:lnTo>
                <a:lnTo>
                  <a:pt x="23029" y="13592"/>
                </a:lnTo>
                <a:lnTo>
                  <a:pt x="13730" y="23653"/>
                </a:lnTo>
                <a:lnTo>
                  <a:pt x="8732" y="36522"/>
                </a:lnTo>
                <a:lnTo>
                  <a:pt x="7242" y="49008"/>
                </a:lnTo>
                <a:lnTo>
                  <a:pt x="9241" y="63792"/>
                </a:lnTo>
                <a:lnTo>
                  <a:pt x="15088" y="76405"/>
                </a:lnTo>
                <a:lnTo>
                  <a:pt x="24556" y="85190"/>
                </a:lnTo>
                <a:lnTo>
                  <a:pt x="37420" y="88487"/>
                </a:lnTo>
                <a:lnTo>
                  <a:pt x="57830" y="88487"/>
                </a:lnTo>
                <a:lnTo>
                  <a:pt x="52942" y="92827"/>
                </a:lnTo>
                <a:lnTo>
                  <a:pt x="37420" y="96655"/>
                </a:lnTo>
                <a:close/>
              </a:path>
              <a:path w="74930" h="97154">
                <a:moveTo>
                  <a:pt x="57830" y="88487"/>
                </a:moveTo>
                <a:lnTo>
                  <a:pt x="37420" y="88487"/>
                </a:lnTo>
                <a:lnTo>
                  <a:pt x="50094" y="85190"/>
                </a:lnTo>
                <a:lnTo>
                  <a:pt x="59147" y="76405"/>
                </a:lnTo>
                <a:lnTo>
                  <a:pt x="64579" y="63792"/>
                </a:lnTo>
                <a:lnTo>
                  <a:pt x="66390" y="49008"/>
                </a:lnTo>
                <a:lnTo>
                  <a:pt x="65258" y="37671"/>
                </a:lnTo>
                <a:lnTo>
                  <a:pt x="60958" y="24674"/>
                </a:lnTo>
                <a:lnTo>
                  <a:pt x="52131" y="13975"/>
                </a:lnTo>
                <a:lnTo>
                  <a:pt x="37420" y="9529"/>
                </a:lnTo>
                <a:lnTo>
                  <a:pt x="59235" y="9529"/>
                </a:lnTo>
                <a:lnTo>
                  <a:pt x="66993" y="18208"/>
                </a:lnTo>
                <a:lnTo>
                  <a:pt x="73067" y="33884"/>
                </a:lnTo>
                <a:lnTo>
                  <a:pt x="74840" y="47647"/>
                </a:lnTo>
                <a:lnTo>
                  <a:pt x="72218" y="66791"/>
                </a:lnTo>
                <a:lnTo>
                  <a:pt x="64730" y="82361"/>
                </a:lnTo>
                <a:lnTo>
                  <a:pt x="57830" y="8848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818559" y="4058357"/>
            <a:ext cx="82550" cy="92710"/>
          </a:xfrm>
          <a:custGeom>
            <a:avLst/>
            <a:gdLst/>
            <a:ahLst/>
            <a:cxnLst/>
            <a:rect l="l" t="t" r="r" b="b"/>
            <a:pathLst>
              <a:path w="82550" h="92710">
                <a:moveTo>
                  <a:pt x="19313" y="83042"/>
                </a:moveTo>
                <a:lnTo>
                  <a:pt x="10863" y="83042"/>
                </a:lnTo>
                <a:lnTo>
                  <a:pt x="10863" y="8168"/>
                </a:lnTo>
                <a:lnTo>
                  <a:pt x="0" y="8168"/>
                </a:lnTo>
                <a:lnTo>
                  <a:pt x="0" y="0"/>
                </a:lnTo>
                <a:lnTo>
                  <a:pt x="21727" y="0"/>
                </a:lnTo>
                <a:lnTo>
                  <a:pt x="27988" y="12252"/>
                </a:lnTo>
                <a:lnTo>
                  <a:pt x="19313" y="12252"/>
                </a:lnTo>
                <a:lnTo>
                  <a:pt x="19313" y="83042"/>
                </a:lnTo>
                <a:close/>
              </a:path>
              <a:path w="82550" h="92710">
                <a:moveTo>
                  <a:pt x="82082" y="8168"/>
                </a:moveTo>
                <a:lnTo>
                  <a:pt x="47076" y="8168"/>
                </a:lnTo>
                <a:lnTo>
                  <a:pt x="47076" y="0"/>
                </a:lnTo>
                <a:lnTo>
                  <a:pt x="82082" y="0"/>
                </a:lnTo>
                <a:lnTo>
                  <a:pt x="82082" y="8168"/>
                </a:lnTo>
                <a:close/>
              </a:path>
              <a:path w="82550" h="92710">
                <a:moveTo>
                  <a:pt x="71218" y="80319"/>
                </a:moveTo>
                <a:lnTo>
                  <a:pt x="62769" y="80319"/>
                </a:lnTo>
                <a:lnTo>
                  <a:pt x="62769" y="8168"/>
                </a:lnTo>
                <a:lnTo>
                  <a:pt x="71218" y="8168"/>
                </a:lnTo>
                <a:lnTo>
                  <a:pt x="71218" y="80319"/>
                </a:lnTo>
                <a:close/>
              </a:path>
              <a:path w="82550" h="92710">
                <a:moveTo>
                  <a:pt x="71218" y="92571"/>
                </a:moveTo>
                <a:lnTo>
                  <a:pt x="60354" y="92571"/>
                </a:lnTo>
                <a:lnTo>
                  <a:pt x="19313" y="12252"/>
                </a:lnTo>
                <a:lnTo>
                  <a:pt x="27988" y="12252"/>
                </a:lnTo>
                <a:lnTo>
                  <a:pt x="62769" y="80319"/>
                </a:lnTo>
                <a:lnTo>
                  <a:pt x="71218" y="80319"/>
                </a:lnTo>
                <a:lnTo>
                  <a:pt x="71218" y="92571"/>
                </a:lnTo>
                <a:close/>
              </a:path>
              <a:path w="82550" h="92710">
                <a:moveTo>
                  <a:pt x="35005" y="92571"/>
                </a:moveTo>
                <a:lnTo>
                  <a:pt x="0" y="92571"/>
                </a:lnTo>
                <a:lnTo>
                  <a:pt x="0" y="83042"/>
                </a:lnTo>
                <a:lnTo>
                  <a:pt x="35005" y="83042"/>
                </a:lnTo>
                <a:lnTo>
                  <a:pt x="35005" y="9257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910298" y="4062075"/>
            <a:ext cx="69215" cy="0"/>
          </a:xfrm>
          <a:custGeom>
            <a:avLst/>
            <a:gdLst/>
            <a:ahLst/>
            <a:cxnLst/>
            <a:rect l="l" t="t" r="r" b="b"/>
            <a:pathLst>
              <a:path w="69214" h="0">
                <a:moveTo>
                  <a:pt x="0" y="0"/>
                </a:moveTo>
                <a:lnTo>
                  <a:pt x="68804" y="0"/>
                </a:lnTo>
              </a:path>
            </a:pathLst>
          </a:custGeom>
          <a:ln w="807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971860" y="4076884"/>
            <a:ext cx="7620" cy="0"/>
          </a:xfrm>
          <a:custGeom>
            <a:avLst/>
            <a:gdLst/>
            <a:ahLst/>
            <a:cxnLst/>
            <a:rect l="l" t="t" r="r" b="b"/>
            <a:pathLst>
              <a:path w="7619" h="0">
                <a:moveTo>
                  <a:pt x="0" y="0"/>
                </a:moveTo>
                <a:lnTo>
                  <a:pt x="7242" y="0"/>
                </a:lnTo>
              </a:path>
            </a:pathLst>
          </a:custGeom>
          <a:ln w="2154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922369" y="4082942"/>
            <a:ext cx="7620" cy="0"/>
          </a:xfrm>
          <a:custGeom>
            <a:avLst/>
            <a:gdLst/>
            <a:ahLst/>
            <a:cxnLst/>
            <a:rect l="l" t="t" r="r" b="b"/>
            <a:pathLst>
              <a:path w="7619" h="0">
                <a:moveTo>
                  <a:pt x="0" y="0"/>
                </a:moveTo>
                <a:lnTo>
                  <a:pt x="7242" y="0"/>
                </a:lnTo>
              </a:path>
            </a:pathLst>
          </a:custGeom>
          <a:ln w="3365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922369" y="4104483"/>
            <a:ext cx="38735" cy="0"/>
          </a:xfrm>
          <a:custGeom>
            <a:avLst/>
            <a:gdLst/>
            <a:ahLst/>
            <a:cxnLst/>
            <a:rect l="l" t="t" r="r" b="b"/>
            <a:pathLst>
              <a:path w="38735" h="0">
                <a:moveTo>
                  <a:pt x="0" y="0"/>
                </a:moveTo>
                <a:lnTo>
                  <a:pt x="38627" y="0"/>
                </a:lnTo>
              </a:path>
            </a:pathLst>
          </a:custGeom>
          <a:ln w="942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922369" y="4125350"/>
            <a:ext cx="7620" cy="0"/>
          </a:xfrm>
          <a:custGeom>
            <a:avLst/>
            <a:gdLst/>
            <a:ahLst/>
            <a:cxnLst/>
            <a:rect l="l" t="t" r="r" b="b"/>
            <a:pathLst>
              <a:path w="7619" h="0">
                <a:moveTo>
                  <a:pt x="0" y="0"/>
                </a:moveTo>
                <a:lnTo>
                  <a:pt x="7242" y="0"/>
                </a:lnTo>
              </a:path>
            </a:pathLst>
          </a:custGeom>
          <a:ln w="3231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953754" y="4093752"/>
            <a:ext cx="7620" cy="0"/>
          </a:xfrm>
          <a:custGeom>
            <a:avLst/>
            <a:gdLst/>
            <a:ahLst/>
            <a:cxnLst/>
            <a:rect l="l" t="t" r="r" b="b"/>
            <a:pathLst>
              <a:path w="7619" h="0">
                <a:moveTo>
                  <a:pt x="0" y="0"/>
                </a:moveTo>
                <a:lnTo>
                  <a:pt x="7242" y="0"/>
                </a:lnTo>
              </a:path>
            </a:pathLst>
          </a:custGeom>
          <a:ln w="1089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953754" y="4114853"/>
            <a:ext cx="7620" cy="0"/>
          </a:xfrm>
          <a:custGeom>
            <a:avLst/>
            <a:gdLst/>
            <a:ahLst/>
            <a:cxnLst/>
            <a:rect l="l" t="t" r="r" b="b"/>
            <a:pathLst>
              <a:path w="7619" h="0">
                <a:moveTo>
                  <a:pt x="0" y="0"/>
                </a:moveTo>
                <a:lnTo>
                  <a:pt x="7242" y="0"/>
                </a:lnTo>
              </a:path>
            </a:pathLst>
          </a:custGeom>
          <a:ln w="1225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973067" y="41307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 h="0">
                <a:moveTo>
                  <a:pt x="0" y="0"/>
                </a:moveTo>
                <a:lnTo>
                  <a:pt x="7242" y="0"/>
                </a:lnTo>
              </a:path>
            </a:pathLst>
          </a:custGeom>
          <a:ln w="2154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911505" y="4146217"/>
            <a:ext cx="69215" cy="0"/>
          </a:xfrm>
          <a:custGeom>
            <a:avLst/>
            <a:gdLst/>
            <a:ahLst/>
            <a:cxnLst/>
            <a:rect l="l" t="t" r="r" b="b"/>
            <a:pathLst>
              <a:path w="69214" h="0">
                <a:moveTo>
                  <a:pt x="0" y="0"/>
                </a:moveTo>
                <a:lnTo>
                  <a:pt x="68804" y="0"/>
                </a:lnTo>
              </a:path>
            </a:pathLst>
          </a:custGeom>
          <a:ln w="942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989966" y="4186324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 h="0">
                <a:moveTo>
                  <a:pt x="0" y="0"/>
                </a:moveTo>
                <a:lnTo>
                  <a:pt x="85703" y="0"/>
                </a:lnTo>
              </a:path>
            </a:pathLst>
          </a:custGeom>
          <a:ln w="816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086534" y="4055635"/>
            <a:ext cx="65405" cy="97155"/>
          </a:xfrm>
          <a:custGeom>
            <a:avLst/>
            <a:gdLst/>
            <a:ahLst/>
            <a:cxnLst/>
            <a:rect l="l" t="t" r="r" b="b"/>
            <a:pathLst>
              <a:path w="65405" h="97154">
                <a:moveTo>
                  <a:pt x="35005" y="96655"/>
                </a:moveTo>
                <a:lnTo>
                  <a:pt x="29498" y="96336"/>
                </a:lnTo>
                <a:lnTo>
                  <a:pt x="22633" y="95124"/>
                </a:lnTo>
                <a:lnTo>
                  <a:pt x="15315" y="92635"/>
                </a:lnTo>
                <a:lnTo>
                  <a:pt x="8449" y="88487"/>
                </a:lnTo>
                <a:lnTo>
                  <a:pt x="33798" y="88487"/>
                </a:lnTo>
                <a:lnTo>
                  <a:pt x="43681" y="87254"/>
                </a:lnTo>
                <a:lnTo>
                  <a:pt x="51301" y="83723"/>
                </a:lnTo>
                <a:lnTo>
                  <a:pt x="56205" y="78150"/>
                </a:lnTo>
                <a:lnTo>
                  <a:pt x="57940" y="70790"/>
                </a:lnTo>
                <a:lnTo>
                  <a:pt x="57940" y="66706"/>
                </a:lnTo>
                <a:lnTo>
                  <a:pt x="27499" y="54368"/>
                </a:lnTo>
                <a:lnTo>
                  <a:pt x="18106" y="51731"/>
                </a:lnTo>
                <a:lnTo>
                  <a:pt x="15013" y="49859"/>
                </a:lnTo>
                <a:lnTo>
                  <a:pt x="10562" y="45945"/>
                </a:lnTo>
                <a:lnTo>
                  <a:pt x="6563" y="39479"/>
                </a:lnTo>
                <a:lnTo>
                  <a:pt x="4828" y="29949"/>
                </a:lnTo>
                <a:lnTo>
                  <a:pt x="6469" y="19526"/>
                </a:lnTo>
                <a:lnTo>
                  <a:pt x="11618" y="9869"/>
                </a:lnTo>
                <a:lnTo>
                  <a:pt x="20614" y="2765"/>
                </a:lnTo>
                <a:lnTo>
                  <a:pt x="33798" y="0"/>
                </a:lnTo>
                <a:lnTo>
                  <a:pt x="41041" y="0"/>
                </a:lnTo>
                <a:lnTo>
                  <a:pt x="49490" y="2722"/>
                </a:lnTo>
                <a:lnTo>
                  <a:pt x="54319" y="6806"/>
                </a:lnTo>
                <a:lnTo>
                  <a:pt x="62769" y="6806"/>
                </a:lnTo>
                <a:lnTo>
                  <a:pt x="62769" y="9529"/>
                </a:lnTo>
                <a:lnTo>
                  <a:pt x="33798" y="9529"/>
                </a:lnTo>
                <a:lnTo>
                  <a:pt x="25311" y="10954"/>
                </a:lnTo>
                <a:lnTo>
                  <a:pt x="18408" y="14804"/>
                </a:lnTo>
                <a:lnTo>
                  <a:pt x="13768" y="20441"/>
                </a:lnTo>
                <a:lnTo>
                  <a:pt x="12070" y="27227"/>
                </a:lnTo>
                <a:lnTo>
                  <a:pt x="12070" y="35395"/>
                </a:lnTo>
                <a:lnTo>
                  <a:pt x="15692" y="39479"/>
                </a:lnTo>
                <a:lnTo>
                  <a:pt x="21727" y="42201"/>
                </a:lnTo>
                <a:lnTo>
                  <a:pt x="29536" y="45009"/>
                </a:lnTo>
                <a:lnTo>
                  <a:pt x="46510" y="47562"/>
                </a:lnTo>
                <a:lnTo>
                  <a:pt x="54319" y="50369"/>
                </a:lnTo>
                <a:lnTo>
                  <a:pt x="60354" y="53092"/>
                </a:lnTo>
                <a:lnTo>
                  <a:pt x="65183" y="59899"/>
                </a:lnTo>
                <a:lnTo>
                  <a:pt x="65183" y="69428"/>
                </a:lnTo>
                <a:lnTo>
                  <a:pt x="62674" y="81723"/>
                </a:lnTo>
                <a:lnTo>
                  <a:pt x="55979" y="90189"/>
                </a:lnTo>
                <a:lnTo>
                  <a:pt x="46341" y="95081"/>
                </a:lnTo>
                <a:lnTo>
                  <a:pt x="35005" y="96655"/>
                </a:lnTo>
                <a:close/>
              </a:path>
              <a:path w="65405" h="97154">
                <a:moveTo>
                  <a:pt x="62769" y="6806"/>
                </a:moveTo>
                <a:lnTo>
                  <a:pt x="54319" y="6806"/>
                </a:lnTo>
                <a:lnTo>
                  <a:pt x="54319" y="2722"/>
                </a:lnTo>
                <a:lnTo>
                  <a:pt x="62769" y="2722"/>
                </a:lnTo>
                <a:lnTo>
                  <a:pt x="62769" y="6806"/>
                </a:lnTo>
                <a:close/>
              </a:path>
              <a:path w="65405" h="97154">
                <a:moveTo>
                  <a:pt x="62769" y="32672"/>
                </a:moveTo>
                <a:lnTo>
                  <a:pt x="54319" y="32672"/>
                </a:lnTo>
                <a:lnTo>
                  <a:pt x="54319" y="17697"/>
                </a:lnTo>
                <a:lnTo>
                  <a:pt x="49490" y="12252"/>
                </a:lnTo>
                <a:lnTo>
                  <a:pt x="42248" y="9529"/>
                </a:lnTo>
                <a:lnTo>
                  <a:pt x="62769" y="9529"/>
                </a:lnTo>
                <a:lnTo>
                  <a:pt x="62769" y="32672"/>
                </a:lnTo>
                <a:close/>
              </a:path>
              <a:path w="65405" h="97154">
                <a:moveTo>
                  <a:pt x="8449" y="95294"/>
                </a:moveTo>
                <a:lnTo>
                  <a:pt x="0" y="95294"/>
                </a:lnTo>
                <a:lnTo>
                  <a:pt x="0" y="65344"/>
                </a:lnTo>
                <a:lnTo>
                  <a:pt x="8449" y="65344"/>
                </a:lnTo>
                <a:lnTo>
                  <a:pt x="8449" y="78958"/>
                </a:lnTo>
                <a:lnTo>
                  <a:pt x="14107" y="82744"/>
                </a:lnTo>
                <a:lnTo>
                  <a:pt x="20218" y="85765"/>
                </a:lnTo>
                <a:lnTo>
                  <a:pt x="26782" y="87764"/>
                </a:lnTo>
                <a:lnTo>
                  <a:pt x="33798" y="88487"/>
                </a:lnTo>
                <a:lnTo>
                  <a:pt x="8449" y="88487"/>
                </a:lnTo>
                <a:lnTo>
                  <a:pt x="8449" y="9529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179481" y="4062441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 h="0">
                <a:moveTo>
                  <a:pt x="0" y="0"/>
                </a:moveTo>
                <a:lnTo>
                  <a:pt x="54319" y="0"/>
                </a:lnTo>
              </a:path>
            </a:pathLst>
          </a:custGeom>
          <a:ln w="816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206640" y="4066525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0"/>
                </a:moveTo>
                <a:lnTo>
                  <a:pt x="0" y="74874"/>
                </a:lnTo>
              </a:path>
            </a:pathLst>
          </a:custGeom>
          <a:ln w="844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179481" y="4146164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 h="0">
                <a:moveTo>
                  <a:pt x="0" y="0"/>
                </a:moveTo>
                <a:lnTo>
                  <a:pt x="54319" y="0"/>
                </a:lnTo>
              </a:path>
            </a:pathLst>
          </a:custGeom>
          <a:ln w="952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255528" y="4055635"/>
            <a:ext cx="78740" cy="97155"/>
          </a:xfrm>
          <a:custGeom>
            <a:avLst/>
            <a:gdLst/>
            <a:ahLst/>
            <a:cxnLst/>
            <a:rect l="l" t="t" r="r" b="b"/>
            <a:pathLst>
              <a:path w="78739" h="97154">
                <a:moveTo>
                  <a:pt x="41041" y="96655"/>
                </a:moveTo>
                <a:lnTo>
                  <a:pt x="22406" y="92274"/>
                </a:lnTo>
                <a:lnTo>
                  <a:pt x="9656" y="81000"/>
                </a:lnTo>
                <a:lnTo>
                  <a:pt x="2338" y="65642"/>
                </a:lnTo>
                <a:lnTo>
                  <a:pt x="0" y="49008"/>
                </a:lnTo>
                <a:lnTo>
                  <a:pt x="2772" y="29864"/>
                </a:lnTo>
                <a:lnTo>
                  <a:pt x="10411" y="14294"/>
                </a:lnTo>
                <a:lnTo>
                  <a:pt x="21897" y="3828"/>
                </a:lnTo>
                <a:lnTo>
                  <a:pt x="36212" y="0"/>
                </a:lnTo>
                <a:lnTo>
                  <a:pt x="43417" y="744"/>
                </a:lnTo>
                <a:lnTo>
                  <a:pt x="50396" y="2892"/>
                </a:lnTo>
                <a:lnTo>
                  <a:pt x="56922" y="6317"/>
                </a:lnTo>
                <a:lnTo>
                  <a:pt x="61028" y="9529"/>
                </a:lnTo>
                <a:lnTo>
                  <a:pt x="38627" y="9529"/>
                </a:lnTo>
                <a:lnTo>
                  <a:pt x="27800" y="11677"/>
                </a:lnTo>
                <a:lnTo>
                  <a:pt x="18106" y="18548"/>
                </a:lnTo>
                <a:lnTo>
                  <a:pt x="11127" y="30779"/>
                </a:lnTo>
                <a:lnTo>
                  <a:pt x="8449" y="49008"/>
                </a:lnTo>
                <a:lnTo>
                  <a:pt x="10147" y="63792"/>
                </a:lnTo>
                <a:lnTo>
                  <a:pt x="15692" y="76405"/>
                </a:lnTo>
                <a:lnTo>
                  <a:pt x="25763" y="85190"/>
                </a:lnTo>
                <a:lnTo>
                  <a:pt x="41041" y="88487"/>
                </a:lnTo>
                <a:lnTo>
                  <a:pt x="71218" y="88487"/>
                </a:lnTo>
                <a:lnTo>
                  <a:pt x="71218" y="89849"/>
                </a:lnTo>
                <a:lnTo>
                  <a:pt x="63957" y="92635"/>
                </a:lnTo>
                <a:lnTo>
                  <a:pt x="56582" y="94784"/>
                </a:lnTo>
                <a:lnTo>
                  <a:pt x="48981" y="96166"/>
                </a:lnTo>
                <a:lnTo>
                  <a:pt x="41041" y="96655"/>
                </a:lnTo>
                <a:close/>
              </a:path>
              <a:path w="78739" h="97154">
                <a:moveTo>
                  <a:pt x="71218" y="10890"/>
                </a:moveTo>
                <a:lnTo>
                  <a:pt x="62769" y="10890"/>
                </a:lnTo>
                <a:lnTo>
                  <a:pt x="62769" y="0"/>
                </a:lnTo>
                <a:lnTo>
                  <a:pt x="71218" y="0"/>
                </a:lnTo>
                <a:lnTo>
                  <a:pt x="71218" y="10890"/>
                </a:lnTo>
                <a:close/>
              </a:path>
              <a:path w="78739" h="97154">
                <a:moveTo>
                  <a:pt x="71218" y="34033"/>
                </a:moveTo>
                <a:lnTo>
                  <a:pt x="62769" y="34033"/>
                </a:lnTo>
                <a:lnTo>
                  <a:pt x="62769" y="23142"/>
                </a:lnTo>
                <a:lnTo>
                  <a:pt x="57808" y="17569"/>
                </a:lnTo>
                <a:lnTo>
                  <a:pt x="52056" y="13273"/>
                </a:lnTo>
                <a:lnTo>
                  <a:pt x="45624" y="10507"/>
                </a:lnTo>
                <a:lnTo>
                  <a:pt x="38627" y="9529"/>
                </a:lnTo>
                <a:lnTo>
                  <a:pt x="61028" y="9529"/>
                </a:lnTo>
                <a:lnTo>
                  <a:pt x="62769" y="10890"/>
                </a:lnTo>
                <a:lnTo>
                  <a:pt x="71218" y="10890"/>
                </a:lnTo>
                <a:lnTo>
                  <a:pt x="71218" y="34033"/>
                </a:lnTo>
                <a:close/>
              </a:path>
              <a:path w="78739" h="97154">
                <a:moveTo>
                  <a:pt x="78461" y="61260"/>
                </a:moveTo>
                <a:lnTo>
                  <a:pt x="41041" y="61260"/>
                </a:lnTo>
                <a:lnTo>
                  <a:pt x="41041" y="51731"/>
                </a:lnTo>
                <a:lnTo>
                  <a:pt x="78461" y="51731"/>
                </a:lnTo>
                <a:lnTo>
                  <a:pt x="78461" y="61260"/>
                </a:lnTo>
                <a:close/>
              </a:path>
              <a:path w="78739" h="97154">
                <a:moveTo>
                  <a:pt x="71218" y="88487"/>
                </a:moveTo>
                <a:lnTo>
                  <a:pt x="48283" y="88487"/>
                </a:lnTo>
                <a:lnTo>
                  <a:pt x="54319" y="85765"/>
                </a:lnTo>
                <a:lnTo>
                  <a:pt x="62769" y="83042"/>
                </a:lnTo>
                <a:lnTo>
                  <a:pt x="62769" y="61260"/>
                </a:lnTo>
                <a:lnTo>
                  <a:pt x="71218" y="61260"/>
                </a:lnTo>
                <a:lnTo>
                  <a:pt x="71218" y="8848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341232" y="406244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384" y="0"/>
                </a:lnTo>
              </a:path>
            </a:pathLst>
          </a:custGeom>
          <a:ln w="816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389515" y="4062441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 h="0">
                <a:moveTo>
                  <a:pt x="0" y="0"/>
                </a:moveTo>
                <a:lnTo>
                  <a:pt x="30177" y="0"/>
                </a:lnTo>
              </a:path>
            </a:pathLst>
          </a:custGeom>
          <a:ln w="816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356924" y="4066114"/>
            <a:ext cx="0" cy="75565"/>
          </a:xfrm>
          <a:custGeom>
            <a:avLst/>
            <a:gdLst/>
            <a:ahLst/>
            <a:cxnLst/>
            <a:rect l="l" t="t" r="r" b="b"/>
            <a:pathLst>
              <a:path w="0" h="75564">
                <a:moveTo>
                  <a:pt x="0" y="0"/>
                </a:moveTo>
                <a:lnTo>
                  <a:pt x="0" y="75391"/>
                </a:lnTo>
              </a:path>
            </a:pathLst>
          </a:custGeom>
          <a:ln w="724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353303" y="4105829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 h="0">
                <a:moveTo>
                  <a:pt x="0" y="0"/>
                </a:moveTo>
                <a:lnTo>
                  <a:pt x="54319" y="0"/>
                </a:lnTo>
              </a:path>
            </a:pathLst>
          </a:custGeom>
          <a:ln w="942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404001" y="4066525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0"/>
                </a:moveTo>
                <a:lnTo>
                  <a:pt x="0" y="74874"/>
                </a:lnTo>
              </a:path>
            </a:pathLst>
          </a:custGeom>
          <a:ln w="724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341232" y="4146164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384" y="0"/>
                </a:lnTo>
              </a:path>
            </a:pathLst>
          </a:custGeom>
          <a:ln w="952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389515" y="4146164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 h="0">
                <a:moveTo>
                  <a:pt x="0" y="0"/>
                </a:moveTo>
                <a:lnTo>
                  <a:pt x="30177" y="0"/>
                </a:lnTo>
              </a:path>
            </a:pathLst>
          </a:custGeom>
          <a:ln w="952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423314" y="4058357"/>
            <a:ext cx="88265" cy="92710"/>
          </a:xfrm>
          <a:custGeom>
            <a:avLst/>
            <a:gdLst/>
            <a:ahLst/>
            <a:cxnLst/>
            <a:rect l="l" t="t" r="r" b="b"/>
            <a:pathLst>
              <a:path w="88264" h="92710">
                <a:moveTo>
                  <a:pt x="18106" y="83042"/>
                </a:moveTo>
                <a:lnTo>
                  <a:pt x="9656" y="83042"/>
                </a:lnTo>
                <a:lnTo>
                  <a:pt x="35005" y="8168"/>
                </a:lnTo>
                <a:lnTo>
                  <a:pt x="14485" y="8168"/>
                </a:lnTo>
                <a:lnTo>
                  <a:pt x="14485" y="0"/>
                </a:lnTo>
                <a:lnTo>
                  <a:pt x="49490" y="0"/>
                </a:lnTo>
                <a:lnTo>
                  <a:pt x="51469" y="5445"/>
                </a:lnTo>
                <a:lnTo>
                  <a:pt x="43455" y="5445"/>
                </a:lnTo>
                <a:lnTo>
                  <a:pt x="26556" y="55815"/>
                </a:lnTo>
                <a:lnTo>
                  <a:pt x="69774" y="55815"/>
                </a:lnTo>
                <a:lnTo>
                  <a:pt x="73237" y="65344"/>
                </a:lnTo>
                <a:lnTo>
                  <a:pt x="24141" y="65344"/>
                </a:lnTo>
                <a:lnTo>
                  <a:pt x="18106" y="83042"/>
                </a:lnTo>
                <a:close/>
              </a:path>
              <a:path w="88264" h="92710">
                <a:moveTo>
                  <a:pt x="69774" y="55815"/>
                </a:moveTo>
                <a:lnTo>
                  <a:pt x="61561" y="55815"/>
                </a:lnTo>
                <a:lnTo>
                  <a:pt x="43455" y="5445"/>
                </a:lnTo>
                <a:lnTo>
                  <a:pt x="51469" y="5445"/>
                </a:lnTo>
                <a:lnTo>
                  <a:pt x="69774" y="55815"/>
                </a:lnTo>
                <a:close/>
              </a:path>
              <a:path w="88264" h="92710">
                <a:moveTo>
                  <a:pt x="79668" y="83042"/>
                </a:moveTo>
                <a:lnTo>
                  <a:pt x="71218" y="83042"/>
                </a:lnTo>
                <a:lnTo>
                  <a:pt x="65183" y="65344"/>
                </a:lnTo>
                <a:lnTo>
                  <a:pt x="73237" y="65344"/>
                </a:lnTo>
                <a:lnTo>
                  <a:pt x="79668" y="83042"/>
                </a:lnTo>
                <a:close/>
              </a:path>
              <a:path w="88264" h="92710">
                <a:moveTo>
                  <a:pt x="30177" y="92571"/>
                </a:moveTo>
                <a:lnTo>
                  <a:pt x="0" y="92571"/>
                </a:lnTo>
                <a:lnTo>
                  <a:pt x="0" y="83042"/>
                </a:lnTo>
                <a:lnTo>
                  <a:pt x="30177" y="83042"/>
                </a:lnTo>
                <a:lnTo>
                  <a:pt x="30177" y="92571"/>
                </a:lnTo>
                <a:close/>
              </a:path>
              <a:path w="88264" h="92710">
                <a:moveTo>
                  <a:pt x="88118" y="92571"/>
                </a:moveTo>
                <a:lnTo>
                  <a:pt x="57940" y="92571"/>
                </a:lnTo>
                <a:lnTo>
                  <a:pt x="57940" y="83042"/>
                </a:lnTo>
                <a:lnTo>
                  <a:pt x="88118" y="83042"/>
                </a:lnTo>
                <a:lnTo>
                  <a:pt x="88118" y="9257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513847" y="4058357"/>
            <a:ext cx="82550" cy="92710"/>
          </a:xfrm>
          <a:custGeom>
            <a:avLst/>
            <a:gdLst/>
            <a:ahLst/>
            <a:cxnLst/>
            <a:rect l="l" t="t" r="r" b="b"/>
            <a:pathLst>
              <a:path w="82550" h="92710">
                <a:moveTo>
                  <a:pt x="19313" y="83042"/>
                </a:moveTo>
                <a:lnTo>
                  <a:pt x="10863" y="83042"/>
                </a:lnTo>
                <a:lnTo>
                  <a:pt x="10863" y="8168"/>
                </a:lnTo>
                <a:lnTo>
                  <a:pt x="0" y="8168"/>
                </a:lnTo>
                <a:lnTo>
                  <a:pt x="0" y="0"/>
                </a:lnTo>
                <a:lnTo>
                  <a:pt x="21727" y="0"/>
                </a:lnTo>
                <a:lnTo>
                  <a:pt x="27988" y="12252"/>
                </a:lnTo>
                <a:lnTo>
                  <a:pt x="19313" y="12252"/>
                </a:lnTo>
                <a:lnTo>
                  <a:pt x="19313" y="83042"/>
                </a:lnTo>
                <a:close/>
              </a:path>
              <a:path w="82550" h="92710">
                <a:moveTo>
                  <a:pt x="82082" y="8168"/>
                </a:moveTo>
                <a:lnTo>
                  <a:pt x="47076" y="8168"/>
                </a:lnTo>
                <a:lnTo>
                  <a:pt x="47076" y="0"/>
                </a:lnTo>
                <a:lnTo>
                  <a:pt x="82082" y="0"/>
                </a:lnTo>
                <a:lnTo>
                  <a:pt x="82082" y="8168"/>
                </a:lnTo>
                <a:close/>
              </a:path>
              <a:path w="82550" h="92710">
                <a:moveTo>
                  <a:pt x="71218" y="80319"/>
                </a:moveTo>
                <a:lnTo>
                  <a:pt x="62769" y="80319"/>
                </a:lnTo>
                <a:lnTo>
                  <a:pt x="62769" y="8168"/>
                </a:lnTo>
                <a:lnTo>
                  <a:pt x="71218" y="8168"/>
                </a:lnTo>
                <a:lnTo>
                  <a:pt x="71218" y="80319"/>
                </a:lnTo>
                <a:close/>
              </a:path>
              <a:path w="82550" h="92710">
                <a:moveTo>
                  <a:pt x="71218" y="92571"/>
                </a:moveTo>
                <a:lnTo>
                  <a:pt x="60354" y="92571"/>
                </a:lnTo>
                <a:lnTo>
                  <a:pt x="19313" y="12252"/>
                </a:lnTo>
                <a:lnTo>
                  <a:pt x="27988" y="12252"/>
                </a:lnTo>
                <a:lnTo>
                  <a:pt x="62769" y="80319"/>
                </a:lnTo>
                <a:lnTo>
                  <a:pt x="71218" y="80319"/>
                </a:lnTo>
                <a:lnTo>
                  <a:pt x="71218" y="92571"/>
                </a:lnTo>
                <a:close/>
              </a:path>
              <a:path w="82550" h="92710">
                <a:moveTo>
                  <a:pt x="35005" y="92571"/>
                </a:moveTo>
                <a:lnTo>
                  <a:pt x="0" y="92571"/>
                </a:lnTo>
                <a:lnTo>
                  <a:pt x="0" y="83042"/>
                </a:lnTo>
                <a:lnTo>
                  <a:pt x="35005" y="83042"/>
                </a:lnTo>
                <a:lnTo>
                  <a:pt x="35005" y="9257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603172" y="4058357"/>
            <a:ext cx="74930" cy="92710"/>
          </a:xfrm>
          <a:custGeom>
            <a:avLst/>
            <a:gdLst/>
            <a:ahLst/>
            <a:cxnLst/>
            <a:rect l="l" t="t" r="r" b="b"/>
            <a:pathLst>
              <a:path w="74929" h="92710">
                <a:moveTo>
                  <a:pt x="37420" y="92571"/>
                </a:moveTo>
                <a:lnTo>
                  <a:pt x="0" y="92571"/>
                </a:lnTo>
                <a:lnTo>
                  <a:pt x="0" y="83042"/>
                </a:lnTo>
                <a:lnTo>
                  <a:pt x="35005" y="83042"/>
                </a:lnTo>
                <a:lnTo>
                  <a:pt x="42889" y="82468"/>
                </a:lnTo>
                <a:lnTo>
                  <a:pt x="67163" y="52029"/>
                </a:lnTo>
                <a:lnTo>
                  <a:pt x="67597" y="44924"/>
                </a:lnTo>
                <a:lnTo>
                  <a:pt x="66786" y="35288"/>
                </a:lnTo>
                <a:lnTo>
                  <a:pt x="32591" y="8168"/>
                </a:lnTo>
                <a:lnTo>
                  <a:pt x="0" y="8168"/>
                </a:lnTo>
                <a:lnTo>
                  <a:pt x="0" y="0"/>
                </a:lnTo>
                <a:lnTo>
                  <a:pt x="48283" y="0"/>
                </a:lnTo>
                <a:lnTo>
                  <a:pt x="59053" y="4892"/>
                </a:lnTo>
                <a:lnTo>
                  <a:pt x="67446" y="13613"/>
                </a:lnTo>
                <a:lnTo>
                  <a:pt x="72897" y="26418"/>
                </a:lnTo>
                <a:lnTo>
                  <a:pt x="74840" y="43563"/>
                </a:lnTo>
                <a:lnTo>
                  <a:pt x="72897" y="63068"/>
                </a:lnTo>
                <a:lnTo>
                  <a:pt x="67446" y="77086"/>
                </a:lnTo>
                <a:lnTo>
                  <a:pt x="59053" y="86254"/>
                </a:lnTo>
                <a:lnTo>
                  <a:pt x="48283" y="91210"/>
                </a:lnTo>
                <a:lnTo>
                  <a:pt x="43455" y="91210"/>
                </a:lnTo>
                <a:lnTo>
                  <a:pt x="37420" y="92571"/>
                </a:lnTo>
                <a:close/>
              </a:path>
              <a:path w="74929" h="92710">
                <a:moveTo>
                  <a:pt x="19313" y="83042"/>
                </a:moveTo>
                <a:lnTo>
                  <a:pt x="10863" y="83042"/>
                </a:lnTo>
                <a:lnTo>
                  <a:pt x="10863" y="8168"/>
                </a:lnTo>
                <a:lnTo>
                  <a:pt x="19313" y="8168"/>
                </a:lnTo>
                <a:lnTo>
                  <a:pt x="19313" y="8304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2651979" y="4352409"/>
            <a:ext cx="70485" cy="97155"/>
          </a:xfrm>
          <a:custGeom>
            <a:avLst/>
            <a:gdLst/>
            <a:ahLst/>
            <a:cxnLst/>
            <a:rect l="l" t="t" r="r" b="b"/>
            <a:pathLst>
              <a:path w="70485" h="97154">
                <a:moveTo>
                  <a:pt x="38627" y="96655"/>
                </a:moveTo>
                <a:lnTo>
                  <a:pt x="21897" y="92614"/>
                </a:lnTo>
                <a:lnTo>
                  <a:pt x="9807" y="81681"/>
                </a:lnTo>
                <a:lnTo>
                  <a:pt x="2470" y="65642"/>
                </a:lnTo>
                <a:lnTo>
                  <a:pt x="0" y="46285"/>
                </a:lnTo>
                <a:lnTo>
                  <a:pt x="2621" y="28715"/>
                </a:lnTo>
                <a:lnTo>
                  <a:pt x="10109" y="13953"/>
                </a:lnTo>
                <a:lnTo>
                  <a:pt x="21897" y="3786"/>
                </a:lnTo>
                <a:lnTo>
                  <a:pt x="37420" y="0"/>
                </a:lnTo>
                <a:lnTo>
                  <a:pt x="44662" y="0"/>
                </a:lnTo>
                <a:lnTo>
                  <a:pt x="51905" y="2722"/>
                </a:lnTo>
                <a:lnTo>
                  <a:pt x="57940" y="6806"/>
                </a:lnTo>
                <a:lnTo>
                  <a:pt x="59751" y="8168"/>
                </a:lnTo>
                <a:lnTo>
                  <a:pt x="38627" y="8168"/>
                </a:lnTo>
                <a:lnTo>
                  <a:pt x="29140" y="10125"/>
                </a:lnTo>
                <a:lnTo>
                  <a:pt x="18860" y="16676"/>
                </a:lnTo>
                <a:lnTo>
                  <a:pt x="10618" y="28843"/>
                </a:lnTo>
                <a:lnTo>
                  <a:pt x="7242" y="47647"/>
                </a:lnTo>
                <a:lnTo>
                  <a:pt x="9788" y="64153"/>
                </a:lnTo>
                <a:lnTo>
                  <a:pt x="16748" y="76575"/>
                </a:lnTo>
                <a:lnTo>
                  <a:pt x="27103" y="84403"/>
                </a:lnTo>
                <a:lnTo>
                  <a:pt x="39834" y="87126"/>
                </a:lnTo>
                <a:lnTo>
                  <a:pt x="66159" y="87126"/>
                </a:lnTo>
                <a:lnTo>
                  <a:pt x="63240" y="89189"/>
                </a:lnTo>
                <a:lnTo>
                  <a:pt x="55677" y="93082"/>
                </a:lnTo>
                <a:lnTo>
                  <a:pt x="47435" y="95698"/>
                </a:lnTo>
                <a:lnTo>
                  <a:pt x="38627" y="96655"/>
                </a:lnTo>
                <a:close/>
              </a:path>
              <a:path w="70485" h="97154">
                <a:moveTo>
                  <a:pt x="70011" y="9529"/>
                </a:moveTo>
                <a:lnTo>
                  <a:pt x="61561" y="9529"/>
                </a:lnTo>
                <a:lnTo>
                  <a:pt x="61561" y="0"/>
                </a:lnTo>
                <a:lnTo>
                  <a:pt x="70011" y="0"/>
                </a:lnTo>
                <a:lnTo>
                  <a:pt x="70011" y="9529"/>
                </a:lnTo>
                <a:close/>
              </a:path>
              <a:path w="70485" h="97154">
                <a:moveTo>
                  <a:pt x="70011" y="34033"/>
                </a:moveTo>
                <a:lnTo>
                  <a:pt x="61561" y="34033"/>
                </a:lnTo>
                <a:lnTo>
                  <a:pt x="61561" y="21781"/>
                </a:lnTo>
                <a:lnTo>
                  <a:pt x="56620" y="16208"/>
                </a:lnTo>
                <a:lnTo>
                  <a:pt x="50999" y="11911"/>
                </a:lnTo>
                <a:lnTo>
                  <a:pt x="44926" y="9146"/>
                </a:lnTo>
                <a:lnTo>
                  <a:pt x="38627" y="8168"/>
                </a:lnTo>
                <a:lnTo>
                  <a:pt x="59751" y="8168"/>
                </a:lnTo>
                <a:lnTo>
                  <a:pt x="61561" y="9529"/>
                </a:lnTo>
                <a:lnTo>
                  <a:pt x="70011" y="9529"/>
                </a:lnTo>
                <a:lnTo>
                  <a:pt x="70011" y="34033"/>
                </a:lnTo>
                <a:close/>
              </a:path>
              <a:path w="70485" h="97154">
                <a:moveTo>
                  <a:pt x="66159" y="87126"/>
                </a:moveTo>
                <a:lnTo>
                  <a:pt x="39834" y="87126"/>
                </a:lnTo>
                <a:lnTo>
                  <a:pt x="47039" y="86381"/>
                </a:lnTo>
                <a:lnTo>
                  <a:pt x="54017" y="84233"/>
                </a:lnTo>
                <a:lnTo>
                  <a:pt x="60543" y="80808"/>
                </a:lnTo>
                <a:lnTo>
                  <a:pt x="66390" y="76235"/>
                </a:lnTo>
                <a:lnTo>
                  <a:pt x="70011" y="84403"/>
                </a:lnTo>
                <a:lnTo>
                  <a:pt x="66159" y="8712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2736476" y="4358535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 h="0">
                <a:moveTo>
                  <a:pt x="0" y="0"/>
                </a:moveTo>
                <a:lnTo>
                  <a:pt x="41041" y="0"/>
                </a:lnTo>
              </a:path>
            </a:pathLst>
          </a:custGeom>
          <a:ln w="952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2755790" y="436330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0"/>
                </a:moveTo>
                <a:lnTo>
                  <a:pt x="0" y="74874"/>
                </a:lnTo>
              </a:path>
            </a:pathLst>
          </a:custGeom>
          <a:ln w="724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2800452" y="4422109"/>
            <a:ext cx="8890" cy="0"/>
          </a:xfrm>
          <a:custGeom>
            <a:avLst/>
            <a:gdLst/>
            <a:ahLst/>
            <a:cxnLst/>
            <a:rect l="l" t="t" r="r" b="b"/>
            <a:pathLst>
              <a:path w="8889" h="0">
                <a:moveTo>
                  <a:pt x="0" y="0"/>
                </a:moveTo>
                <a:lnTo>
                  <a:pt x="8449" y="0"/>
                </a:lnTo>
              </a:path>
            </a:pathLst>
          </a:custGeom>
          <a:ln w="3231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736476" y="4442304"/>
            <a:ext cx="73025" cy="0"/>
          </a:xfrm>
          <a:custGeom>
            <a:avLst/>
            <a:gdLst/>
            <a:ahLst/>
            <a:cxnLst/>
            <a:rect l="l" t="t" r="r" b="b"/>
            <a:pathLst>
              <a:path w="73025" h="0">
                <a:moveTo>
                  <a:pt x="0" y="0"/>
                </a:moveTo>
                <a:lnTo>
                  <a:pt x="72425" y="0"/>
                </a:lnTo>
              </a:path>
            </a:pathLst>
          </a:custGeom>
          <a:ln w="807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822180" y="4352409"/>
            <a:ext cx="74930" cy="97155"/>
          </a:xfrm>
          <a:custGeom>
            <a:avLst/>
            <a:gdLst/>
            <a:ahLst/>
            <a:cxnLst/>
            <a:rect l="l" t="t" r="r" b="b"/>
            <a:pathLst>
              <a:path w="74930" h="97154">
                <a:moveTo>
                  <a:pt x="37420" y="96655"/>
                </a:moveTo>
                <a:lnTo>
                  <a:pt x="21897" y="92827"/>
                </a:lnTo>
                <a:lnTo>
                  <a:pt x="10109" y="82361"/>
                </a:lnTo>
                <a:lnTo>
                  <a:pt x="2621" y="66791"/>
                </a:lnTo>
                <a:lnTo>
                  <a:pt x="0" y="47647"/>
                </a:lnTo>
                <a:lnTo>
                  <a:pt x="2282" y="30438"/>
                </a:lnTo>
                <a:lnTo>
                  <a:pt x="9204" y="15145"/>
                </a:lnTo>
                <a:lnTo>
                  <a:pt x="20879" y="4190"/>
                </a:lnTo>
                <a:lnTo>
                  <a:pt x="37420" y="0"/>
                </a:lnTo>
                <a:lnTo>
                  <a:pt x="55488" y="5339"/>
                </a:lnTo>
                <a:lnTo>
                  <a:pt x="58017" y="8168"/>
                </a:lnTo>
                <a:lnTo>
                  <a:pt x="37420" y="8168"/>
                </a:lnTo>
                <a:lnTo>
                  <a:pt x="23029" y="12422"/>
                </a:lnTo>
                <a:lnTo>
                  <a:pt x="13730" y="22802"/>
                </a:lnTo>
                <a:lnTo>
                  <a:pt x="8732" y="35735"/>
                </a:lnTo>
                <a:lnTo>
                  <a:pt x="7242" y="47647"/>
                </a:lnTo>
                <a:lnTo>
                  <a:pt x="9241" y="63005"/>
                </a:lnTo>
                <a:lnTo>
                  <a:pt x="15088" y="75554"/>
                </a:lnTo>
                <a:lnTo>
                  <a:pt x="24556" y="84020"/>
                </a:lnTo>
                <a:lnTo>
                  <a:pt x="37420" y="87126"/>
                </a:lnTo>
                <a:lnTo>
                  <a:pt x="59363" y="87126"/>
                </a:lnTo>
                <a:lnTo>
                  <a:pt x="52942" y="92827"/>
                </a:lnTo>
                <a:lnTo>
                  <a:pt x="37420" y="96655"/>
                </a:lnTo>
                <a:close/>
              </a:path>
              <a:path w="74930" h="97154">
                <a:moveTo>
                  <a:pt x="59363" y="87126"/>
                </a:moveTo>
                <a:lnTo>
                  <a:pt x="37420" y="87126"/>
                </a:lnTo>
                <a:lnTo>
                  <a:pt x="50094" y="84020"/>
                </a:lnTo>
                <a:lnTo>
                  <a:pt x="59147" y="75554"/>
                </a:lnTo>
                <a:lnTo>
                  <a:pt x="64579" y="63005"/>
                </a:lnTo>
                <a:lnTo>
                  <a:pt x="66390" y="47647"/>
                </a:lnTo>
                <a:lnTo>
                  <a:pt x="65258" y="36309"/>
                </a:lnTo>
                <a:lnTo>
                  <a:pt x="60958" y="23313"/>
                </a:lnTo>
                <a:lnTo>
                  <a:pt x="52131" y="12613"/>
                </a:lnTo>
                <a:lnTo>
                  <a:pt x="37420" y="8168"/>
                </a:lnTo>
                <a:lnTo>
                  <a:pt x="58017" y="8168"/>
                </a:lnTo>
                <a:lnTo>
                  <a:pt x="66993" y="18208"/>
                </a:lnTo>
                <a:lnTo>
                  <a:pt x="73067" y="33884"/>
                </a:lnTo>
                <a:lnTo>
                  <a:pt x="74840" y="47647"/>
                </a:lnTo>
                <a:lnTo>
                  <a:pt x="72218" y="66791"/>
                </a:lnTo>
                <a:lnTo>
                  <a:pt x="64730" y="82361"/>
                </a:lnTo>
                <a:lnTo>
                  <a:pt x="59363" y="8712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905470" y="4353771"/>
            <a:ext cx="82550" cy="92710"/>
          </a:xfrm>
          <a:custGeom>
            <a:avLst/>
            <a:gdLst/>
            <a:ahLst/>
            <a:cxnLst/>
            <a:rect l="l" t="t" r="r" b="b"/>
            <a:pathLst>
              <a:path w="82550" h="92710">
                <a:moveTo>
                  <a:pt x="19313" y="84403"/>
                </a:moveTo>
                <a:lnTo>
                  <a:pt x="10863" y="84403"/>
                </a:lnTo>
                <a:lnTo>
                  <a:pt x="10863" y="9529"/>
                </a:lnTo>
                <a:lnTo>
                  <a:pt x="0" y="9529"/>
                </a:lnTo>
                <a:lnTo>
                  <a:pt x="0" y="0"/>
                </a:lnTo>
                <a:lnTo>
                  <a:pt x="21727" y="0"/>
                </a:lnTo>
                <a:lnTo>
                  <a:pt x="28683" y="13613"/>
                </a:lnTo>
                <a:lnTo>
                  <a:pt x="19313" y="13613"/>
                </a:lnTo>
                <a:lnTo>
                  <a:pt x="19313" y="84403"/>
                </a:lnTo>
                <a:close/>
              </a:path>
              <a:path w="82550" h="92710">
                <a:moveTo>
                  <a:pt x="82082" y="9529"/>
                </a:moveTo>
                <a:lnTo>
                  <a:pt x="47076" y="9529"/>
                </a:lnTo>
                <a:lnTo>
                  <a:pt x="47076" y="0"/>
                </a:lnTo>
                <a:lnTo>
                  <a:pt x="82082" y="0"/>
                </a:lnTo>
                <a:lnTo>
                  <a:pt x="82082" y="9529"/>
                </a:lnTo>
                <a:close/>
              </a:path>
              <a:path w="82550" h="92710">
                <a:moveTo>
                  <a:pt x="71218" y="80319"/>
                </a:moveTo>
                <a:lnTo>
                  <a:pt x="62769" y="80319"/>
                </a:lnTo>
                <a:lnTo>
                  <a:pt x="62769" y="9529"/>
                </a:lnTo>
                <a:lnTo>
                  <a:pt x="71218" y="9529"/>
                </a:lnTo>
                <a:lnTo>
                  <a:pt x="71218" y="80319"/>
                </a:lnTo>
                <a:close/>
              </a:path>
              <a:path w="82550" h="92710">
                <a:moveTo>
                  <a:pt x="71218" y="92571"/>
                </a:moveTo>
                <a:lnTo>
                  <a:pt x="60354" y="92571"/>
                </a:lnTo>
                <a:lnTo>
                  <a:pt x="19313" y="13613"/>
                </a:lnTo>
                <a:lnTo>
                  <a:pt x="28683" y="13613"/>
                </a:lnTo>
                <a:lnTo>
                  <a:pt x="62769" y="80319"/>
                </a:lnTo>
                <a:lnTo>
                  <a:pt x="71218" y="80319"/>
                </a:lnTo>
                <a:lnTo>
                  <a:pt x="71218" y="92571"/>
                </a:lnTo>
                <a:close/>
              </a:path>
              <a:path w="82550" h="92710">
                <a:moveTo>
                  <a:pt x="35005" y="92571"/>
                </a:moveTo>
                <a:lnTo>
                  <a:pt x="0" y="92571"/>
                </a:lnTo>
                <a:lnTo>
                  <a:pt x="0" y="84403"/>
                </a:lnTo>
                <a:lnTo>
                  <a:pt x="35005" y="84403"/>
                </a:lnTo>
                <a:lnTo>
                  <a:pt x="35005" y="9257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997209" y="4358161"/>
            <a:ext cx="69215" cy="0"/>
          </a:xfrm>
          <a:custGeom>
            <a:avLst/>
            <a:gdLst/>
            <a:ahLst/>
            <a:cxnLst/>
            <a:rect l="l" t="t" r="r" b="b"/>
            <a:pathLst>
              <a:path w="69214" h="0">
                <a:moveTo>
                  <a:pt x="0" y="0"/>
                </a:moveTo>
                <a:lnTo>
                  <a:pt x="68804" y="0"/>
                </a:lnTo>
              </a:path>
            </a:pathLst>
          </a:custGeom>
          <a:ln w="942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058771" y="4373643"/>
            <a:ext cx="7620" cy="0"/>
          </a:xfrm>
          <a:custGeom>
            <a:avLst/>
            <a:gdLst/>
            <a:ahLst/>
            <a:cxnLst/>
            <a:rect l="l" t="t" r="r" b="b"/>
            <a:pathLst>
              <a:path w="7619" h="0">
                <a:moveTo>
                  <a:pt x="0" y="0"/>
                </a:moveTo>
                <a:lnTo>
                  <a:pt x="7242" y="0"/>
                </a:lnTo>
              </a:path>
            </a:pathLst>
          </a:custGeom>
          <a:ln w="2154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012901" y="4362874"/>
            <a:ext cx="0" cy="75565"/>
          </a:xfrm>
          <a:custGeom>
            <a:avLst/>
            <a:gdLst/>
            <a:ahLst/>
            <a:cxnLst/>
            <a:rect l="l" t="t" r="r" b="b"/>
            <a:pathLst>
              <a:path w="0" h="75564">
                <a:moveTo>
                  <a:pt x="0" y="0"/>
                </a:moveTo>
                <a:lnTo>
                  <a:pt x="0" y="75391"/>
                </a:lnTo>
              </a:path>
            </a:pathLst>
          </a:custGeom>
          <a:ln w="724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009280" y="4401242"/>
            <a:ext cx="38735" cy="0"/>
          </a:xfrm>
          <a:custGeom>
            <a:avLst/>
            <a:gdLst/>
            <a:ahLst/>
            <a:cxnLst/>
            <a:rect l="l" t="t" r="r" b="b"/>
            <a:pathLst>
              <a:path w="38735" h="0">
                <a:moveTo>
                  <a:pt x="0" y="0"/>
                </a:moveTo>
                <a:lnTo>
                  <a:pt x="38627" y="0"/>
                </a:lnTo>
              </a:path>
            </a:pathLst>
          </a:custGeom>
          <a:ln w="942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040664" y="4389846"/>
            <a:ext cx="7620" cy="0"/>
          </a:xfrm>
          <a:custGeom>
            <a:avLst/>
            <a:gdLst/>
            <a:ahLst/>
            <a:cxnLst/>
            <a:rect l="l" t="t" r="r" b="b"/>
            <a:pathLst>
              <a:path w="7619" h="0">
                <a:moveTo>
                  <a:pt x="0" y="0"/>
                </a:moveTo>
                <a:lnTo>
                  <a:pt x="7242" y="0"/>
                </a:lnTo>
              </a:path>
            </a:pathLst>
          </a:custGeom>
          <a:ln w="1225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040664" y="4410947"/>
            <a:ext cx="7620" cy="0"/>
          </a:xfrm>
          <a:custGeom>
            <a:avLst/>
            <a:gdLst/>
            <a:ahLst/>
            <a:cxnLst/>
            <a:rect l="l" t="t" r="r" b="b"/>
            <a:pathLst>
              <a:path w="7619" h="0">
                <a:moveTo>
                  <a:pt x="0" y="0"/>
                </a:moveTo>
                <a:lnTo>
                  <a:pt x="7242" y="0"/>
                </a:lnTo>
              </a:path>
            </a:pathLst>
          </a:custGeom>
          <a:ln w="1089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059978" y="4427494"/>
            <a:ext cx="7620" cy="0"/>
          </a:xfrm>
          <a:custGeom>
            <a:avLst/>
            <a:gdLst/>
            <a:ahLst/>
            <a:cxnLst/>
            <a:rect l="l" t="t" r="r" b="b"/>
            <a:pathLst>
              <a:path w="7619" h="0">
                <a:moveTo>
                  <a:pt x="0" y="0"/>
                </a:moveTo>
                <a:lnTo>
                  <a:pt x="7242" y="0"/>
                </a:lnTo>
              </a:path>
            </a:pathLst>
          </a:custGeom>
          <a:ln w="2154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2998416" y="4442304"/>
            <a:ext cx="69215" cy="0"/>
          </a:xfrm>
          <a:custGeom>
            <a:avLst/>
            <a:gdLst/>
            <a:ahLst/>
            <a:cxnLst/>
            <a:rect l="l" t="t" r="r" b="b"/>
            <a:pathLst>
              <a:path w="69214" h="0">
                <a:moveTo>
                  <a:pt x="0" y="0"/>
                </a:moveTo>
                <a:lnTo>
                  <a:pt x="68804" y="0"/>
                </a:lnTo>
              </a:path>
            </a:pathLst>
          </a:custGeom>
          <a:ln w="807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076877" y="4483099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 h="0">
                <a:moveTo>
                  <a:pt x="0" y="0"/>
                </a:moveTo>
                <a:lnTo>
                  <a:pt x="85703" y="0"/>
                </a:lnTo>
              </a:path>
            </a:pathLst>
          </a:custGeom>
          <a:ln w="816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174652" y="4358829"/>
            <a:ext cx="69215" cy="0"/>
          </a:xfrm>
          <a:custGeom>
            <a:avLst/>
            <a:gdLst/>
            <a:ahLst/>
            <a:cxnLst/>
            <a:rect l="l" t="t" r="r" b="b"/>
            <a:pathLst>
              <a:path w="69214" h="0">
                <a:moveTo>
                  <a:pt x="0" y="0"/>
                </a:moveTo>
                <a:lnTo>
                  <a:pt x="68804" y="0"/>
                </a:lnTo>
              </a:path>
            </a:pathLst>
          </a:custGeom>
          <a:ln w="942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235007" y="4374311"/>
            <a:ext cx="8890" cy="0"/>
          </a:xfrm>
          <a:custGeom>
            <a:avLst/>
            <a:gdLst/>
            <a:ahLst/>
            <a:cxnLst/>
            <a:rect l="l" t="t" r="r" b="b"/>
            <a:pathLst>
              <a:path w="8889" h="0">
                <a:moveTo>
                  <a:pt x="0" y="0"/>
                </a:moveTo>
                <a:lnTo>
                  <a:pt x="8449" y="0"/>
                </a:lnTo>
              </a:path>
            </a:pathLst>
          </a:custGeom>
          <a:ln w="2154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185516" y="4379697"/>
            <a:ext cx="8890" cy="0"/>
          </a:xfrm>
          <a:custGeom>
            <a:avLst/>
            <a:gdLst/>
            <a:ahLst/>
            <a:cxnLst/>
            <a:rect l="l" t="t" r="r" b="b"/>
            <a:pathLst>
              <a:path w="8889" h="0">
                <a:moveTo>
                  <a:pt x="0" y="0"/>
                </a:moveTo>
                <a:lnTo>
                  <a:pt x="8449" y="0"/>
                </a:lnTo>
              </a:path>
            </a:pathLst>
          </a:custGeom>
          <a:ln w="3231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185516" y="4400563"/>
            <a:ext cx="38735" cy="0"/>
          </a:xfrm>
          <a:custGeom>
            <a:avLst/>
            <a:gdLst/>
            <a:ahLst/>
            <a:cxnLst/>
            <a:rect l="l" t="t" r="r" b="b"/>
            <a:pathLst>
              <a:path w="38735" h="0">
                <a:moveTo>
                  <a:pt x="0" y="0"/>
                </a:moveTo>
                <a:lnTo>
                  <a:pt x="38627" y="0"/>
                </a:lnTo>
              </a:path>
            </a:pathLst>
          </a:custGeom>
          <a:ln w="942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3185516" y="4421431"/>
            <a:ext cx="8890" cy="0"/>
          </a:xfrm>
          <a:custGeom>
            <a:avLst/>
            <a:gdLst/>
            <a:ahLst/>
            <a:cxnLst/>
            <a:rect l="l" t="t" r="r" b="b"/>
            <a:pathLst>
              <a:path w="8889" h="0">
                <a:moveTo>
                  <a:pt x="0" y="0"/>
                </a:moveTo>
                <a:lnTo>
                  <a:pt x="8449" y="0"/>
                </a:lnTo>
              </a:path>
            </a:pathLst>
          </a:custGeom>
          <a:ln w="3231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3216901" y="4389846"/>
            <a:ext cx="7620" cy="0"/>
          </a:xfrm>
          <a:custGeom>
            <a:avLst/>
            <a:gdLst/>
            <a:ahLst/>
            <a:cxnLst/>
            <a:rect l="l" t="t" r="r" b="b"/>
            <a:pathLst>
              <a:path w="7619" h="0">
                <a:moveTo>
                  <a:pt x="0" y="0"/>
                </a:moveTo>
                <a:lnTo>
                  <a:pt x="7242" y="0"/>
                </a:lnTo>
              </a:path>
            </a:pathLst>
          </a:custGeom>
          <a:ln w="1225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3216901" y="4410947"/>
            <a:ext cx="7620" cy="0"/>
          </a:xfrm>
          <a:custGeom>
            <a:avLst/>
            <a:gdLst/>
            <a:ahLst/>
            <a:cxnLst/>
            <a:rect l="l" t="t" r="r" b="b"/>
            <a:pathLst>
              <a:path w="7619" h="0">
                <a:moveTo>
                  <a:pt x="0" y="0"/>
                </a:moveTo>
                <a:lnTo>
                  <a:pt x="7242" y="0"/>
                </a:lnTo>
              </a:path>
            </a:pathLst>
          </a:custGeom>
          <a:ln w="1089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3174652" y="4442258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 h="0">
                <a:moveTo>
                  <a:pt x="0" y="0"/>
                </a:moveTo>
                <a:lnTo>
                  <a:pt x="37420" y="0"/>
                </a:lnTo>
              </a:path>
            </a:pathLst>
          </a:custGeom>
          <a:ln w="816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266392" y="4358535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 h="0">
                <a:moveTo>
                  <a:pt x="0" y="0"/>
                </a:moveTo>
                <a:lnTo>
                  <a:pt x="54319" y="0"/>
                </a:lnTo>
              </a:path>
            </a:pathLst>
          </a:custGeom>
          <a:ln w="952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293551" y="436330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0"/>
                </a:moveTo>
                <a:lnTo>
                  <a:pt x="0" y="74874"/>
                </a:lnTo>
              </a:path>
            </a:pathLst>
          </a:custGeom>
          <a:ln w="844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3266392" y="4442258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 h="0">
                <a:moveTo>
                  <a:pt x="0" y="0"/>
                </a:moveTo>
                <a:lnTo>
                  <a:pt x="54319" y="0"/>
                </a:lnTo>
              </a:path>
            </a:pathLst>
          </a:custGeom>
          <a:ln w="816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3344853" y="4358535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 h="0">
                <a:moveTo>
                  <a:pt x="0" y="0"/>
                </a:moveTo>
                <a:lnTo>
                  <a:pt x="41041" y="0"/>
                </a:lnTo>
              </a:path>
            </a:pathLst>
          </a:custGeom>
          <a:ln w="952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3364167" y="436330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0"/>
                </a:moveTo>
                <a:lnTo>
                  <a:pt x="0" y="74874"/>
                </a:lnTo>
              </a:path>
            </a:pathLst>
          </a:custGeom>
          <a:ln w="724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408829" y="4422109"/>
            <a:ext cx="8890" cy="0"/>
          </a:xfrm>
          <a:custGeom>
            <a:avLst/>
            <a:gdLst/>
            <a:ahLst/>
            <a:cxnLst/>
            <a:rect l="l" t="t" r="r" b="b"/>
            <a:pathLst>
              <a:path w="8889" h="0">
                <a:moveTo>
                  <a:pt x="0" y="0"/>
                </a:moveTo>
                <a:lnTo>
                  <a:pt x="8449" y="0"/>
                </a:lnTo>
              </a:path>
            </a:pathLst>
          </a:custGeom>
          <a:ln w="3231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344853" y="4442304"/>
            <a:ext cx="73025" cy="0"/>
          </a:xfrm>
          <a:custGeom>
            <a:avLst/>
            <a:gdLst/>
            <a:ahLst/>
            <a:cxnLst/>
            <a:rect l="l" t="t" r="r" b="b"/>
            <a:pathLst>
              <a:path w="73025" h="0">
                <a:moveTo>
                  <a:pt x="0" y="0"/>
                </a:moveTo>
                <a:lnTo>
                  <a:pt x="72425" y="0"/>
                </a:lnTo>
              </a:path>
            </a:pathLst>
          </a:custGeom>
          <a:ln w="807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431764" y="4358161"/>
            <a:ext cx="69215" cy="0"/>
          </a:xfrm>
          <a:custGeom>
            <a:avLst/>
            <a:gdLst/>
            <a:ahLst/>
            <a:cxnLst/>
            <a:rect l="l" t="t" r="r" b="b"/>
            <a:pathLst>
              <a:path w="69214" h="0">
                <a:moveTo>
                  <a:pt x="0" y="0"/>
                </a:moveTo>
                <a:lnTo>
                  <a:pt x="68804" y="0"/>
                </a:lnTo>
              </a:path>
            </a:pathLst>
          </a:custGeom>
          <a:ln w="942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493326" y="4373643"/>
            <a:ext cx="7620" cy="0"/>
          </a:xfrm>
          <a:custGeom>
            <a:avLst/>
            <a:gdLst/>
            <a:ahLst/>
            <a:cxnLst/>
            <a:rect l="l" t="t" r="r" b="b"/>
            <a:pathLst>
              <a:path w="7620" h="0">
                <a:moveTo>
                  <a:pt x="0" y="0"/>
                </a:moveTo>
                <a:lnTo>
                  <a:pt x="7242" y="0"/>
                </a:lnTo>
              </a:path>
            </a:pathLst>
          </a:custGeom>
          <a:ln w="2154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447456" y="4362874"/>
            <a:ext cx="0" cy="75565"/>
          </a:xfrm>
          <a:custGeom>
            <a:avLst/>
            <a:gdLst/>
            <a:ahLst/>
            <a:cxnLst/>
            <a:rect l="l" t="t" r="r" b="b"/>
            <a:pathLst>
              <a:path w="0" h="75564">
                <a:moveTo>
                  <a:pt x="0" y="0"/>
                </a:moveTo>
                <a:lnTo>
                  <a:pt x="0" y="75391"/>
                </a:lnTo>
              </a:path>
            </a:pathLst>
          </a:custGeom>
          <a:ln w="724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443835" y="4401242"/>
            <a:ext cx="38735" cy="0"/>
          </a:xfrm>
          <a:custGeom>
            <a:avLst/>
            <a:gdLst/>
            <a:ahLst/>
            <a:cxnLst/>
            <a:rect l="l" t="t" r="r" b="b"/>
            <a:pathLst>
              <a:path w="38735" h="0">
                <a:moveTo>
                  <a:pt x="0" y="0"/>
                </a:moveTo>
                <a:lnTo>
                  <a:pt x="38627" y="0"/>
                </a:lnTo>
              </a:path>
            </a:pathLst>
          </a:custGeom>
          <a:ln w="942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475220" y="4389846"/>
            <a:ext cx="7620" cy="0"/>
          </a:xfrm>
          <a:custGeom>
            <a:avLst/>
            <a:gdLst/>
            <a:ahLst/>
            <a:cxnLst/>
            <a:rect l="l" t="t" r="r" b="b"/>
            <a:pathLst>
              <a:path w="7620" h="0">
                <a:moveTo>
                  <a:pt x="0" y="0"/>
                </a:moveTo>
                <a:lnTo>
                  <a:pt x="7242" y="0"/>
                </a:lnTo>
              </a:path>
            </a:pathLst>
          </a:custGeom>
          <a:ln w="1225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475220" y="4410947"/>
            <a:ext cx="7620" cy="0"/>
          </a:xfrm>
          <a:custGeom>
            <a:avLst/>
            <a:gdLst/>
            <a:ahLst/>
            <a:cxnLst/>
            <a:rect l="l" t="t" r="r" b="b"/>
            <a:pathLst>
              <a:path w="7620" h="0">
                <a:moveTo>
                  <a:pt x="0" y="0"/>
                </a:moveTo>
                <a:lnTo>
                  <a:pt x="7242" y="0"/>
                </a:lnTo>
              </a:path>
            </a:pathLst>
          </a:custGeom>
          <a:ln w="1089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494533" y="4427494"/>
            <a:ext cx="7620" cy="0"/>
          </a:xfrm>
          <a:custGeom>
            <a:avLst/>
            <a:gdLst/>
            <a:ahLst/>
            <a:cxnLst/>
            <a:rect l="l" t="t" r="r" b="b"/>
            <a:pathLst>
              <a:path w="7620" h="0">
                <a:moveTo>
                  <a:pt x="0" y="0"/>
                </a:moveTo>
                <a:lnTo>
                  <a:pt x="7242" y="0"/>
                </a:lnTo>
              </a:path>
            </a:pathLst>
          </a:custGeom>
          <a:ln w="2154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3432971" y="4442304"/>
            <a:ext cx="69215" cy="0"/>
          </a:xfrm>
          <a:custGeom>
            <a:avLst/>
            <a:gdLst/>
            <a:ahLst/>
            <a:cxnLst/>
            <a:rect l="l" t="t" r="r" b="b"/>
            <a:pathLst>
              <a:path w="69214" h="0">
                <a:moveTo>
                  <a:pt x="0" y="0"/>
                </a:moveTo>
                <a:lnTo>
                  <a:pt x="68804" y="0"/>
                </a:lnTo>
              </a:path>
            </a:pathLst>
          </a:custGeom>
          <a:ln w="807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521089" y="4352409"/>
            <a:ext cx="65405" cy="97155"/>
          </a:xfrm>
          <a:custGeom>
            <a:avLst/>
            <a:gdLst/>
            <a:ahLst/>
            <a:cxnLst/>
            <a:rect l="l" t="t" r="r" b="b"/>
            <a:pathLst>
              <a:path w="65404" h="97154">
                <a:moveTo>
                  <a:pt x="57764" y="87126"/>
                </a:moveTo>
                <a:lnTo>
                  <a:pt x="33798" y="87126"/>
                </a:lnTo>
                <a:lnTo>
                  <a:pt x="43681" y="85892"/>
                </a:lnTo>
                <a:lnTo>
                  <a:pt x="51301" y="82361"/>
                </a:lnTo>
                <a:lnTo>
                  <a:pt x="56205" y="76788"/>
                </a:lnTo>
                <a:lnTo>
                  <a:pt x="57940" y="69428"/>
                </a:lnTo>
                <a:lnTo>
                  <a:pt x="57940" y="66706"/>
                </a:lnTo>
                <a:lnTo>
                  <a:pt x="56733" y="62622"/>
                </a:lnTo>
                <a:lnTo>
                  <a:pt x="54319" y="61260"/>
                </a:lnTo>
                <a:lnTo>
                  <a:pt x="46284" y="56517"/>
                </a:lnTo>
                <a:lnTo>
                  <a:pt x="37118" y="54964"/>
                </a:lnTo>
                <a:lnTo>
                  <a:pt x="27499" y="54177"/>
                </a:lnTo>
                <a:lnTo>
                  <a:pt x="18106" y="51731"/>
                </a:lnTo>
                <a:lnTo>
                  <a:pt x="15013" y="49838"/>
                </a:lnTo>
                <a:lnTo>
                  <a:pt x="10562" y="45775"/>
                </a:lnTo>
                <a:lnTo>
                  <a:pt x="6563" y="38904"/>
                </a:lnTo>
                <a:lnTo>
                  <a:pt x="4828" y="28588"/>
                </a:lnTo>
                <a:lnTo>
                  <a:pt x="6469" y="18378"/>
                </a:lnTo>
                <a:lnTo>
                  <a:pt x="11618" y="9189"/>
                </a:lnTo>
                <a:lnTo>
                  <a:pt x="20614" y="2552"/>
                </a:lnTo>
                <a:lnTo>
                  <a:pt x="33798" y="0"/>
                </a:lnTo>
                <a:lnTo>
                  <a:pt x="41041" y="0"/>
                </a:lnTo>
                <a:lnTo>
                  <a:pt x="49490" y="1361"/>
                </a:lnTo>
                <a:lnTo>
                  <a:pt x="54319" y="6806"/>
                </a:lnTo>
                <a:lnTo>
                  <a:pt x="62769" y="6806"/>
                </a:lnTo>
                <a:lnTo>
                  <a:pt x="62769" y="8168"/>
                </a:lnTo>
                <a:lnTo>
                  <a:pt x="33798" y="8168"/>
                </a:lnTo>
                <a:lnTo>
                  <a:pt x="25311" y="9614"/>
                </a:lnTo>
                <a:lnTo>
                  <a:pt x="18408" y="13613"/>
                </a:lnTo>
                <a:lnTo>
                  <a:pt x="13768" y="19654"/>
                </a:lnTo>
                <a:lnTo>
                  <a:pt x="12070" y="27227"/>
                </a:lnTo>
                <a:lnTo>
                  <a:pt x="12070" y="35395"/>
                </a:lnTo>
                <a:lnTo>
                  <a:pt x="15692" y="39479"/>
                </a:lnTo>
                <a:lnTo>
                  <a:pt x="21727" y="42201"/>
                </a:lnTo>
                <a:lnTo>
                  <a:pt x="29536" y="44414"/>
                </a:lnTo>
                <a:lnTo>
                  <a:pt x="46510" y="46796"/>
                </a:lnTo>
                <a:lnTo>
                  <a:pt x="54319" y="49008"/>
                </a:lnTo>
                <a:lnTo>
                  <a:pt x="60354" y="53092"/>
                </a:lnTo>
                <a:lnTo>
                  <a:pt x="65183" y="59899"/>
                </a:lnTo>
                <a:lnTo>
                  <a:pt x="65183" y="68067"/>
                </a:lnTo>
                <a:lnTo>
                  <a:pt x="62674" y="80574"/>
                </a:lnTo>
                <a:lnTo>
                  <a:pt x="57764" y="87126"/>
                </a:lnTo>
                <a:close/>
              </a:path>
              <a:path w="65404" h="97154">
                <a:moveTo>
                  <a:pt x="62769" y="6806"/>
                </a:moveTo>
                <a:lnTo>
                  <a:pt x="54319" y="6806"/>
                </a:lnTo>
                <a:lnTo>
                  <a:pt x="54319" y="1361"/>
                </a:lnTo>
                <a:lnTo>
                  <a:pt x="62769" y="1361"/>
                </a:lnTo>
                <a:lnTo>
                  <a:pt x="62769" y="6806"/>
                </a:lnTo>
                <a:close/>
              </a:path>
              <a:path w="65404" h="97154">
                <a:moveTo>
                  <a:pt x="62769" y="31311"/>
                </a:moveTo>
                <a:lnTo>
                  <a:pt x="54319" y="31311"/>
                </a:lnTo>
                <a:lnTo>
                  <a:pt x="54319" y="17697"/>
                </a:lnTo>
                <a:lnTo>
                  <a:pt x="49490" y="12252"/>
                </a:lnTo>
                <a:lnTo>
                  <a:pt x="42248" y="8168"/>
                </a:lnTo>
                <a:lnTo>
                  <a:pt x="62769" y="8168"/>
                </a:lnTo>
                <a:lnTo>
                  <a:pt x="62769" y="31311"/>
                </a:lnTo>
                <a:close/>
              </a:path>
              <a:path w="65404" h="97154">
                <a:moveTo>
                  <a:pt x="8449" y="93933"/>
                </a:moveTo>
                <a:lnTo>
                  <a:pt x="0" y="93933"/>
                </a:lnTo>
                <a:lnTo>
                  <a:pt x="0" y="65344"/>
                </a:lnTo>
                <a:lnTo>
                  <a:pt x="8449" y="65344"/>
                </a:lnTo>
                <a:lnTo>
                  <a:pt x="8449" y="77597"/>
                </a:lnTo>
                <a:lnTo>
                  <a:pt x="14107" y="81957"/>
                </a:lnTo>
                <a:lnTo>
                  <a:pt x="20218" y="84914"/>
                </a:lnTo>
                <a:lnTo>
                  <a:pt x="26782" y="86594"/>
                </a:lnTo>
                <a:lnTo>
                  <a:pt x="33798" y="87126"/>
                </a:lnTo>
                <a:lnTo>
                  <a:pt x="57764" y="87126"/>
                </a:lnTo>
                <a:lnTo>
                  <a:pt x="56744" y="88487"/>
                </a:lnTo>
                <a:lnTo>
                  <a:pt x="8449" y="88487"/>
                </a:lnTo>
                <a:lnTo>
                  <a:pt x="8449" y="93933"/>
                </a:lnTo>
                <a:close/>
              </a:path>
              <a:path w="65404" h="97154">
                <a:moveTo>
                  <a:pt x="35005" y="96655"/>
                </a:moveTo>
                <a:lnTo>
                  <a:pt x="29498" y="96336"/>
                </a:lnTo>
                <a:lnTo>
                  <a:pt x="22633" y="95124"/>
                </a:lnTo>
                <a:lnTo>
                  <a:pt x="15315" y="92635"/>
                </a:lnTo>
                <a:lnTo>
                  <a:pt x="8449" y="88487"/>
                </a:lnTo>
                <a:lnTo>
                  <a:pt x="56744" y="88487"/>
                </a:lnTo>
                <a:lnTo>
                  <a:pt x="55979" y="89508"/>
                </a:lnTo>
                <a:lnTo>
                  <a:pt x="46341" y="94869"/>
                </a:lnTo>
                <a:lnTo>
                  <a:pt x="35005" y="9665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3937537" y="3448417"/>
            <a:ext cx="71755" cy="0"/>
          </a:xfrm>
          <a:custGeom>
            <a:avLst/>
            <a:gdLst/>
            <a:ahLst/>
            <a:cxnLst/>
            <a:rect l="l" t="t" r="r" b="b"/>
            <a:pathLst>
              <a:path w="71754" h="0">
                <a:moveTo>
                  <a:pt x="0" y="0"/>
                </a:moveTo>
                <a:lnTo>
                  <a:pt x="71218" y="0"/>
                </a:lnTo>
              </a:path>
            </a:pathLst>
          </a:custGeom>
          <a:ln w="1480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3937537" y="3473323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 h="0">
                <a:moveTo>
                  <a:pt x="0" y="0"/>
                </a:moveTo>
                <a:lnTo>
                  <a:pt x="14485" y="0"/>
                </a:lnTo>
              </a:path>
            </a:pathLst>
          </a:custGeom>
          <a:ln w="3500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3937537" y="3497556"/>
            <a:ext cx="65405" cy="0"/>
          </a:xfrm>
          <a:custGeom>
            <a:avLst/>
            <a:gdLst/>
            <a:ahLst/>
            <a:cxnLst/>
            <a:rect l="l" t="t" r="r" b="b"/>
            <a:pathLst>
              <a:path w="65404" h="0">
                <a:moveTo>
                  <a:pt x="0" y="0"/>
                </a:moveTo>
                <a:lnTo>
                  <a:pt x="65183" y="0"/>
                </a:lnTo>
              </a:path>
            </a:pathLst>
          </a:custGeom>
          <a:ln w="1346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3944780" y="3504287"/>
            <a:ext cx="0" cy="52705"/>
          </a:xfrm>
          <a:custGeom>
            <a:avLst/>
            <a:gdLst/>
            <a:ahLst/>
            <a:cxnLst/>
            <a:rect l="l" t="t" r="r" b="b"/>
            <a:pathLst>
              <a:path w="0" h="52704">
                <a:moveTo>
                  <a:pt x="0" y="0"/>
                </a:moveTo>
                <a:lnTo>
                  <a:pt x="0" y="52504"/>
                </a:lnTo>
              </a:path>
            </a:pathLst>
          </a:custGeom>
          <a:ln w="1448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4029880" y="3472976"/>
            <a:ext cx="0" cy="84455"/>
          </a:xfrm>
          <a:custGeom>
            <a:avLst/>
            <a:gdLst/>
            <a:ahLst/>
            <a:cxnLst/>
            <a:rect l="l" t="t" r="r" b="b"/>
            <a:pathLst>
              <a:path w="0" h="84454">
                <a:moveTo>
                  <a:pt x="0" y="0"/>
                </a:moveTo>
                <a:lnTo>
                  <a:pt x="0" y="84403"/>
                </a:lnTo>
              </a:path>
            </a:pathLst>
          </a:custGeom>
          <a:ln w="1327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4023242" y="3449833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 h="0">
                <a:moveTo>
                  <a:pt x="0" y="0"/>
                </a:moveTo>
                <a:lnTo>
                  <a:pt x="13278" y="0"/>
                </a:lnTo>
              </a:path>
            </a:pathLst>
          </a:custGeom>
          <a:ln w="1633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4061869" y="3441665"/>
            <a:ext cx="0" cy="116205"/>
          </a:xfrm>
          <a:custGeom>
            <a:avLst/>
            <a:gdLst/>
            <a:ahLst/>
            <a:cxnLst/>
            <a:rect l="l" t="t" r="r" b="b"/>
            <a:pathLst>
              <a:path w="0" h="116204">
                <a:moveTo>
                  <a:pt x="0" y="0"/>
                </a:moveTo>
                <a:lnTo>
                  <a:pt x="0" y="115714"/>
                </a:lnTo>
              </a:path>
            </a:pathLst>
          </a:custGeom>
          <a:ln w="1207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4083596" y="3470254"/>
            <a:ext cx="69215" cy="90170"/>
          </a:xfrm>
          <a:custGeom>
            <a:avLst/>
            <a:gdLst/>
            <a:ahLst/>
            <a:cxnLst/>
            <a:rect l="l" t="t" r="r" b="b"/>
            <a:pathLst>
              <a:path w="69214" h="90170">
                <a:moveTo>
                  <a:pt x="45869" y="89849"/>
                </a:moveTo>
                <a:lnTo>
                  <a:pt x="33798" y="89849"/>
                </a:lnTo>
                <a:lnTo>
                  <a:pt x="19860" y="86701"/>
                </a:lnTo>
                <a:lnTo>
                  <a:pt x="9204" y="77937"/>
                </a:lnTo>
                <a:lnTo>
                  <a:pt x="2395" y="64579"/>
                </a:lnTo>
                <a:lnTo>
                  <a:pt x="0" y="47647"/>
                </a:lnTo>
                <a:lnTo>
                  <a:pt x="2263" y="29290"/>
                </a:lnTo>
                <a:lnTo>
                  <a:pt x="9053" y="14124"/>
                </a:lnTo>
                <a:lnTo>
                  <a:pt x="20369" y="3807"/>
                </a:lnTo>
                <a:lnTo>
                  <a:pt x="36212" y="0"/>
                </a:lnTo>
                <a:lnTo>
                  <a:pt x="50471" y="3658"/>
                </a:lnTo>
                <a:lnTo>
                  <a:pt x="60319" y="13613"/>
                </a:lnTo>
                <a:lnTo>
                  <a:pt x="35005" y="13613"/>
                </a:lnTo>
                <a:lnTo>
                  <a:pt x="26707" y="15719"/>
                </a:lnTo>
                <a:lnTo>
                  <a:pt x="20218" y="21271"/>
                </a:lnTo>
                <a:lnTo>
                  <a:pt x="15994" y="29120"/>
                </a:lnTo>
                <a:lnTo>
                  <a:pt x="14485" y="38117"/>
                </a:lnTo>
                <a:lnTo>
                  <a:pt x="67587" y="38117"/>
                </a:lnTo>
                <a:lnTo>
                  <a:pt x="68804" y="50369"/>
                </a:lnTo>
                <a:lnTo>
                  <a:pt x="14485" y="50369"/>
                </a:lnTo>
                <a:lnTo>
                  <a:pt x="15843" y="61516"/>
                </a:lnTo>
                <a:lnTo>
                  <a:pt x="19917" y="70109"/>
                </a:lnTo>
                <a:lnTo>
                  <a:pt x="26707" y="75640"/>
                </a:lnTo>
                <a:lnTo>
                  <a:pt x="36212" y="77597"/>
                </a:lnTo>
                <a:lnTo>
                  <a:pt x="61017" y="77597"/>
                </a:lnTo>
                <a:lnTo>
                  <a:pt x="60468" y="78490"/>
                </a:lnTo>
                <a:lnTo>
                  <a:pt x="54319" y="84403"/>
                </a:lnTo>
                <a:lnTo>
                  <a:pt x="50698" y="87126"/>
                </a:lnTo>
                <a:lnTo>
                  <a:pt x="45869" y="89849"/>
                </a:lnTo>
                <a:close/>
              </a:path>
              <a:path w="69214" h="90170">
                <a:moveTo>
                  <a:pt x="67587" y="38117"/>
                </a:moveTo>
                <a:lnTo>
                  <a:pt x="55526" y="38117"/>
                </a:lnTo>
                <a:lnTo>
                  <a:pt x="54526" y="29120"/>
                </a:lnTo>
                <a:lnTo>
                  <a:pt x="51150" y="21271"/>
                </a:lnTo>
                <a:lnTo>
                  <a:pt x="44832" y="15719"/>
                </a:lnTo>
                <a:lnTo>
                  <a:pt x="35005" y="13613"/>
                </a:lnTo>
                <a:lnTo>
                  <a:pt x="60319" y="13613"/>
                </a:lnTo>
                <a:lnTo>
                  <a:pt x="60656" y="13953"/>
                </a:lnTo>
                <a:lnTo>
                  <a:pt x="66767" y="29864"/>
                </a:lnTo>
                <a:lnTo>
                  <a:pt x="67587" y="38117"/>
                </a:lnTo>
                <a:close/>
              </a:path>
              <a:path w="69214" h="90170">
                <a:moveTo>
                  <a:pt x="61017" y="77597"/>
                </a:moveTo>
                <a:lnTo>
                  <a:pt x="48283" y="77597"/>
                </a:lnTo>
                <a:lnTo>
                  <a:pt x="54319" y="66706"/>
                </a:lnTo>
                <a:lnTo>
                  <a:pt x="55526" y="61260"/>
                </a:lnTo>
                <a:lnTo>
                  <a:pt x="67597" y="61260"/>
                </a:lnTo>
                <a:lnTo>
                  <a:pt x="66880" y="65642"/>
                </a:lnTo>
                <a:lnTo>
                  <a:pt x="64579" y="71811"/>
                </a:lnTo>
                <a:lnTo>
                  <a:pt x="61017" y="7759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165679" y="3513136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 h="0">
                <a:moveTo>
                  <a:pt x="0" y="0"/>
                </a:moveTo>
                <a:lnTo>
                  <a:pt x="35005" y="0"/>
                </a:lnTo>
              </a:path>
            </a:pathLst>
          </a:custGeom>
          <a:ln w="1497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4211549" y="3470254"/>
            <a:ext cx="62865" cy="90170"/>
          </a:xfrm>
          <a:custGeom>
            <a:avLst/>
            <a:gdLst/>
            <a:ahLst/>
            <a:cxnLst/>
            <a:rect l="l" t="t" r="r" b="b"/>
            <a:pathLst>
              <a:path w="62864" h="90170">
                <a:moveTo>
                  <a:pt x="57292" y="77597"/>
                </a:moveTo>
                <a:lnTo>
                  <a:pt x="41041" y="77597"/>
                </a:lnTo>
                <a:lnTo>
                  <a:pt x="49490" y="73512"/>
                </a:lnTo>
                <a:lnTo>
                  <a:pt x="49490" y="57176"/>
                </a:lnTo>
                <a:lnTo>
                  <a:pt x="45869" y="54454"/>
                </a:lnTo>
                <a:lnTo>
                  <a:pt x="35005" y="51731"/>
                </a:lnTo>
                <a:lnTo>
                  <a:pt x="20520" y="47647"/>
                </a:lnTo>
                <a:lnTo>
                  <a:pt x="13108" y="45030"/>
                </a:lnTo>
                <a:lnTo>
                  <a:pt x="7393" y="41010"/>
                </a:lnTo>
                <a:lnTo>
                  <a:pt x="3715" y="35203"/>
                </a:lnTo>
                <a:lnTo>
                  <a:pt x="2414" y="27227"/>
                </a:lnTo>
                <a:lnTo>
                  <a:pt x="4903" y="14932"/>
                </a:lnTo>
                <a:lnTo>
                  <a:pt x="11467" y="6466"/>
                </a:lnTo>
                <a:lnTo>
                  <a:pt x="20746" y="1574"/>
                </a:lnTo>
                <a:lnTo>
                  <a:pt x="31384" y="0"/>
                </a:lnTo>
                <a:lnTo>
                  <a:pt x="47114" y="3679"/>
                </a:lnTo>
                <a:lnTo>
                  <a:pt x="55828" y="12081"/>
                </a:lnTo>
                <a:lnTo>
                  <a:pt x="55897" y="12252"/>
                </a:lnTo>
                <a:lnTo>
                  <a:pt x="25349" y="12252"/>
                </a:lnTo>
                <a:lnTo>
                  <a:pt x="14485" y="13613"/>
                </a:lnTo>
                <a:lnTo>
                  <a:pt x="14485" y="31311"/>
                </a:lnTo>
                <a:lnTo>
                  <a:pt x="28970" y="35395"/>
                </a:lnTo>
                <a:lnTo>
                  <a:pt x="41041" y="39479"/>
                </a:lnTo>
                <a:lnTo>
                  <a:pt x="51056" y="43073"/>
                </a:lnTo>
                <a:lnTo>
                  <a:pt x="57789" y="47817"/>
                </a:lnTo>
                <a:lnTo>
                  <a:pt x="61580" y="53837"/>
                </a:lnTo>
                <a:lnTo>
                  <a:pt x="62769" y="61260"/>
                </a:lnTo>
                <a:lnTo>
                  <a:pt x="60430" y="73193"/>
                </a:lnTo>
                <a:lnTo>
                  <a:pt x="57292" y="77597"/>
                </a:lnTo>
                <a:close/>
              </a:path>
              <a:path w="62864" h="90170">
                <a:moveTo>
                  <a:pt x="60354" y="27227"/>
                </a:moveTo>
                <a:lnTo>
                  <a:pt x="47076" y="27227"/>
                </a:lnTo>
                <a:lnTo>
                  <a:pt x="47076" y="21781"/>
                </a:lnTo>
                <a:lnTo>
                  <a:pt x="45869" y="12252"/>
                </a:lnTo>
                <a:lnTo>
                  <a:pt x="55897" y="12252"/>
                </a:lnTo>
                <a:lnTo>
                  <a:pt x="59562" y="21249"/>
                </a:lnTo>
                <a:lnTo>
                  <a:pt x="60354" y="27227"/>
                </a:lnTo>
                <a:close/>
              </a:path>
              <a:path w="62864" h="90170">
                <a:moveTo>
                  <a:pt x="32591" y="89849"/>
                </a:moveTo>
                <a:lnTo>
                  <a:pt x="14937" y="86701"/>
                </a:lnTo>
                <a:lnTo>
                  <a:pt x="5431" y="78958"/>
                </a:lnTo>
                <a:lnTo>
                  <a:pt x="1357" y="69173"/>
                </a:lnTo>
                <a:lnTo>
                  <a:pt x="0" y="59899"/>
                </a:lnTo>
                <a:lnTo>
                  <a:pt x="12070" y="59899"/>
                </a:lnTo>
                <a:lnTo>
                  <a:pt x="13240" y="65536"/>
                </a:lnTo>
                <a:lnTo>
                  <a:pt x="15994" y="71300"/>
                </a:lnTo>
                <a:lnTo>
                  <a:pt x="21916" y="75788"/>
                </a:lnTo>
                <a:lnTo>
                  <a:pt x="32591" y="77597"/>
                </a:lnTo>
                <a:lnTo>
                  <a:pt x="57292" y="77597"/>
                </a:lnTo>
                <a:lnTo>
                  <a:pt x="54017" y="82191"/>
                </a:lnTo>
                <a:lnTo>
                  <a:pt x="44436" y="87870"/>
                </a:lnTo>
                <a:lnTo>
                  <a:pt x="32591" y="8984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281560" y="3472976"/>
            <a:ext cx="69215" cy="120014"/>
          </a:xfrm>
          <a:custGeom>
            <a:avLst/>
            <a:gdLst/>
            <a:ahLst/>
            <a:cxnLst/>
            <a:rect l="l" t="t" r="r" b="b"/>
            <a:pathLst>
              <a:path w="69214" h="120014">
                <a:moveTo>
                  <a:pt x="32054" y="106185"/>
                </a:moveTo>
                <a:lnTo>
                  <a:pt x="20520" y="106185"/>
                </a:lnTo>
                <a:lnTo>
                  <a:pt x="21727" y="104824"/>
                </a:lnTo>
                <a:lnTo>
                  <a:pt x="27763" y="87126"/>
                </a:lnTo>
                <a:lnTo>
                  <a:pt x="0" y="0"/>
                </a:lnTo>
                <a:lnTo>
                  <a:pt x="14485" y="0"/>
                </a:lnTo>
                <a:lnTo>
                  <a:pt x="33798" y="69428"/>
                </a:lnTo>
                <a:lnTo>
                  <a:pt x="45695" y="69428"/>
                </a:lnTo>
                <a:lnTo>
                  <a:pt x="41041" y="83042"/>
                </a:lnTo>
                <a:lnTo>
                  <a:pt x="33628" y="103143"/>
                </a:lnTo>
                <a:lnTo>
                  <a:pt x="32054" y="106185"/>
                </a:lnTo>
                <a:close/>
              </a:path>
              <a:path w="69214" h="120014">
                <a:moveTo>
                  <a:pt x="45695" y="69428"/>
                </a:moveTo>
                <a:lnTo>
                  <a:pt x="33798" y="69428"/>
                </a:lnTo>
                <a:lnTo>
                  <a:pt x="54319" y="0"/>
                </a:lnTo>
                <a:lnTo>
                  <a:pt x="68804" y="0"/>
                </a:lnTo>
                <a:lnTo>
                  <a:pt x="61750" y="20632"/>
                </a:lnTo>
                <a:lnTo>
                  <a:pt x="48095" y="62409"/>
                </a:lnTo>
                <a:lnTo>
                  <a:pt x="45695" y="69428"/>
                </a:lnTo>
                <a:close/>
              </a:path>
              <a:path w="69214" h="120014">
                <a:moveTo>
                  <a:pt x="12070" y="119798"/>
                </a:moveTo>
                <a:lnTo>
                  <a:pt x="9656" y="119798"/>
                </a:lnTo>
                <a:lnTo>
                  <a:pt x="8449" y="118437"/>
                </a:lnTo>
                <a:lnTo>
                  <a:pt x="6035" y="118437"/>
                </a:lnTo>
                <a:lnTo>
                  <a:pt x="6035" y="104824"/>
                </a:lnTo>
                <a:lnTo>
                  <a:pt x="8449" y="106185"/>
                </a:lnTo>
                <a:lnTo>
                  <a:pt x="32054" y="106185"/>
                </a:lnTo>
                <a:lnTo>
                  <a:pt x="27914" y="114183"/>
                </a:lnTo>
                <a:lnTo>
                  <a:pt x="21520" y="118841"/>
                </a:lnTo>
                <a:lnTo>
                  <a:pt x="12070" y="1197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4356400" y="3470254"/>
            <a:ext cx="62865" cy="90170"/>
          </a:xfrm>
          <a:custGeom>
            <a:avLst/>
            <a:gdLst/>
            <a:ahLst/>
            <a:cxnLst/>
            <a:rect l="l" t="t" r="r" b="b"/>
            <a:pathLst>
              <a:path w="62864" h="90170">
                <a:moveTo>
                  <a:pt x="57292" y="77597"/>
                </a:moveTo>
                <a:lnTo>
                  <a:pt x="41041" y="77597"/>
                </a:lnTo>
                <a:lnTo>
                  <a:pt x="49490" y="73512"/>
                </a:lnTo>
                <a:lnTo>
                  <a:pt x="49490" y="57176"/>
                </a:lnTo>
                <a:lnTo>
                  <a:pt x="45869" y="54454"/>
                </a:lnTo>
                <a:lnTo>
                  <a:pt x="35005" y="51731"/>
                </a:lnTo>
                <a:lnTo>
                  <a:pt x="20520" y="47647"/>
                </a:lnTo>
                <a:lnTo>
                  <a:pt x="13108" y="45030"/>
                </a:lnTo>
                <a:lnTo>
                  <a:pt x="7393" y="41010"/>
                </a:lnTo>
                <a:lnTo>
                  <a:pt x="3715" y="35203"/>
                </a:lnTo>
                <a:lnTo>
                  <a:pt x="2414" y="27227"/>
                </a:lnTo>
                <a:lnTo>
                  <a:pt x="4903" y="14932"/>
                </a:lnTo>
                <a:lnTo>
                  <a:pt x="11467" y="6466"/>
                </a:lnTo>
                <a:lnTo>
                  <a:pt x="20746" y="1574"/>
                </a:lnTo>
                <a:lnTo>
                  <a:pt x="31384" y="0"/>
                </a:lnTo>
                <a:lnTo>
                  <a:pt x="47114" y="3679"/>
                </a:lnTo>
                <a:lnTo>
                  <a:pt x="55828" y="12081"/>
                </a:lnTo>
                <a:lnTo>
                  <a:pt x="55897" y="12252"/>
                </a:lnTo>
                <a:lnTo>
                  <a:pt x="25349" y="12252"/>
                </a:lnTo>
                <a:lnTo>
                  <a:pt x="14485" y="13613"/>
                </a:lnTo>
                <a:lnTo>
                  <a:pt x="14485" y="31311"/>
                </a:lnTo>
                <a:lnTo>
                  <a:pt x="28970" y="35395"/>
                </a:lnTo>
                <a:lnTo>
                  <a:pt x="41041" y="39479"/>
                </a:lnTo>
                <a:lnTo>
                  <a:pt x="51056" y="43073"/>
                </a:lnTo>
                <a:lnTo>
                  <a:pt x="57789" y="47817"/>
                </a:lnTo>
                <a:lnTo>
                  <a:pt x="61580" y="53837"/>
                </a:lnTo>
                <a:lnTo>
                  <a:pt x="62769" y="61260"/>
                </a:lnTo>
                <a:lnTo>
                  <a:pt x="60430" y="73193"/>
                </a:lnTo>
                <a:lnTo>
                  <a:pt x="57292" y="77597"/>
                </a:lnTo>
                <a:close/>
              </a:path>
              <a:path w="62864" h="90170">
                <a:moveTo>
                  <a:pt x="60354" y="27227"/>
                </a:moveTo>
                <a:lnTo>
                  <a:pt x="47076" y="27227"/>
                </a:lnTo>
                <a:lnTo>
                  <a:pt x="47076" y="21781"/>
                </a:lnTo>
                <a:lnTo>
                  <a:pt x="45869" y="12252"/>
                </a:lnTo>
                <a:lnTo>
                  <a:pt x="55897" y="12252"/>
                </a:lnTo>
                <a:lnTo>
                  <a:pt x="59562" y="21249"/>
                </a:lnTo>
                <a:lnTo>
                  <a:pt x="60354" y="27227"/>
                </a:lnTo>
                <a:close/>
              </a:path>
              <a:path w="62864" h="90170">
                <a:moveTo>
                  <a:pt x="32591" y="89849"/>
                </a:moveTo>
                <a:lnTo>
                  <a:pt x="14937" y="86701"/>
                </a:lnTo>
                <a:lnTo>
                  <a:pt x="5431" y="78958"/>
                </a:lnTo>
                <a:lnTo>
                  <a:pt x="1357" y="69173"/>
                </a:lnTo>
                <a:lnTo>
                  <a:pt x="0" y="59899"/>
                </a:lnTo>
                <a:lnTo>
                  <a:pt x="12070" y="59899"/>
                </a:lnTo>
                <a:lnTo>
                  <a:pt x="13240" y="65536"/>
                </a:lnTo>
                <a:lnTo>
                  <a:pt x="15994" y="71300"/>
                </a:lnTo>
                <a:lnTo>
                  <a:pt x="21916" y="75788"/>
                </a:lnTo>
                <a:lnTo>
                  <a:pt x="32591" y="77597"/>
                </a:lnTo>
                <a:lnTo>
                  <a:pt x="57292" y="77597"/>
                </a:lnTo>
                <a:lnTo>
                  <a:pt x="54017" y="82191"/>
                </a:lnTo>
                <a:lnTo>
                  <a:pt x="44436" y="87870"/>
                </a:lnTo>
                <a:lnTo>
                  <a:pt x="32591" y="8984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4426412" y="3449833"/>
            <a:ext cx="35560" cy="109220"/>
          </a:xfrm>
          <a:custGeom>
            <a:avLst/>
            <a:gdLst/>
            <a:ahLst/>
            <a:cxnLst/>
            <a:rect l="l" t="t" r="r" b="b"/>
            <a:pathLst>
              <a:path w="35560" h="109220">
                <a:moveTo>
                  <a:pt x="22934" y="23142"/>
                </a:moveTo>
                <a:lnTo>
                  <a:pt x="9656" y="23142"/>
                </a:lnTo>
                <a:lnTo>
                  <a:pt x="9656" y="0"/>
                </a:lnTo>
                <a:lnTo>
                  <a:pt x="22934" y="0"/>
                </a:lnTo>
                <a:lnTo>
                  <a:pt x="22934" y="23142"/>
                </a:lnTo>
                <a:close/>
              </a:path>
              <a:path w="35560" h="109220">
                <a:moveTo>
                  <a:pt x="35005" y="35395"/>
                </a:moveTo>
                <a:lnTo>
                  <a:pt x="0" y="35395"/>
                </a:lnTo>
                <a:lnTo>
                  <a:pt x="0" y="23142"/>
                </a:lnTo>
                <a:lnTo>
                  <a:pt x="35005" y="23142"/>
                </a:lnTo>
                <a:lnTo>
                  <a:pt x="35005" y="35395"/>
                </a:lnTo>
                <a:close/>
              </a:path>
              <a:path w="35560" h="109220">
                <a:moveTo>
                  <a:pt x="30177" y="108908"/>
                </a:moveTo>
                <a:lnTo>
                  <a:pt x="13278" y="108908"/>
                </a:lnTo>
                <a:lnTo>
                  <a:pt x="9656" y="100739"/>
                </a:lnTo>
                <a:lnTo>
                  <a:pt x="9656" y="35395"/>
                </a:lnTo>
                <a:lnTo>
                  <a:pt x="22934" y="35395"/>
                </a:lnTo>
                <a:lnTo>
                  <a:pt x="22934" y="96655"/>
                </a:lnTo>
                <a:lnTo>
                  <a:pt x="35005" y="96655"/>
                </a:lnTo>
                <a:lnTo>
                  <a:pt x="35005" y="107546"/>
                </a:lnTo>
                <a:lnTo>
                  <a:pt x="30177" y="10890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4469867" y="3470254"/>
            <a:ext cx="69215" cy="90170"/>
          </a:xfrm>
          <a:custGeom>
            <a:avLst/>
            <a:gdLst/>
            <a:ahLst/>
            <a:cxnLst/>
            <a:rect l="l" t="t" r="r" b="b"/>
            <a:pathLst>
              <a:path w="69214" h="90170">
                <a:moveTo>
                  <a:pt x="45869" y="89849"/>
                </a:moveTo>
                <a:lnTo>
                  <a:pt x="33798" y="89849"/>
                </a:lnTo>
                <a:lnTo>
                  <a:pt x="19860" y="86701"/>
                </a:lnTo>
                <a:lnTo>
                  <a:pt x="9204" y="77937"/>
                </a:lnTo>
                <a:lnTo>
                  <a:pt x="2395" y="64579"/>
                </a:lnTo>
                <a:lnTo>
                  <a:pt x="0" y="47647"/>
                </a:lnTo>
                <a:lnTo>
                  <a:pt x="2263" y="29290"/>
                </a:lnTo>
                <a:lnTo>
                  <a:pt x="9053" y="14124"/>
                </a:lnTo>
                <a:lnTo>
                  <a:pt x="20369" y="3807"/>
                </a:lnTo>
                <a:lnTo>
                  <a:pt x="36212" y="0"/>
                </a:lnTo>
                <a:lnTo>
                  <a:pt x="50471" y="3658"/>
                </a:lnTo>
                <a:lnTo>
                  <a:pt x="60319" y="13613"/>
                </a:lnTo>
                <a:lnTo>
                  <a:pt x="35005" y="13613"/>
                </a:lnTo>
                <a:lnTo>
                  <a:pt x="26707" y="15719"/>
                </a:lnTo>
                <a:lnTo>
                  <a:pt x="20218" y="21271"/>
                </a:lnTo>
                <a:lnTo>
                  <a:pt x="15994" y="29120"/>
                </a:lnTo>
                <a:lnTo>
                  <a:pt x="14485" y="38117"/>
                </a:lnTo>
                <a:lnTo>
                  <a:pt x="67587" y="38117"/>
                </a:lnTo>
                <a:lnTo>
                  <a:pt x="68804" y="50369"/>
                </a:lnTo>
                <a:lnTo>
                  <a:pt x="14485" y="50369"/>
                </a:lnTo>
                <a:lnTo>
                  <a:pt x="15843" y="61516"/>
                </a:lnTo>
                <a:lnTo>
                  <a:pt x="19917" y="70109"/>
                </a:lnTo>
                <a:lnTo>
                  <a:pt x="26707" y="75640"/>
                </a:lnTo>
                <a:lnTo>
                  <a:pt x="36212" y="77597"/>
                </a:lnTo>
                <a:lnTo>
                  <a:pt x="61017" y="77597"/>
                </a:lnTo>
                <a:lnTo>
                  <a:pt x="60468" y="78490"/>
                </a:lnTo>
                <a:lnTo>
                  <a:pt x="54319" y="84403"/>
                </a:lnTo>
                <a:lnTo>
                  <a:pt x="50698" y="87126"/>
                </a:lnTo>
                <a:lnTo>
                  <a:pt x="45869" y="89849"/>
                </a:lnTo>
                <a:close/>
              </a:path>
              <a:path w="69214" h="90170">
                <a:moveTo>
                  <a:pt x="67587" y="38117"/>
                </a:moveTo>
                <a:lnTo>
                  <a:pt x="55526" y="38117"/>
                </a:lnTo>
                <a:lnTo>
                  <a:pt x="54526" y="29120"/>
                </a:lnTo>
                <a:lnTo>
                  <a:pt x="51150" y="21271"/>
                </a:lnTo>
                <a:lnTo>
                  <a:pt x="44832" y="15719"/>
                </a:lnTo>
                <a:lnTo>
                  <a:pt x="35005" y="13613"/>
                </a:lnTo>
                <a:lnTo>
                  <a:pt x="60319" y="13613"/>
                </a:lnTo>
                <a:lnTo>
                  <a:pt x="60656" y="13953"/>
                </a:lnTo>
                <a:lnTo>
                  <a:pt x="66767" y="29864"/>
                </a:lnTo>
                <a:lnTo>
                  <a:pt x="67587" y="38117"/>
                </a:lnTo>
                <a:close/>
              </a:path>
              <a:path w="69214" h="90170">
                <a:moveTo>
                  <a:pt x="61017" y="77597"/>
                </a:moveTo>
                <a:lnTo>
                  <a:pt x="48283" y="77597"/>
                </a:lnTo>
                <a:lnTo>
                  <a:pt x="54319" y="66706"/>
                </a:lnTo>
                <a:lnTo>
                  <a:pt x="55526" y="61260"/>
                </a:lnTo>
                <a:lnTo>
                  <a:pt x="67597" y="61260"/>
                </a:lnTo>
                <a:lnTo>
                  <a:pt x="66880" y="65642"/>
                </a:lnTo>
                <a:lnTo>
                  <a:pt x="64579" y="71811"/>
                </a:lnTo>
                <a:lnTo>
                  <a:pt x="61017" y="7759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554364" y="3470254"/>
            <a:ext cx="101600" cy="87630"/>
          </a:xfrm>
          <a:custGeom>
            <a:avLst/>
            <a:gdLst/>
            <a:ahLst/>
            <a:cxnLst/>
            <a:rect l="l" t="t" r="r" b="b"/>
            <a:pathLst>
              <a:path w="101600" h="87629">
                <a:moveTo>
                  <a:pt x="25939" y="14974"/>
                </a:moveTo>
                <a:lnTo>
                  <a:pt x="12070" y="14974"/>
                </a:lnTo>
                <a:lnTo>
                  <a:pt x="15315" y="10337"/>
                </a:lnTo>
                <a:lnTo>
                  <a:pt x="19917" y="5445"/>
                </a:lnTo>
                <a:lnTo>
                  <a:pt x="26329" y="1574"/>
                </a:lnTo>
                <a:lnTo>
                  <a:pt x="35005" y="0"/>
                </a:lnTo>
                <a:lnTo>
                  <a:pt x="48283" y="0"/>
                </a:lnTo>
                <a:lnTo>
                  <a:pt x="53112" y="9529"/>
                </a:lnTo>
                <a:lnTo>
                  <a:pt x="55526" y="13613"/>
                </a:lnTo>
                <a:lnTo>
                  <a:pt x="32591" y="13613"/>
                </a:lnTo>
                <a:lnTo>
                  <a:pt x="26518" y="14613"/>
                </a:lnTo>
                <a:lnTo>
                  <a:pt x="25939" y="14974"/>
                </a:lnTo>
                <a:close/>
              </a:path>
              <a:path w="101600" h="87629">
                <a:moveTo>
                  <a:pt x="101396" y="87126"/>
                </a:moveTo>
                <a:lnTo>
                  <a:pt x="88118" y="87126"/>
                </a:lnTo>
                <a:lnTo>
                  <a:pt x="88118" y="20420"/>
                </a:lnTo>
                <a:lnTo>
                  <a:pt x="85703" y="13613"/>
                </a:lnTo>
                <a:lnTo>
                  <a:pt x="55526" y="13613"/>
                </a:lnTo>
                <a:lnTo>
                  <a:pt x="59958" y="8614"/>
                </a:lnTo>
                <a:lnTo>
                  <a:pt x="64730" y="4254"/>
                </a:lnTo>
                <a:lnTo>
                  <a:pt x="70634" y="1169"/>
                </a:lnTo>
                <a:lnTo>
                  <a:pt x="78461" y="0"/>
                </a:lnTo>
                <a:lnTo>
                  <a:pt x="85100" y="1212"/>
                </a:lnTo>
                <a:lnTo>
                  <a:pt x="92644" y="5615"/>
                </a:lnTo>
                <a:lnTo>
                  <a:pt x="98831" y="14357"/>
                </a:lnTo>
                <a:lnTo>
                  <a:pt x="101396" y="28588"/>
                </a:lnTo>
                <a:lnTo>
                  <a:pt x="101396" y="87126"/>
                </a:lnTo>
                <a:close/>
              </a:path>
              <a:path w="101600" h="87629">
                <a:moveTo>
                  <a:pt x="13278" y="87126"/>
                </a:moveTo>
                <a:lnTo>
                  <a:pt x="0" y="87126"/>
                </a:lnTo>
                <a:lnTo>
                  <a:pt x="0" y="2722"/>
                </a:lnTo>
                <a:lnTo>
                  <a:pt x="12070" y="2722"/>
                </a:lnTo>
                <a:lnTo>
                  <a:pt x="12070" y="14974"/>
                </a:lnTo>
                <a:lnTo>
                  <a:pt x="25939" y="14974"/>
                </a:lnTo>
                <a:lnTo>
                  <a:pt x="20218" y="18548"/>
                </a:lnTo>
                <a:lnTo>
                  <a:pt x="15277" y="26822"/>
                </a:lnTo>
                <a:lnTo>
                  <a:pt x="13278" y="40840"/>
                </a:lnTo>
                <a:lnTo>
                  <a:pt x="13278" y="87126"/>
                </a:lnTo>
                <a:close/>
              </a:path>
              <a:path w="101600" h="87629">
                <a:moveTo>
                  <a:pt x="56733" y="87126"/>
                </a:moveTo>
                <a:lnTo>
                  <a:pt x="44662" y="87126"/>
                </a:lnTo>
                <a:lnTo>
                  <a:pt x="44662" y="21781"/>
                </a:lnTo>
                <a:lnTo>
                  <a:pt x="42248" y="13613"/>
                </a:lnTo>
                <a:lnTo>
                  <a:pt x="74840" y="13613"/>
                </a:lnTo>
                <a:lnTo>
                  <a:pt x="67427" y="15485"/>
                </a:lnTo>
                <a:lnTo>
                  <a:pt x="61712" y="20420"/>
                </a:lnTo>
                <a:lnTo>
                  <a:pt x="58034" y="27397"/>
                </a:lnTo>
                <a:lnTo>
                  <a:pt x="56733" y="35395"/>
                </a:lnTo>
                <a:lnTo>
                  <a:pt x="56733" y="8712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4722150" y="3472976"/>
            <a:ext cx="0" cy="84455"/>
          </a:xfrm>
          <a:custGeom>
            <a:avLst/>
            <a:gdLst/>
            <a:ahLst/>
            <a:cxnLst/>
            <a:rect l="l" t="t" r="r" b="b"/>
            <a:pathLst>
              <a:path w="0" h="84454">
                <a:moveTo>
                  <a:pt x="0" y="0"/>
                </a:moveTo>
                <a:lnTo>
                  <a:pt x="0" y="84403"/>
                </a:lnTo>
              </a:path>
            </a:pathLst>
          </a:custGeom>
          <a:ln w="1207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4716115" y="3449833"/>
            <a:ext cx="12065" cy="0"/>
          </a:xfrm>
          <a:custGeom>
            <a:avLst/>
            <a:gdLst/>
            <a:ahLst/>
            <a:cxnLst/>
            <a:rect l="l" t="t" r="r" b="b"/>
            <a:pathLst>
              <a:path w="12064" h="0">
                <a:moveTo>
                  <a:pt x="0" y="0"/>
                </a:moveTo>
                <a:lnTo>
                  <a:pt x="12070" y="0"/>
                </a:lnTo>
              </a:path>
            </a:pathLst>
          </a:custGeom>
          <a:ln w="1633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4747500" y="3470254"/>
            <a:ext cx="61594" cy="87630"/>
          </a:xfrm>
          <a:custGeom>
            <a:avLst/>
            <a:gdLst/>
            <a:ahLst/>
            <a:cxnLst/>
            <a:rect l="l" t="t" r="r" b="b"/>
            <a:pathLst>
              <a:path w="61595" h="87629">
                <a:moveTo>
                  <a:pt x="25939" y="14974"/>
                </a:moveTo>
                <a:lnTo>
                  <a:pt x="12070" y="14974"/>
                </a:lnTo>
                <a:lnTo>
                  <a:pt x="15315" y="10337"/>
                </a:lnTo>
                <a:lnTo>
                  <a:pt x="19917" y="5445"/>
                </a:lnTo>
                <a:lnTo>
                  <a:pt x="26329" y="1574"/>
                </a:lnTo>
                <a:lnTo>
                  <a:pt x="35005" y="0"/>
                </a:lnTo>
                <a:lnTo>
                  <a:pt x="44247" y="1233"/>
                </a:lnTo>
                <a:lnTo>
                  <a:pt x="52810" y="5785"/>
                </a:lnTo>
                <a:lnTo>
                  <a:pt x="58201" y="13613"/>
                </a:lnTo>
                <a:lnTo>
                  <a:pt x="32591" y="13613"/>
                </a:lnTo>
                <a:lnTo>
                  <a:pt x="26518" y="14613"/>
                </a:lnTo>
                <a:lnTo>
                  <a:pt x="25939" y="14974"/>
                </a:lnTo>
                <a:close/>
              </a:path>
              <a:path w="61595" h="87629">
                <a:moveTo>
                  <a:pt x="13278" y="87126"/>
                </a:moveTo>
                <a:lnTo>
                  <a:pt x="0" y="87126"/>
                </a:lnTo>
                <a:lnTo>
                  <a:pt x="0" y="2722"/>
                </a:lnTo>
                <a:lnTo>
                  <a:pt x="12070" y="2722"/>
                </a:lnTo>
                <a:lnTo>
                  <a:pt x="12070" y="14974"/>
                </a:lnTo>
                <a:lnTo>
                  <a:pt x="25939" y="14974"/>
                </a:lnTo>
                <a:lnTo>
                  <a:pt x="20218" y="18548"/>
                </a:lnTo>
                <a:lnTo>
                  <a:pt x="15277" y="26822"/>
                </a:lnTo>
                <a:lnTo>
                  <a:pt x="13278" y="40840"/>
                </a:lnTo>
                <a:lnTo>
                  <a:pt x="13278" y="87126"/>
                </a:lnTo>
                <a:close/>
              </a:path>
              <a:path w="61595" h="87629">
                <a:moveTo>
                  <a:pt x="61561" y="87126"/>
                </a:moveTo>
                <a:lnTo>
                  <a:pt x="48283" y="87126"/>
                </a:lnTo>
                <a:lnTo>
                  <a:pt x="48283" y="35395"/>
                </a:lnTo>
                <a:lnTo>
                  <a:pt x="47529" y="25674"/>
                </a:lnTo>
                <a:lnTo>
                  <a:pt x="44964" y="18888"/>
                </a:lnTo>
                <a:lnTo>
                  <a:pt x="40135" y="14911"/>
                </a:lnTo>
                <a:lnTo>
                  <a:pt x="32591" y="13613"/>
                </a:lnTo>
                <a:lnTo>
                  <a:pt x="58201" y="13613"/>
                </a:lnTo>
                <a:lnTo>
                  <a:pt x="59110" y="14932"/>
                </a:lnTo>
                <a:lnTo>
                  <a:pt x="61561" y="29949"/>
                </a:lnTo>
                <a:lnTo>
                  <a:pt x="61561" y="8712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4821132" y="3440304"/>
            <a:ext cx="35560" cy="117475"/>
          </a:xfrm>
          <a:custGeom>
            <a:avLst/>
            <a:gdLst/>
            <a:ahLst/>
            <a:cxnLst/>
            <a:rect l="l" t="t" r="r" b="b"/>
            <a:pathLst>
              <a:path w="35560" h="117475">
                <a:moveTo>
                  <a:pt x="22934" y="32672"/>
                </a:moveTo>
                <a:lnTo>
                  <a:pt x="9656" y="32672"/>
                </a:lnTo>
                <a:lnTo>
                  <a:pt x="9656" y="17697"/>
                </a:lnTo>
                <a:lnTo>
                  <a:pt x="10995" y="9763"/>
                </a:lnTo>
                <a:lnTo>
                  <a:pt x="14937" y="4254"/>
                </a:lnTo>
                <a:lnTo>
                  <a:pt x="21369" y="1042"/>
                </a:lnTo>
                <a:lnTo>
                  <a:pt x="30177" y="0"/>
                </a:lnTo>
                <a:lnTo>
                  <a:pt x="35005" y="0"/>
                </a:lnTo>
                <a:lnTo>
                  <a:pt x="35005" y="12252"/>
                </a:lnTo>
                <a:lnTo>
                  <a:pt x="24141" y="12252"/>
                </a:lnTo>
                <a:lnTo>
                  <a:pt x="22934" y="14974"/>
                </a:lnTo>
                <a:lnTo>
                  <a:pt x="22934" y="32672"/>
                </a:lnTo>
                <a:close/>
              </a:path>
              <a:path w="35560" h="117475">
                <a:moveTo>
                  <a:pt x="35005" y="44924"/>
                </a:moveTo>
                <a:lnTo>
                  <a:pt x="0" y="44924"/>
                </a:lnTo>
                <a:lnTo>
                  <a:pt x="0" y="32672"/>
                </a:lnTo>
                <a:lnTo>
                  <a:pt x="35005" y="32672"/>
                </a:lnTo>
                <a:lnTo>
                  <a:pt x="35005" y="44924"/>
                </a:lnTo>
                <a:close/>
              </a:path>
              <a:path w="35560" h="117475">
                <a:moveTo>
                  <a:pt x="22934" y="117076"/>
                </a:moveTo>
                <a:lnTo>
                  <a:pt x="9656" y="117076"/>
                </a:lnTo>
                <a:lnTo>
                  <a:pt x="9656" y="44924"/>
                </a:lnTo>
                <a:lnTo>
                  <a:pt x="22934" y="44924"/>
                </a:lnTo>
                <a:lnTo>
                  <a:pt x="22934" y="11707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4864588" y="3470254"/>
            <a:ext cx="69215" cy="90170"/>
          </a:xfrm>
          <a:custGeom>
            <a:avLst/>
            <a:gdLst/>
            <a:ahLst/>
            <a:cxnLst/>
            <a:rect l="l" t="t" r="r" b="b"/>
            <a:pathLst>
              <a:path w="69214" h="90170">
                <a:moveTo>
                  <a:pt x="35005" y="89849"/>
                </a:moveTo>
                <a:lnTo>
                  <a:pt x="19351" y="85892"/>
                </a:lnTo>
                <a:lnTo>
                  <a:pt x="8449" y="75554"/>
                </a:lnTo>
                <a:lnTo>
                  <a:pt x="2074" y="61133"/>
                </a:lnTo>
                <a:lnTo>
                  <a:pt x="0" y="44924"/>
                </a:lnTo>
                <a:lnTo>
                  <a:pt x="2074" y="28715"/>
                </a:lnTo>
                <a:lnTo>
                  <a:pt x="8449" y="14294"/>
                </a:lnTo>
                <a:lnTo>
                  <a:pt x="19351" y="3956"/>
                </a:lnTo>
                <a:lnTo>
                  <a:pt x="35005" y="0"/>
                </a:lnTo>
                <a:lnTo>
                  <a:pt x="49962" y="3956"/>
                </a:lnTo>
                <a:lnTo>
                  <a:pt x="58423" y="12252"/>
                </a:lnTo>
                <a:lnTo>
                  <a:pt x="35005" y="12252"/>
                </a:lnTo>
                <a:lnTo>
                  <a:pt x="23783" y="15825"/>
                </a:lnTo>
                <a:lnTo>
                  <a:pt x="16748" y="24504"/>
                </a:lnTo>
                <a:lnTo>
                  <a:pt x="13108" y="35224"/>
                </a:lnTo>
                <a:lnTo>
                  <a:pt x="12070" y="44924"/>
                </a:lnTo>
                <a:lnTo>
                  <a:pt x="13108" y="54624"/>
                </a:lnTo>
                <a:lnTo>
                  <a:pt x="16748" y="65344"/>
                </a:lnTo>
                <a:lnTo>
                  <a:pt x="23783" y="74023"/>
                </a:lnTo>
                <a:lnTo>
                  <a:pt x="35005" y="77597"/>
                </a:lnTo>
                <a:lnTo>
                  <a:pt x="58423" y="77597"/>
                </a:lnTo>
                <a:lnTo>
                  <a:pt x="49962" y="85892"/>
                </a:lnTo>
                <a:lnTo>
                  <a:pt x="35005" y="89849"/>
                </a:lnTo>
                <a:close/>
              </a:path>
              <a:path w="69214" h="90170">
                <a:moveTo>
                  <a:pt x="58423" y="77597"/>
                </a:moveTo>
                <a:lnTo>
                  <a:pt x="35005" y="77597"/>
                </a:lnTo>
                <a:lnTo>
                  <a:pt x="46039" y="74023"/>
                </a:lnTo>
                <a:lnTo>
                  <a:pt x="52659" y="65344"/>
                </a:lnTo>
                <a:lnTo>
                  <a:pt x="55884" y="54624"/>
                </a:lnTo>
                <a:lnTo>
                  <a:pt x="56733" y="44924"/>
                </a:lnTo>
                <a:lnTo>
                  <a:pt x="55884" y="35224"/>
                </a:lnTo>
                <a:lnTo>
                  <a:pt x="52659" y="24504"/>
                </a:lnTo>
                <a:lnTo>
                  <a:pt x="46039" y="15825"/>
                </a:lnTo>
                <a:lnTo>
                  <a:pt x="35005" y="12252"/>
                </a:lnTo>
                <a:lnTo>
                  <a:pt x="58423" y="12252"/>
                </a:lnTo>
                <a:lnTo>
                  <a:pt x="60505" y="14294"/>
                </a:lnTo>
                <a:lnTo>
                  <a:pt x="66748" y="28715"/>
                </a:lnTo>
                <a:lnTo>
                  <a:pt x="68804" y="44924"/>
                </a:lnTo>
                <a:lnTo>
                  <a:pt x="66748" y="61133"/>
                </a:lnTo>
                <a:lnTo>
                  <a:pt x="60505" y="75554"/>
                </a:lnTo>
                <a:lnTo>
                  <a:pt x="58423" y="7759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4950292" y="3470254"/>
            <a:ext cx="37465" cy="87630"/>
          </a:xfrm>
          <a:custGeom>
            <a:avLst/>
            <a:gdLst/>
            <a:ahLst/>
            <a:cxnLst/>
            <a:rect l="l" t="t" r="r" b="b"/>
            <a:pathLst>
              <a:path w="37464" h="87629">
                <a:moveTo>
                  <a:pt x="26759" y="16336"/>
                </a:moveTo>
                <a:lnTo>
                  <a:pt x="12070" y="16336"/>
                </a:lnTo>
                <a:lnTo>
                  <a:pt x="16654" y="9763"/>
                </a:lnTo>
                <a:lnTo>
                  <a:pt x="21576" y="4594"/>
                </a:lnTo>
                <a:lnTo>
                  <a:pt x="27178" y="1212"/>
                </a:lnTo>
                <a:lnTo>
                  <a:pt x="33798" y="0"/>
                </a:lnTo>
                <a:lnTo>
                  <a:pt x="36212" y="0"/>
                </a:lnTo>
                <a:lnTo>
                  <a:pt x="37420" y="1361"/>
                </a:lnTo>
                <a:lnTo>
                  <a:pt x="37420" y="14974"/>
                </a:lnTo>
                <a:lnTo>
                  <a:pt x="32591" y="14974"/>
                </a:lnTo>
                <a:lnTo>
                  <a:pt x="26759" y="16336"/>
                </a:lnTo>
                <a:close/>
              </a:path>
              <a:path w="37464" h="87629">
                <a:moveTo>
                  <a:pt x="13278" y="87126"/>
                </a:moveTo>
                <a:lnTo>
                  <a:pt x="0" y="87126"/>
                </a:lnTo>
                <a:lnTo>
                  <a:pt x="0" y="2722"/>
                </a:lnTo>
                <a:lnTo>
                  <a:pt x="12070" y="2722"/>
                </a:lnTo>
                <a:lnTo>
                  <a:pt x="12070" y="16336"/>
                </a:lnTo>
                <a:lnTo>
                  <a:pt x="26759" y="16336"/>
                </a:lnTo>
                <a:lnTo>
                  <a:pt x="24481" y="16867"/>
                </a:lnTo>
                <a:lnTo>
                  <a:pt x="18408" y="21951"/>
                </a:lnTo>
                <a:lnTo>
                  <a:pt x="14598" y="29332"/>
                </a:lnTo>
                <a:lnTo>
                  <a:pt x="13278" y="38117"/>
                </a:lnTo>
                <a:lnTo>
                  <a:pt x="13278" y="8712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4997368" y="3470254"/>
            <a:ext cx="101600" cy="87630"/>
          </a:xfrm>
          <a:custGeom>
            <a:avLst/>
            <a:gdLst/>
            <a:ahLst/>
            <a:cxnLst/>
            <a:rect l="l" t="t" r="r" b="b"/>
            <a:pathLst>
              <a:path w="101600" h="87629">
                <a:moveTo>
                  <a:pt x="25712" y="14974"/>
                </a:moveTo>
                <a:lnTo>
                  <a:pt x="12070" y="14974"/>
                </a:lnTo>
                <a:lnTo>
                  <a:pt x="14805" y="10337"/>
                </a:lnTo>
                <a:lnTo>
                  <a:pt x="19464" y="5445"/>
                </a:lnTo>
                <a:lnTo>
                  <a:pt x="26160" y="1574"/>
                </a:lnTo>
                <a:lnTo>
                  <a:pt x="35005" y="0"/>
                </a:lnTo>
                <a:lnTo>
                  <a:pt x="48283" y="0"/>
                </a:lnTo>
                <a:lnTo>
                  <a:pt x="53112" y="9529"/>
                </a:lnTo>
                <a:lnTo>
                  <a:pt x="54319" y="13613"/>
                </a:lnTo>
                <a:lnTo>
                  <a:pt x="32591" y="13613"/>
                </a:lnTo>
                <a:lnTo>
                  <a:pt x="26329" y="14613"/>
                </a:lnTo>
                <a:lnTo>
                  <a:pt x="25712" y="14974"/>
                </a:lnTo>
                <a:close/>
              </a:path>
              <a:path w="101600" h="87629">
                <a:moveTo>
                  <a:pt x="101396" y="87126"/>
                </a:moveTo>
                <a:lnTo>
                  <a:pt x="88118" y="87126"/>
                </a:lnTo>
                <a:lnTo>
                  <a:pt x="88118" y="20420"/>
                </a:lnTo>
                <a:lnTo>
                  <a:pt x="85703" y="13613"/>
                </a:lnTo>
                <a:lnTo>
                  <a:pt x="54319" y="13613"/>
                </a:lnTo>
                <a:lnTo>
                  <a:pt x="59430" y="8614"/>
                </a:lnTo>
                <a:lnTo>
                  <a:pt x="64428" y="4254"/>
                </a:lnTo>
                <a:lnTo>
                  <a:pt x="70105" y="1169"/>
                </a:lnTo>
                <a:lnTo>
                  <a:pt x="77254" y="0"/>
                </a:lnTo>
                <a:lnTo>
                  <a:pt x="84591" y="1212"/>
                </a:lnTo>
                <a:lnTo>
                  <a:pt x="92493" y="5615"/>
                </a:lnTo>
                <a:lnTo>
                  <a:pt x="98812" y="14357"/>
                </a:lnTo>
                <a:lnTo>
                  <a:pt x="101396" y="28588"/>
                </a:lnTo>
                <a:lnTo>
                  <a:pt x="101396" y="87126"/>
                </a:lnTo>
                <a:close/>
              </a:path>
              <a:path w="101600" h="87629">
                <a:moveTo>
                  <a:pt x="12070" y="87126"/>
                </a:moveTo>
                <a:lnTo>
                  <a:pt x="0" y="87126"/>
                </a:lnTo>
                <a:lnTo>
                  <a:pt x="0" y="2722"/>
                </a:lnTo>
                <a:lnTo>
                  <a:pt x="12070" y="2722"/>
                </a:lnTo>
                <a:lnTo>
                  <a:pt x="12070" y="14974"/>
                </a:lnTo>
                <a:lnTo>
                  <a:pt x="25712" y="14974"/>
                </a:lnTo>
                <a:lnTo>
                  <a:pt x="19615" y="18548"/>
                </a:lnTo>
                <a:lnTo>
                  <a:pt x="14258" y="26822"/>
                </a:lnTo>
                <a:lnTo>
                  <a:pt x="12070" y="40840"/>
                </a:lnTo>
                <a:lnTo>
                  <a:pt x="12070" y="87126"/>
                </a:lnTo>
                <a:close/>
              </a:path>
              <a:path w="101600" h="87629">
                <a:moveTo>
                  <a:pt x="56733" y="87126"/>
                </a:moveTo>
                <a:lnTo>
                  <a:pt x="44662" y="87126"/>
                </a:lnTo>
                <a:lnTo>
                  <a:pt x="44662" y="21781"/>
                </a:lnTo>
                <a:lnTo>
                  <a:pt x="42248" y="13613"/>
                </a:lnTo>
                <a:lnTo>
                  <a:pt x="74840" y="13613"/>
                </a:lnTo>
                <a:lnTo>
                  <a:pt x="67427" y="15485"/>
                </a:lnTo>
                <a:lnTo>
                  <a:pt x="61712" y="20420"/>
                </a:lnTo>
                <a:lnTo>
                  <a:pt x="58034" y="27397"/>
                </a:lnTo>
                <a:lnTo>
                  <a:pt x="56733" y="35395"/>
                </a:lnTo>
                <a:lnTo>
                  <a:pt x="56733" y="8712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5113250" y="3470254"/>
            <a:ext cx="71755" cy="90170"/>
          </a:xfrm>
          <a:custGeom>
            <a:avLst/>
            <a:gdLst/>
            <a:ahLst/>
            <a:cxnLst/>
            <a:rect l="l" t="t" r="r" b="b"/>
            <a:pathLst>
              <a:path w="71754" h="90170">
                <a:moveTo>
                  <a:pt x="15692" y="28588"/>
                </a:moveTo>
                <a:lnTo>
                  <a:pt x="3621" y="28588"/>
                </a:lnTo>
                <a:lnTo>
                  <a:pt x="6488" y="15506"/>
                </a:lnTo>
                <a:lnTo>
                  <a:pt x="12976" y="6636"/>
                </a:lnTo>
                <a:lnTo>
                  <a:pt x="22633" y="1595"/>
                </a:lnTo>
                <a:lnTo>
                  <a:pt x="35005" y="0"/>
                </a:lnTo>
                <a:lnTo>
                  <a:pt x="41890" y="765"/>
                </a:lnTo>
                <a:lnTo>
                  <a:pt x="51150" y="4084"/>
                </a:lnTo>
                <a:lnTo>
                  <a:pt x="59279" y="11486"/>
                </a:lnTo>
                <a:lnTo>
                  <a:pt x="59485" y="12252"/>
                </a:lnTo>
                <a:lnTo>
                  <a:pt x="19313" y="12252"/>
                </a:lnTo>
                <a:lnTo>
                  <a:pt x="16899" y="21781"/>
                </a:lnTo>
                <a:lnTo>
                  <a:pt x="15692" y="28588"/>
                </a:lnTo>
                <a:close/>
              </a:path>
              <a:path w="71754" h="90170">
                <a:moveTo>
                  <a:pt x="24141" y="89849"/>
                </a:moveTo>
                <a:lnTo>
                  <a:pt x="14258" y="88126"/>
                </a:lnTo>
                <a:lnTo>
                  <a:pt x="6639" y="83212"/>
                </a:lnTo>
                <a:lnTo>
                  <a:pt x="1735" y="75491"/>
                </a:lnTo>
                <a:lnTo>
                  <a:pt x="0" y="65344"/>
                </a:lnTo>
                <a:lnTo>
                  <a:pt x="697" y="58814"/>
                </a:lnTo>
                <a:lnTo>
                  <a:pt x="3772" y="50880"/>
                </a:lnTo>
                <a:lnTo>
                  <a:pt x="10694" y="43712"/>
                </a:lnTo>
                <a:lnTo>
                  <a:pt x="22934" y="39479"/>
                </a:lnTo>
                <a:lnTo>
                  <a:pt x="44662" y="35395"/>
                </a:lnTo>
                <a:lnTo>
                  <a:pt x="47076" y="35395"/>
                </a:lnTo>
                <a:lnTo>
                  <a:pt x="50698" y="34033"/>
                </a:lnTo>
                <a:lnTo>
                  <a:pt x="50698" y="16336"/>
                </a:lnTo>
                <a:lnTo>
                  <a:pt x="44662" y="12252"/>
                </a:lnTo>
                <a:lnTo>
                  <a:pt x="59485" y="12252"/>
                </a:lnTo>
                <a:lnTo>
                  <a:pt x="62769" y="24504"/>
                </a:lnTo>
                <a:lnTo>
                  <a:pt x="62769" y="43563"/>
                </a:lnTo>
                <a:lnTo>
                  <a:pt x="50698" y="43563"/>
                </a:lnTo>
                <a:lnTo>
                  <a:pt x="48283" y="46285"/>
                </a:lnTo>
                <a:lnTo>
                  <a:pt x="45869" y="47647"/>
                </a:lnTo>
                <a:lnTo>
                  <a:pt x="30177" y="49008"/>
                </a:lnTo>
                <a:lnTo>
                  <a:pt x="22934" y="50369"/>
                </a:lnTo>
                <a:lnTo>
                  <a:pt x="13278" y="53092"/>
                </a:lnTo>
                <a:lnTo>
                  <a:pt x="13278" y="72151"/>
                </a:lnTo>
                <a:lnTo>
                  <a:pt x="18106" y="77597"/>
                </a:lnTo>
                <a:lnTo>
                  <a:pt x="49421" y="77597"/>
                </a:lnTo>
                <a:lnTo>
                  <a:pt x="46548" y="80660"/>
                </a:lnTo>
                <a:lnTo>
                  <a:pt x="41041" y="85084"/>
                </a:lnTo>
                <a:lnTo>
                  <a:pt x="33723" y="88487"/>
                </a:lnTo>
                <a:lnTo>
                  <a:pt x="24141" y="89849"/>
                </a:lnTo>
                <a:close/>
              </a:path>
              <a:path w="71754" h="90170">
                <a:moveTo>
                  <a:pt x="49421" y="77597"/>
                </a:moveTo>
                <a:lnTo>
                  <a:pt x="27763" y="77597"/>
                </a:lnTo>
                <a:lnTo>
                  <a:pt x="35929" y="76150"/>
                </a:lnTo>
                <a:lnTo>
                  <a:pt x="43304" y="72151"/>
                </a:lnTo>
                <a:lnTo>
                  <a:pt x="48642" y="66110"/>
                </a:lnTo>
                <a:lnTo>
                  <a:pt x="50698" y="58538"/>
                </a:lnTo>
                <a:lnTo>
                  <a:pt x="50698" y="43563"/>
                </a:lnTo>
                <a:lnTo>
                  <a:pt x="62769" y="43563"/>
                </a:lnTo>
                <a:lnTo>
                  <a:pt x="62769" y="76235"/>
                </a:lnTo>
                <a:lnTo>
                  <a:pt x="50698" y="76235"/>
                </a:lnTo>
                <a:lnTo>
                  <a:pt x="49421" y="77597"/>
                </a:lnTo>
                <a:close/>
              </a:path>
              <a:path w="71754" h="90170">
                <a:moveTo>
                  <a:pt x="68804" y="88487"/>
                </a:moveTo>
                <a:lnTo>
                  <a:pt x="53112" y="88487"/>
                </a:lnTo>
                <a:lnTo>
                  <a:pt x="51905" y="83042"/>
                </a:lnTo>
                <a:lnTo>
                  <a:pt x="50698" y="76235"/>
                </a:lnTo>
                <a:lnTo>
                  <a:pt x="62769" y="76235"/>
                </a:lnTo>
                <a:lnTo>
                  <a:pt x="65183" y="77597"/>
                </a:lnTo>
                <a:lnTo>
                  <a:pt x="71218" y="77597"/>
                </a:lnTo>
                <a:lnTo>
                  <a:pt x="71218" y="87126"/>
                </a:lnTo>
                <a:lnTo>
                  <a:pt x="68804" y="8848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5191711" y="3449833"/>
            <a:ext cx="34290" cy="109220"/>
          </a:xfrm>
          <a:custGeom>
            <a:avLst/>
            <a:gdLst/>
            <a:ahLst/>
            <a:cxnLst/>
            <a:rect l="l" t="t" r="r" b="b"/>
            <a:pathLst>
              <a:path w="34289" h="109220">
                <a:moveTo>
                  <a:pt x="21727" y="23142"/>
                </a:moveTo>
                <a:lnTo>
                  <a:pt x="9656" y="23142"/>
                </a:lnTo>
                <a:lnTo>
                  <a:pt x="9656" y="0"/>
                </a:lnTo>
                <a:lnTo>
                  <a:pt x="21727" y="0"/>
                </a:lnTo>
                <a:lnTo>
                  <a:pt x="21727" y="23142"/>
                </a:lnTo>
                <a:close/>
              </a:path>
              <a:path w="34289" h="109220">
                <a:moveTo>
                  <a:pt x="33798" y="35395"/>
                </a:moveTo>
                <a:lnTo>
                  <a:pt x="0" y="35395"/>
                </a:lnTo>
                <a:lnTo>
                  <a:pt x="0" y="23142"/>
                </a:lnTo>
                <a:lnTo>
                  <a:pt x="33798" y="23142"/>
                </a:lnTo>
                <a:lnTo>
                  <a:pt x="33798" y="35395"/>
                </a:lnTo>
                <a:close/>
              </a:path>
              <a:path w="34289" h="109220">
                <a:moveTo>
                  <a:pt x="30177" y="108908"/>
                </a:moveTo>
                <a:lnTo>
                  <a:pt x="12070" y="108908"/>
                </a:lnTo>
                <a:lnTo>
                  <a:pt x="9656" y="100739"/>
                </a:lnTo>
                <a:lnTo>
                  <a:pt x="9656" y="35395"/>
                </a:lnTo>
                <a:lnTo>
                  <a:pt x="21727" y="35395"/>
                </a:lnTo>
                <a:lnTo>
                  <a:pt x="21727" y="96655"/>
                </a:lnTo>
                <a:lnTo>
                  <a:pt x="33798" y="96655"/>
                </a:lnTo>
                <a:lnTo>
                  <a:pt x="33798" y="107546"/>
                </a:lnTo>
                <a:lnTo>
                  <a:pt x="30177" y="10890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5245427" y="3472976"/>
            <a:ext cx="0" cy="84455"/>
          </a:xfrm>
          <a:custGeom>
            <a:avLst/>
            <a:gdLst/>
            <a:ahLst/>
            <a:cxnLst/>
            <a:rect l="l" t="t" r="r" b="b"/>
            <a:pathLst>
              <a:path w="0" h="84454">
                <a:moveTo>
                  <a:pt x="0" y="0"/>
                </a:moveTo>
                <a:lnTo>
                  <a:pt x="0" y="84403"/>
                </a:lnTo>
              </a:path>
            </a:pathLst>
          </a:custGeom>
          <a:ln w="1327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5238788" y="3449833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 h="0">
                <a:moveTo>
                  <a:pt x="0" y="0"/>
                </a:moveTo>
                <a:lnTo>
                  <a:pt x="13278" y="0"/>
                </a:lnTo>
              </a:path>
            </a:pathLst>
          </a:custGeom>
          <a:ln w="1633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5266551" y="3470254"/>
            <a:ext cx="70485" cy="90170"/>
          </a:xfrm>
          <a:custGeom>
            <a:avLst/>
            <a:gdLst/>
            <a:ahLst/>
            <a:cxnLst/>
            <a:rect l="l" t="t" r="r" b="b"/>
            <a:pathLst>
              <a:path w="70485" h="90170">
                <a:moveTo>
                  <a:pt x="35005" y="89849"/>
                </a:moveTo>
                <a:lnTo>
                  <a:pt x="19351" y="85892"/>
                </a:lnTo>
                <a:lnTo>
                  <a:pt x="8449" y="75554"/>
                </a:lnTo>
                <a:lnTo>
                  <a:pt x="2074" y="61133"/>
                </a:lnTo>
                <a:lnTo>
                  <a:pt x="0" y="44924"/>
                </a:lnTo>
                <a:lnTo>
                  <a:pt x="2074" y="28715"/>
                </a:lnTo>
                <a:lnTo>
                  <a:pt x="8449" y="14294"/>
                </a:lnTo>
                <a:lnTo>
                  <a:pt x="19351" y="3956"/>
                </a:lnTo>
                <a:lnTo>
                  <a:pt x="35005" y="0"/>
                </a:lnTo>
                <a:lnTo>
                  <a:pt x="50660" y="3956"/>
                </a:lnTo>
                <a:lnTo>
                  <a:pt x="59408" y="12252"/>
                </a:lnTo>
                <a:lnTo>
                  <a:pt x="35005" y="12252"/>
                </a:lnTo>
                <a:lnTo>
                  <a:pt x="23972" y="15825"/>
                </a:lnTo>
                <a:lnTo>
                  <a:pt x="17352" y="24504"/>
                </a:lnTo>
                <a:lnTo>
                  <a:pt x="14126" y="35224"/>
                </a:lnTo>
                <a:lnTo>
                  <a:pt x="13278" y="44924"/>
                </a:lnTo>
                <a:lnTo>
                  <a:pt x="14126" y="54624"/>
                </a:lnTo>
                <a:lnTo>
                  <a:pt x="17352" y="65344"/>
                </a:lnTo>
                <a:lnTo>
                  <a:pt x="23972" y="74023"/>
                </a:lnTo>
                <a:lnTo>
                  <a:pt x="35005" y="77597"/>
                </a:lnTo>
                <a:lnTo>
                  <a:pt x="59408" y="77597"/>
                </a:lnTo>
                <a:lnTo>
                  <a:pt x="50660" y="85892"/>
                </a:lnTo>
                <a:lnTo>
                  <a:pt x="35005" y="89849"/>
                </a:lnTo>
                <a:close/>
              </a:path>
              <a:path w="70485" h="90170">
                <a:moveTo>
                  <a:pt x="59408" y="77597"/>
                </a:moveTo>
                <a:lnTo>
                  <a:pt x="35005" y="77597"/>
                </a:lnTo>
                <a:lnTo>
                  <a:pt x="46039" y="74023"/>
                </a:lnTo>
                <a:lnTo>
                  <a:pt x="52659" y="65344"/>
                </a:lnTo>
                <a:lnTo>
                  <a:pt x="55884" y="54624"/>
                </a:lnTo>
                <a:lnTo>
                  <a:pt x="56733" y="44924"/>
                </a:lnTo>
                <a:lnTo>
                  <a:pt x="55884" y="35224"/>
                </a:lnTo>
                <a:lnTo>
                  <a:pt x="52659" y="24504"/>
                </a:lnTo>
                <a:lnTo>
                  <a:pt x="46039" y="15825"/>
                </a:lnTo>
                <a:lnTo>
                  <a:pt x="35005" y="12252"/>
                </a:lnTo>
                <a:lnTo>
                  <a:pt x="59408" y="12252"/>
                </a:lnTo>
                <a:lnTo>
                  <a:pt x="61561" y="14294"/>
                </a:lnTo>
                <a:lnTo>
                  <a:pt x="67936" y="28715"/>
                </a:lnTo>
                <a:lnTo>
                  <a:pt x="70011" y="44924"/>
                </a:lnTo>
                <a:lnTo>
                  <a:pt x="67936" y="61133"/>
                </a:lnTo>
                <a:lnTo>
                  <a:pt x="61561" y="75554"/>
                </a:lnTo>
                <a:lnTo>
                  <a:pt x="59408" y="7759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5351048" y="3470254"/>
            <a:ext cx="61594" cy="87630"/>
          </a:xfrm>
          <a:custGeom>
            <a:avLst/>
            <a:gdLst/>
            <a:ahLst/>
            <a:cxnLst/>
            <a:rect l="l" t="t" r="r" b="b"/>
            <a:pathLst>
              <a:path w="61595" h="87629">
                <a:moveTo>
                  <a:pt x="25939" y="14974"/>
                </a:moveTo>
                <a:lnTo>
                  <a:pt x="12070" y="14974"/>
                </a:lnTo>
                <a:lnTo>
                  <a:pt x="15484" y="10337"/>
                </a:lnTo>
                <a:lnTo>
                  <a:pt x="20369" y="5445"/>
                </a:lnTo>
                <a:lnTo>
                  <a:pt x="26839" y="1574"/>
                </a:lnTo>
                <a:lnTo>
                  <a:pt x="35005" y="0"/>
                </a:lnTo>
                <a:lnTo>
                  <a:pt x="44247" y="1233"/>
                </a:lnTo>
                <a:lnTo>
                  <a:pt x="52810" y="5785"/>
                </a:lnTo>
                <a:lnTo>
                  <a:pt x="58201" y="13613"/>
                </a:lnTo>
                <a:lnTo>
                  <a:pt x="32591" y="13613"/>
                </a:lnTo>
                <a:lnTo>
                  <a:pt x="26518" y="14613"/>
                </a:lnTo>
                <a:lnTo>
                  <a:pt x="25939" y="14974"/>
                </a:lnTo>
                <a:close/>
              </a:path>
              <a:path w="61595" h="87629">
                <a:moveTo>
                  <a:pt x="13278" y="87126"/>
                </a:moveTo>
                <a:lnTo>
                  <a:pt x="0" y="87126"/>
                </a:lnTo>
                <a:lnTo>
                  <a:pt x="0" y="2722"/>
                </a:lnTo>
                <a:lnTo>
                  <a:pt x="12070" y="2722"/>
                </a:lnTo>
                <a:lnTo>
                  <a:pt x="12070" y="14974"/>
                </a:lnTo>
                <a:lnTo>
                  <a:pt x="25939" y="14974"/>
                </a:lnTo>
                <a:lnTo>
                  <a:pt x="20218" y="18548"/>
                </a:lnTo>
                <a:lnTo>
                  <a:pt x="15277" y="26822"/>
                </a:lnTo>
                <a:lnTo>
                  <a:pt x="13278" y="40840"/>
                </a:lnTo>
                <a:lnTo>
                  <a:pt x="13278" y="87126"/>
                </a:lnTo>
                <a:close/>
              </a:path>
              <a:path w="61595" h="87629">
                <a:moveTo>
                  <a:pt x="61561" y="87126"/>
                </a:moveTo>
                <a:lnTo>
                  <a:pt x="49490" y="87126"/>
                </a:lnTo>
                <a:lnTo>
                  <a:pt x="49490" y="35395"/>
                </a:lnTo>
                <a:lnTo>
                  <a:pt x="48547" y="25674"/>
                </a:lnTo>
                <a:lnTo>
                  <a:pt x="45567" y="18888"/>
                </a:lnTo>
                <a:lnTo>
                  <a:pt x="40324" y="14911"/>
                </a:lnTo>
                <a:lnTo>
                  <a:pt x="32591" y="13613"/>
                </a:lnTo>
                <a:lnTo>
                  <a:pt x="58201" y="13613"/>
                </a:lnTo>
                <a:lnTo>
                  <a:pt x="59110" y="14932"/>
                </a:lnTo>
                <a:lnTo>
                  <a:pt x="61561" y="29949"/>
                </a:lnTo>
                <a:lnTo>
                  <a:pt x="61561" y="8712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5479000" y="3472976"/>
            <a:ext cx="0" cy="84455"/>
          </a:xfrm>
          <a:custGeom>
            <a:avLst/>
            <a:gdLst/>
            <a:ahLst/>
            <a:cxnLst/>
            <a:rect l="l" t="t" r="r" b="b"/>
            <a:pathLst>
              <a:path w="0" h="84454">
                <a:moveTo>
                  <a:pt x="0" y="0"/>
                </a:moveTo>
                <a:lnTo>
                  <a:pt x="0" y="84403"/>
                </a:lnTo>
              </a:path>
            </a:pathLst>
          </a:custGeom>
          <a:ln w="1207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5472965" y="3449833"/>
            <a:ext cx="12065" cy="0"/>
          </a:xfrm>
          <a:custGeom>
            <a:avLst/>
            <a:gdLst/>
            <a:ahLst/>
            <a:cxnLst/>
            <a:rect l="l" t="t" r="r" b="b"/>
            <a:pathLst>
              <a:path w="12064" h="0">
                <a:moveTo>
                  <a:pt x="0" y="0"/>
                </a:moveTo>
                <a:lnTo>
                  <a:pt x="12070" y="0"/>
                </a:lnTo>
              </a:path>
            </a:pathLst>
          </a:custGeom>
          <a:ln w="1633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5499521" y="3470254"/>
            <a:ext cx="62865" cy="90170"/>
          </a:xfrm>
          <a:custGeom>
            <a:avLst/>
            <a:gdLst/>
            <a:ahLst/>
            <a:cxnLst/>
            <a:rect l="l" t="t" r="r" b="b"/>
            <a:pathLst>
              <a:path w="62864" h="90170">
                <a:moveTo>
                  <a:pt x="57292" y="77597"/>
                </a:moveTo>
                <a:lnTo>
                  <a:pt x="41041" y="77597"/>
                </a:lnTo>
                <a:lnTo>
                  <a:pt x="49490" y="73512"/>
                </a:lnTo>
                <a:lnTo>
                  <a:pt x="49490" y="57176"/>
                </a:lnTo>
                <a:lnTo>
                  <a:pt x="45869" y="54454"/>
                </a:lnTo>
                <a:lnTo>
                  <a:pt x="35005" y="51731"/>
                </a:lnTo>
                <a:lnTo>
                  <a:pt x="20520" y="47647"/>
                </a:lnTo>
                <a:lnTo>
                  <a:pt x="13108" y="45030"/>
                </a:lnTo>
                <a:lnTo>
                  <a:pt x="7393" y="41010"/>
                </a:lnTo>
                <a:lnTo>
                  <a:pt x="3715" y="35203"/>
                </a:lnTo>
                <a:lnTo>
                  <a:pt x="2414" y="27227"/>
                </a:lnTo>
                <a:lnTo>
                  <a:pt x="4734" y="14932"/>
                </a:lnTo>
                <a:lnTo>
                  <a:pt x="11014" y="6466"/>
                </a:lnTo>
                <a:lnTo>
                  <a:pt x="20237" y="1574"/>
                </a:lnTo>
                <a:lnTo>
                  <a:pt x="31384" y="0"/>
                </a:lnTo>
                <a:lnTo>
                  <a:pt x="46925" y="3679"/>
                </a:lnTo>
                <a:lnTo>
                  <a:pt x="55224" y="12081"/>
                </a:lnTo>
                <a:lnTo>
                  <a:pt x="55286" y="12252"/>
                </a:lnTo>
                <a:lnTo>
                  <a:pt x="25349" y="12252"/>
                </a:lnTo>
                <a:lnTo>
                  <a:pt x="14485" y="13613"/>
                </a:lnTo>
                <a:lnTo>
                  <a:pt x="14485" y="31311"/>
                </a:lnTo>
                <a:lnTo>
                  <a:pt x="18106" y="32672"/>
                </a:lnTo>
                <a:lnTo>
                  <a:pt x="28970" y="35395"/>
                </a:lnTo>
                <a:lnTo>
                  <a:pt x="41041" y="39479"/>
                </a:lnTo>
                <a:lnTo>
                  <a:pt x="51056" y="43073"/>
                </a:lnTo>
                <a:lnTo>
                  <a:pt x="57789" y="47817"/>
                </a:lnTo>
                <a:lnTo>
                  <a:pt x="61580" y="53837"/>
                </a:lnTo>
                <a:lnTo>
                  <a:pt x="62769" y="61260"/>
                </a:lnTo>
                <a:lnTo>
                  <a:pt x="60430" y="73193"/>
                </a:lnTo>
                <a:lnTo>
                  <a:pt x="57292" y="77597"/>
                </a:lnTo>
                <a:close/>
              </a:path>
              <a:path w="62864" h="90170">
                <a:moveTo>
                  <a:pt x="59147" y="27227"/>
                </a:moveTo>
                <a:lnTo>
                  <a:pt x="47076" y="27227"/>
                </a:lnTo>
                <a:lnTo>
                  <a:pt x="47076" y="21781"/>
                </a:lnTo>
                <a:lnTo>
                  <a:pt x="45869" y="12252"/>
                </a:lnTo>
                <a:lnTo>
                  <a:pt x="55286" y="12252"/>
                </a:lnTo>
                <a:lnTo>
                  <a:pt x="58544" y="21249"/>
                </a:lnTo>
                <a:lnTo>
                  <a:pt x="59147" y="27227"/>
                </a:lnTo>
                <a:close/>
              </a:path>
              <a:path w="62864" h="90170">
                <a:moveTo>
                  <a:pt x="32591" y="89849"/>
                </a:moveTo>
                <a:lnTo>
                  <a:pt x="14768" y="86701"/>
                </a:lnTo>
                <a:lnTo>
                  <a:pt x="4979" y="78958"/>
                </a:lnTo>
                <a:lnTo>
                  <a:pt x="848" y="69173"/>
                </a:lnTo>
                <a:lnTo>
                  <a:pt x="0" y="59899"/>
                </a:lnTo>
                <a:lnTo>
                  <a:pt x="12070" y="59899"/>
                </a:lnTo>
                <a:lnTo>
                  <a:pt x="13240" y="65536"/>
                </a:lnTo>
                <a:lnTo>
                  <a:pt x="15994" y="71300"/>
                </a:lnTo>
                <a:lnTo>
                  <a:pt x="21916" y="75788"/>
                </a:lnTo>
                <a:lnTo>
                  <a:pt x="32591" y="77597"/>
                </a:lnTo>
                <a:lnTo>
                  <a:pt x="57292" y="77597"/>
                </a:lnTo>
                <a:lnTo>
                  <a:pt x="54017" y="82191"/>
                </a:lnTo>
                <a:lnTo>
                  <a:pt x="44436" y="87870"/>
                </a:lnTo>
                <a:lnTo>
                  <a:pt x="32591" y="8984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5611781" y="3470254"/>
            <a:ext cx="62865" cy="90170"/>
          </a:xfrm>
          <a:custGeom>
            <a:avLst/>
            <a:gdLst/>
            <a:ahLst/>
            <a:cxnLst/>
            <a:rect l="l" t="t" r="r" b="b"/>
            <a:pathLst>
              <a:path w="62864" h="90170">
                <a:moveTo>
                  <a:pt x="57292" y="77597"/>
                </a:moveTo>
                <a:lnTo>
                  <a:pt x="42248" y="77597"/>
                </a:lnTo>
                <a:lnTo>
                  <a:pt x="49490" y="73512"/>
                </a:lnTo>
                <a:lnTo>
                  <a:pt x="49490" y="57176"/>
                </a:lnTo>
                <a:lnTo>
                  <a:pt x="45869" y="54454"/>
                </a:lnTo>
                <a:lnTo>
                  <a:pt x="35005" y="51731"/>
                </a:lnTo>
                <a:lnTo>
                  <a:pt x="20520" y="47647"/>
                </a:lnTo>
                <a:lnTo>
                  <a:pt x="13108" y="45030"/>
                </a:lnTo>
                <a:lnTo>
                  <a:pt x="7393" y="41010"/>
                </a:lnTo>
                <a:lnTo>
                  <a:pt x="3715" y="35203"/>
                </a:lnTo>
                <a:lnTo>
                  <a:pt x="2414" y="27227"/>
                </a:lnTo>
                <a:lnTo>
                  <a:pt x="4903" y="14932"/>
                </a:lnTo>
                <a:lnTo>
                  <a:pt x="11467" y="6466"/>
                </a:lnTo>
                <a:lnTo>
                  <a:pt x="20746" y="1574"/>
                </a:lnTo>
                <a:lnTo>
                  <a:pt x="31384" y="0"/>
                </a:lnTo>
                <a:lnTo>
                  <a:pt x="47114" y="3679"/>
                </a:lnTo>
                <a:lnTo>
                  <a:pt x="55828" y="12081"/>
                </a:lnTo>
                <a:lnTo>
                  <a:pt x="55897" y="12252"/>
                </a:lnTo>
                <a:lnTo>
                  <a:pt x="26556" y="12252"/>
                </a:lnTo>
                <a:lnTo>
                  <a:pt x="15692" y="13613"/>
                </a:lnTo>
                <a:lnTo>
                  <a:pt x="15692" y="31311"/>
                </a:lnTo>
                <a:lnTo>
                  <a:pt x="19313" y="32672"/>
                </a:lnTo>
                <a:lnTo>
                  <a:pt x="28970" y="35395"/>
                </a:lnTo>
                <a:lnTo>
                  <a:pt x="41041" y="39479"/>
                </a:lnTo>
                <a:lnTo>
                  <a:pt x="51056" y="43073"/>
                </a:lnTo>
                <a:lnTo>
                  <a:pt x="57789" y="47817"/>
                </a:lnTo>
                <a:lnTo>
                  <a:pt x="61580" y="53837"/>
                </a:lnTo>
                <a:lnTo>
                  <a:pt x="62769" y="61260"/>
                </a:lnTo>
                <a:lnTo>
                  <a:pt x="60430" y="73193"/>
                </a:lnTo>
                <a:lnTo>
                  <a:pt x="57292" y="77597"/>
                </a:lnTo>
                <a:close/>
              </a:path>
              <a:path w="62864" h="90170">
                <a:moveTo>
                  <a:pt x="60354" y="27227"/>
                </a:moveTo>
                <a:lnTo>
                  <a:pt x="48283" y="27227"/>
                </a:lnTo>
                <a:lnTo>
                  <a:pt x="48283" y="21781"/>
                </a:lnTo>
                <a:lnTo>
                  <a:pt x="45869" y="12252"/>
                </a:lnTo>
                <a:lnTo>
                  <a:pt x="55897" y="12252"/>
                </a:lnTo>
                <a:lnTo>
                  <a:pt x="59562" y="21249"/>
                </a:lnTo>
                <a:lnTo>
                  <a:pt x="60354" y="27227"/>
                </a:lnTo>
                <a:close/>
              </a:path>
              <a:path w="62864" h="90170">
                <a:moveTo>
                  <a:pt x="32591" y="89849"/>
                </a:moveTo>
                <a:lnTo>
                  <a:pt x="15447" y="86701"/>
                </a:lnTo>
                <a:lnTo>
                  <a:pt x="5884" y="78958"/>
                </a:lnTo>
                <a:lnTo>
                  <a:pt x="1527" y="69173"/>
                </a:lnTo>
                <a:lnTo>
                  <a:pt x="0" y="59899"/>
                </a:lnTo>
                <a:lnTo>
                  <a:pt x="13278" y="59899"/>
                </a:lnTo>
                <a:lnTo>
                  <a:pt x="13749" y="65536"/>
                </a:lnTo>
                <a:lnTo>
                  <a:pt x="16144" y="71300"/>
                </a:lnTo>
                <a:lnTo>
                  <a:pt x="21935" y="75788"/>
                </a:lnTo>
                <a:lnTo>
                  <a:pt x="32591" y="77597"/>
                </a:lnTo>
                <a:lnTo>
                  <a:pt x="57292" y="77597"/>
                </a:lnTo>
                <a:lnTo>
                  <a:pt x="54017" y="82191"/>
                </a:lnTo>
                <a:lnTo>
                  <a:pt x="44436" y="87870"/>
                </a:lnTo>
                <a:lnTo>
                  <a:pt x="32591" y="8984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5689035" y="3441665"/>
            <a:ext cx="61594" cy="116205"/>
          </a:xfrm>
          <a:custGeom>
            <a:avLst/>
            <a:gdLst/>
            <a:ahLst/>
            <a:cxnLst/>
            <a:rect l="l" t="t" r="r" b="b"/>
            <a:pathLst>
              <a:path w="61595" h="116204">
                <a:moveTo>
                  <a:pt x="13278" y="115714"/>
                </a:moveTo>
                <a:lnTo>
                  <a:pt x="0" y="115714"/>
                </a:lnTo>
                <a:lnTo>
                  <a:pt x="0" y="0"/>
                </a:lnTo>
                <a:lnTo>
                  <a:pt x="13278" y="0"/>
                </a:lnTo>
                <a:lnTo>
                  <a:pt x="13278" y="42201"/>
                </a:lnTo>
                <a:lnTo>
                  <a:pt x="33798" y="42201"/>
                </a:lnTo>
                <a:lnTo>
                  <a:pt x="26518" y="43584"/>
                </a:lnTo>
                <a:lnTo>
                  <a:pt x="19917" y="48157"/>
                </a:lnTo>
                <a:lnTo>
                  <a:pt x="15126" y="56559"/>
                </a:lnTo>
                <a:lnTo>
                  <a:pt x="13278" y="69428"/>
                </a:lnTo>
                <a:lnTo>
                  <a:pt x="13278" y="115714"/>
                </a:lnTo>
                <a:close/>
              </a:path>
              <a:path w="61595" h="116204">
                <a:moveTo>
                  <a:pt x="61561" y="115714"/>
                </a:moveTo>
                <a:lnTo>
                  <a:pt x="49490" y="115714"/>
                </a:lnTo>
                <a:lnTo>
                  <a:pt x="49490" y="49008"/>
                </a:lnTo>
                <a:lnTo>
                  <a:pt x="45869" y="42201"/>
                </a:lnTo>
                <a:lnTo>
                  <a:pt x="13278" y="42201"/>
                </a:lnTo>
                <a:lnTo>
                  <a:pt x="16503" y="37777"/>
                </a:lnTo>
                <a:lnTo>
                  <a:pt x="20973" y="33353"/>
                </a:lnTo>
                <a:lnTo>
                  <a:pt x="27027" y="29949"/>
                </a:lnTo>
                <a:lnTo>
                  <a:pt x="35005" y="28588"/>
                </a:lnTo>
                <a:lnTo>
                  <a:pt x="44247" y="29822"/>
                </a:lnTo>
                <a:lnTo>
                  <a:pt x="52810" y="34374"/>
                </a:lnTo>
                <a:lnTo>
                  <a:pt x="59110" y="43520"/>
                </a:lnTo>
                <a:lnTo>
                  <a:pt x="61561" y="58538"/>
                </a:lnTo>
                <a:lnTo>
                  <a:pt x="61561" y="11571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5766289" y="3470254"/>
            <a:ext cx="70485" cy="90170"/>
          </a:xfrm>
          <a:custGeom>
            <a:avLst/>
            <a:gdLst/>
            <a:ahLst/>
            <a:cxnLst/>
            <a:rect l="l" t="t" r="r" b="b"/>
            <a:pathLst>
              <a:path w="70485" h="90170">
                <a:moveTo>
                  <a:pt x="14485" y="28588"/>
                </a:moveTo>
                <a:lnTo>
                  <a:pt x="3621" y="28588"/>
                </a:lnTo>
                <a:lnTo>
                  <a:pt x="5790" y="15506"/>
                </a:lnTo>
                <a:lnTo>
                  <a:pt x="11920" y="6636"/>
                </a:lnTo>
                <a:lnTo>
                  <a:pt x="21444" y="1595"/>
                </a:lnTo>
                <a:lnTo>
                  <a:pt x="33798" y="0"/>
                </a:lnTo>
                <a:lnTo>
                  <a:pt x="40871" y="765"/>
                </a:lnTo>
                <a:lnTo>
                  <a:pt x="50547" y="4084"/>
                </a:lnTo>
                <a:lnTo>
                  <a:pt x="59091" y="11486"/>
                </a:lnTo>
                <a:lnTo>
                  <a:pt x="59307" y="12252"/>
                </a:lnTo>
                <a:lnTo>
                  <a:pt x="18106" y="12252"/>
                </a:lnTo>
                <a:lnTo>
                  <a:pt x="15692" y="21781"/>
                </a:lnTo>
                <a:lnTo>
                  <a:pt x="14485" y="28588"/>
                </a:lnTo>
                <a:close/>
              </a:path>
              <a:path w="70485" h="90170">
                <a:moveTo>
                  <a:pt x="22934" y="89849"/>
                </a:moveTo>
                <a:lnTo>
                  <a:pt x="13749" y="88126"/>
                </a:lnTo>
                <a:lnTo>
                  <a:pt x="6488" y="83212"/>
                </a:lnTo>
                <a:lnTo>
                  <a:pt x="1716" y="75491"/>
                </a:lnTo>
                <a:lnTo>
                  <a:pt x="0" y="65344"/>
                </a:lnTo>
                <a:lnTo>
                  <a:pt x="528" y="58814"/>
                </a:lnTo>
                <a:lnTo>
                  <a:pt x="3319" y="50880"/>
                </a:lnTo>
                <a:lnTo>
                  <a:pt x="10184" y="43712"/>
                </a:lnTo>
                <a:lnTo>
                  <a:pt x="22934" y="39479"/>
                </a:lnTo>
                <a:lnTo>
                  <a:pt x="43455" y="35395"/>
                </a:lnTo>
                <a:lnTo>
                  <a:pt x="45869" y="35395"/>
                </a:lnTo>
                <a:lnTo>
                  <a:pt x="49490" y="34033"/>
                </a:lnTo>
                <a:lnTo>
                  <a:pt x="49490" y="16336"/>
                </a:lnTo>
                <a:lnTo>
                  <a:pt x="44662" y="12252"/>
                </a:lnTo>
                <a:lnTo>
                  <a:pt x="59307" y="12252"/>
                </a:lnTo>
                <a:lnTo>
                  <a:pt x="62769" y="24504"/>
                </a:lnTo>
                <a:lnTo>
                  <a:pt x="62769" y="43563"/>
                </a:lnTo>
                <a:lnTo>
                  <a:pt x="49490" y="43563"/>
                </a:lnTo>
                <a:lnTo>
                  <a:pt x="47076" y="46285"/>
                </a:lnTo>
                <a:lnTo>
                  <a:pt x="44662" y="47647"/>
                </a:lnTo>
                <a:lnTo>
                  <a:pt x="28970" y="49008"/>
                </a:lnTo>
                <a:lnTo>
                  <a:pt x="22934" y="50369"/>
                </a:lnTo>
                <a:lnTo>
                  <a:pt x="12070" y="53092"/>
                </a:lnTo>
                <a:lnTo>
                  <a:pt x="12070" y="72151"/>
                </a:lnTo>
                <a:lnTo>
                  <a:pt x="16899" y="77597"/>
                </a:lnTo>
                <a:lnTo>
                  <a:pt x="49363" y="77597"/>
                </a:lnTo>
                <a:lnTo>
                  <a:pt x="46360" y="80660"/>
                </a:lnTo>
                <a:lnTo>
                  <a:pt x="40437" y="85084"/>
                </a:lnTo>
                <a:lnTo>
                  <a:pt x="32704" y="88487"/>
                </a:lnTo>
                <a:lnTo>
                  <a:pt x="22934" y="89849"/>
                </a:lnTo>
                <a:close/>
              </a:path>
              <a:path w="70485" h="90170">
                <a:moveTo>
                  <a:pt x="49363" y="77597"/>
                </a:moveTo>
                <a:lnTo>
                  <a:pt x="26556" y="77597"/>
                </a:lnTo>
                <a:lnTo>
                  <a:pt x="35232" y="76150"/>
                </a:lnTo>
                <a:lnTo>
                  <a:pt x="42550" y="72151"/>
                </a:lnTo>
                <a:lnTo>
                  <a:pt x="47604" y="66110"/>
                </a:lnTo>
                <a:lnTo>
                  <a:pt x="49490" y="58538"/>
                </a:lnTo>
                <a:lnTo>
                  <a:pt x="49490" y="43563"/>
                </a:lnTo>
                <a:lnTo>
                  <a:pt x="62769" y="43563"/>
                </a:lnTo>
                <a:lnTo>
                  <a:pt x="62769" y="76235"/>
                </a:lnTo>
                <a:lnTo>
                  <a:pt x="50698" y="76235"/>
                </a:lnTo>
                <a:lnTo>
                  <a:pt x="49363" y="77597"/>
                </a:lnTo>
                <a:close/>
              </a:path>
              <a:path w="70485" h="90170">
                <a:moveTo>
                  <a:pt x="68804" y="88487"/>
                </a:moveTo>
                <a:lnTo>
                  <a:pt x="51905" y="88487"/>
                </a:lnTo>
                <a:lnTo>
                  <a:pt x="50698" y="83042"/>
                </a:lnTo>
                <a:lnTo>
                  <a:pt x="50698" y="76235"/>
                </a:lnTo>
                <a:lnTo>
                  <a:pt x="62769" y="76235"/>
                </a:lnTo>
                <a:lnTo>
                  <a:pt x="63976" y="77597"/>
                </a:lnTo>
                <a:lnTo>
                  <a:pt x="70011" y="77597"/>
                </a:lnTo>
                <a:lnTo>
                  <a:pt x="70011" y="87126"/>
                </a:lnTo>
                <a:lnTo>
                  <a:pt x="68804" y="8848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5851993" y="3470254"/>
            <a:ext cx="37465" cy="87630"/>
          </a:xfrm>
          <a:custGeom>
            <a:avLst/>
            <a:gdLst/>
            <a:ahLst/>
            <a:cxnLst/>
            <a:rect l="l" t="t" r="r" b="b"/>
            <a:pathLst>
              <a:path w="37464" h="87629">
                <a:moveTo>
                  <a:pt x="26759" y="16336"/>
                </a:moveTo>
                <a:lnTo>
                  <a:pt x="12070" y="16336"/>
                </a:lnTo>
                <a:lnTo>
                  <a:pt x="16654" y="9763"/>
                </a:lnTo>
                <a:lnTo>
                  <a:pt x="21576" y="4594"/>
                </a:lnTo>
                <a:lnTo>
                  <a:pt x="27178" y="1212"/>
                </a:lnTo>
                <a:lnTo>
                  <a:pt x="33798" y="0"/>
                </a:lnTo>
                <a:lnTo>
                  <a:pt x="36212" y="0"/>
                </a:lnTo>
                <a:lnTo>
                  <a:pt x="37420" y="1361"/>
                </a:lnTo>
                <a:lnTo>
                  <a:pt x="37420" y="14974"/>
                </a:lnTo>
                <a:lnTo>
                  <a:pt x="32591" y="14974"/>
                </a:lnTo>
                <a:lnTo>
                  <a:pt x="26759" y="16336"/>
                </a:lnTo>
                <a:close/>
              </a:path>
              <a:path w="37464" h="87629">
                <a:moveTo>
                  <a:pt x="13278" y="87126"/>
                </a:moveTo>
                <a:lnTo>
                  <a:pt x="0" y="87126"/>
                </a:lnTo>
                <a:lnTo>
                  <a:pt x="0" y="2722"/>
                </a:lnTo>
                <a:lnTo>
                  <a:pt x="12070" y="2722"/>
                </a:lnTo>
                <a:lnTo>
                  <a:pt x="12070" y="16336"/>
                </a:lnTo>
                <a:lnTo>
                  <a:pt x="26759" y="16336"/>
                </a:lnTo>
                <a:lnTo>
                  <a:pt x="24481" y="16867"/>
                </a:lnTo>
                <a:lnTo>
                  <a:pt x="18408" y="21951"/>
                </a:lnTo>
                <a:lnTo>
                  <a:pt x="14598" y="29332"/>
                </a:lnTo>
                <a:lnTo>
                  <a:pt x="13278" y="38117"/>
                </a:lnTo>
                <a:lnTo>
                  <a:pt x="13278" y="8712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5895449" y="3470254"/>
            <a:ext cx="67945" cy="90170"/>
          </a:xfrm>
          <a:custGeom>
            <a:avLst/>
            <a:gdLst/>
            <a:ahLst/>
            <a:cxnLst/>
            <a:rect l="l" t="t" r="r" b="b"/>
            <a:pathLst>
              <a:path w="67945" h="90170">
                <a:moveTo>
                  <a:pt x="45869" y="89849"/>
                </a:moveTo>
                <a:lnTo>
                  <a:pt x="33798" y="89849"/>
                </a:lnTo>
                <a:lnTo>
                  <a:pt x="19351" y="86701"/>
                </a:lnTo>
                <a:lnTo>
                  <a:pt x="8751" y="77937"/>
                </a:lnTo>
                <a:lnTo>
                  <a:pt x="2225" y="64579"/>
                </a:lnTo>
                <a:lnTo>
                  <a:pt x="0" y="47647"/>
                </a:lnTo>
                <a:lnTo>
                  <a:pt x="2093" y="29290"/>
                </a:lnTo>
                <a:lnTo>
                  <a:pt x="8600" y="14124"/>
                </a:lnTo>
                <a:lnTo>
                  <a:pt x="19860" y="3807"/>
                </a:lnTo>
                <a:lnTo>
                  <a:pt x="36212" y="0"/>
                </a:lnTo>
                <a:lnTo>
                  <a:pt x="50283" y="3658"/>
                </a:lnTo>
                <a:lnTo>
                  <a:pt x="59730" y="13613"/>
                </a:lnTo>
                <a:lnTo>
                  <a:pt x="33798" y="13613"/>
                </a:lnTo>
                <a:lnTo>
                  <a:pt x="26009" y="15719"/>
                </a:lnTo>
                <a:lnTo>
                  <a:pt x="19464" y="21271"/>
                </a:lnTo>
                <a:lnTo>
                  <a:pt x="14956" y="29120"/>
                </a:lnTo>
                <a:lnTo>
                  <a:pt x="13278" y="38117"/>
                </a:lnTo>
                <a:lnTo>
                  <a:pt x="66493" y="38117"/>
                </a:lnTo>
                <a:lnTo>
                  <a:pt x="67597" y="50369"/>
                </a:lnTo>
                <a:lnTo>
                  <a:pt x="13278" y="50369"/>
                </a:lnTo>
                <a:lnTo>
                  <a:pt x="14636" y="61516"/>
                </a:lnTo>
                <a:lnTo>
                  <a:pt x="18710" y="70109"/>
                </a:lnTo>
                <a:lnTo>
                  <a:pt x="25499" y="75640"/>
                </a:lnTo>
                <a:lnTo>
                  <a:pt x="35005" y="77597"/>
                </a:lnTo>
                <a:lnTo>
                  <a:pt x="60308" y="77597"/>
                </a:lnTo>
                <a:lnTo>
                  <a:pt x="59789" y="78490"/>
                </a:lnTo>
                <a:lnTo>
                  <a:pt x="54319" y="84403"/>
                </a:lnTo>
                <a:lnTo>
                  <a:pt x="50698" y="87126"/>
                </a:lnTo>
                <a:lnTo>
                  <a:pt x="45869" y="89849"/>
                </a:lnTo>
                <a:close/>
              </a:path>
              <a:path w="67945" h="90170">
                <a:moveTo>
                  <a:pt x="66493" y="38117"/>
                </a:moveTo>
                <a:lnTo>
                  <a:pt x="55526" y="38117"/>
                </a:lnTo>
                <a:lnTo>
                  <a:pt x="53828" y="29120"/>
                </a:lnTo>
                <a:lnTo>
                  <a:pt x="50094" y="21271"/>
                </a:lnTo>
                <a:lnTo>
                  <a:pt x="43644" y="15719"/>
                </a:lnTo>
                <a:lnTo>
                  <a:pt x="33798" y="13613"/>
                </a:lnTo>
                <a:lnTo>
                  <a:pt x="59730" y="13613"/>
                </a:lnTo>
                <a:lnTo>
                  <a:pt x="60053" y="13953"/>
                </a:lnTo>
                <a:lnTo>
                  <a:pt x="65749" y="29864"/>
                </a:lnTo>
                <a:lnTo>
                  <a:pt x="66493" y="38117"/>
                </a:lnTo>
                <a:close/>
              </a:path>
              <a:path w="67945" h="90170">
                <a:moveTo>
                  <a:pt x="60308" y="77597"/>
                </a:moveTo>
                <a:lnTo>
                  <a:pt x="47076" y="77597"/>
                </a:lnTo>
                <a:lnTo>
                  <a:pt x="54319" y="66706"/>
                </a:lnTo>
                <a:lnTo>
                  <a:pt x="54319" y="61260"/>
                </a:lnTo>
                <a:lnTo>
                  <a:pt x="67597" y="61260"/>
                </a:lnTo>
                <a:lnTo>
                  <a:pt x="66201" y="65642"/>
                </a:lnTo>
                <a:lnTo>
                  <a:pt x="63674" y="71811"/>
                </a:lnTo>
                <a:lnTo>
                  <a:pt x="60308" y="7759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5975117" y="3441665"/>
            <a:ext cx="66675" cy="118745"/>
          </a:xfrm>
          <a:custGeom>
            <a:avLst/>
            <a:gdLst/>
            <a:ahLst/>
            <a:cxnLst/>
            <a:rect l="l" t="t" r="r" b="b"/>
            <a:pathLst>
              <a:path w="66675" h="118745">
                <a:moveTo>
                  <a:pt x="66390" y="43563"/>
                </a:moveTo>
                <a:lnTo>
                  <a:pt x="53112" y="43563"/>
                </a:lnTo>
                <a:lnTo>
                  <a:pt x="54319" y="42201"/>
                </a:lnTo>
                <a:lnTo>
                  <a:pt x="54319" y="0"/>
                </a:lnTo>
                <a:lnTo>
                  <a:pt x="66390" y="0"/>
                </a:lnTo>
                <a:lnTo>
                  <a:pt x="66390" y="43563"/>
                </a:lnTo>
                <a:close/>
              </a:path>
              <a:path w="66675" h="118745">
                <a:moveTo>
                  <a:pt x="32591" y="118437"/>
                </a:moveTo>
                <a:lnTo>
                  <a:pt x="16805" y="113864"/>
                </a:lnTo>
                <a:lnTo>
                  <a:pt x="6789" y="102271"/>
                </a:lnTo>
                <a:lnTo>
                  <a:pt x="1527" y="86849"/>
                </a:lnTo>
                <a:lnTo>
                  <a:pt x="0" y="70790"/>
                </a:lnTo>
                <a:lnTo>
                  <a:pt x="2018" y="54432"/>
                </a:lnTo>
                <a:lnTo>
                  <a:pt x="7997" y="41010"/>
                </a:lnTo>
                <a:lnTo>
                  <a:pt x="17823" y="31927"/>
                </a:lnTo>
                <a:lnTo>
                  <a:pt x="31384" y="28588"/>
                </a:lnTo>
                <a:lnTo>
                  <a:pt x="40041" y="30162"/>
                </a:lnTo>
                <a:lnTo>
                  <a:pt x="46322" y="34033"/>
                </a:lnTo>
                <a:lnTo>
                  <a:pt x="50566" y="38926"/>
                </a:lnTo>
                <a:lnTo>
                  <a:pt x="52364" y="42201"/>
                </a:lnTo>
                <a:lnTo>
                  <a:pt x="33798" y="42201"/>
                </a:lnTo>
                <a:lnTo>
                  <a:pt x="22444" y="45562"/>
                </a:lnTo>
                <a:lnTo>
                  <a:pt x="16295" y="53773"/>
                </a:lnTo>
                <a:lnTo>
                  <a:pt x="13768" y="64026"/>
                </a:lnTo>
                <a:lnTo>
                  <a:pt x="13278" y="73512"/>
                </a:lnTo>
                <a:lnTo>
                  <a:pt x="14447" y="86658"/>
                </a:lnTo>
                <a:lnTo>
                  <a:pt x="18106" y="96996"/>
                </a:lnTo>
                <a:lnTo>
                  <a:pt x="24481" y="103760"/>
                </a:lnTo>
                <a:lnTo>
                  <a:pt x="33798" y="106185"/>
                </a:lnTo>
                <a:lnTo>
                  <a:pt x="53425" y="106185"/>
                </a:lnTo>
                <a:lnTo>
                  <a:pt x="49905" y="111545"/>
                </a:lnTo>
                <a:lnTo>
                  <a:pt x="44360" y="115714"/>
                </a:lnTo>
                <a:lnTo>
                  <a:pt x="38363" y="117841"/>
                </a:lnTo>
                <a:lnTo>
                  <a:pt x="32591" y="118437"/>
                </a:lnTo>
                <a:close/>
              </a:path>
              <a:path w="66675" h="118745">
                <a:moveTo>
                  <a:pt x="53425" y="106185"/>
                </a:moveTo>
                <a:lnTo>
                  <a:pt x="33798" y="106185"/>
                </a:lnTo>
                <a:lnTo>
                  <a:pt x="40060" y="104972"/>
                </a:lnTo>
                <a:lnTo>
                  <a:pt x="46775" y="100569"/>
                </a:lnTo>
                <a:lnTo>
                  <a:pt x="52131" y="91827"/>
                </a:lnTo>
                <a:lnTo>
                  <a:pt x="54319" y="77597"/>
                </a:lnTo>
                <a:lnTo>
                  <a:pt x="53659" y="66323"/>
                </a:lnTo>
                <a:lnTo>
                  <a:pt x="50848" y="54794"/>
                </a:lnTo>
                <a:lnTo>
                  <a:pt x="44643" y="45817"/>
                </a:lnTo>
                <a:lnTo>
                  <a:pt x="33798" y="42201"/>
                </a:lnTo>
                <a:lnTo>
                  <a:pt x="52364" y="42201"/>
                </a:lnTo>
                <a:lnTo>
                  <a:pt x="53112" y="43563"/>
                </a:lnTo>
                <a:lnTo>
                  <a:pt x="66390" y="43563"/>
                </a:lnTo>
                <a:lnTo>
                  <a:pt x="66390" y="104824"/>
                </a:lnTo>
                <a:lnTo>
                  <a:pt x="54319" y="104824"/>
                </a:lnTo>
                <a:lnTo>
                  <a:pt x="53425" y="106185"/>
                </a:lnTo>
                <a:close/>
              </a:path>
              <a:path w="66675" h="118745">
                <a:moveTo>
                  <a:pt x="66390" y="115714"/>
                </a:moveTo>
                <a:lnTo>
                  <a:pt x="54319" y="115714"/>
                </a:lnTo>
                <a:lnTo>
                  <a:pt x="54319" y="104824"/>
                </a:lnTo>
                <a:lnTo>
                  <a:pt x="66390" y="104824"/>
                </a:lnTo>
                <a:lnTo>
                  <a:pt x="66390" y="11571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6063235" y="3549212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 h="0">
                <a:moveTo>
                  <a:pt x="0" y="0"/>
                </a:moveTo>
                <a:lnTo>
                  <a:pt x="14485" y="0"/>
                </a:lnTo>
              </a:path>
            </a:pathLst>
          </a:custGeom>
          <a:ln w="1633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3851589" y="3737078"/>
            <a:ext cx="1633446" cy="151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5547201" y="3769751"/>
            <a:ext cx="0" cy="84455"/>
          </a:xfrm>
          <a:custGeom>
            <a:avLst/>
            <a:gdLst/>
            <a:ahLst/>
            <a:cxnLst/>
            <a:rect l="l" t="t" r="r" b="b"/>
            <a:pathLst>
              <a:path w="0" h="84454">
                <a:moveTo>
                  <a:pt x="0" y="0"/>
                </a:moveTo>
                <a:lnTo>
                  <a:pt x="0" y="84403"/>
                </a:lnTo>
              </a:path>
            </a:pathLst>
          </a:custGeom>
          <a:ln w="1327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5540562" y="3745246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 h="0">
                <a:moveTo>
                  <a:pt x="0" y="0"/>
                </a:moveTo>
                <a:lnTo>
                  <a:pt x="13278" y="0"/>
                </a:lnTo>
              </a:path>
            </a:pathLst>
          </a:custGeom>
          <a:ln w="1633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5568326" y="3767028"/>
            <a:ext cx="61594" cy="90170"/>
          </a:xfrm>
          <a:custGeom>
            <a:avLst/>
            <a:gdLst/>
            <a:ahLst/>
            <a:cxnLst/>
            <a:rect l="l" t="t" r="r" b="b"/>
            <a:pathLst>
              <a:path w="61595" h="90170">
                <a:moveTo>
                  <a:pt x="56476" y="77597"/>
                </a:moveTo>
                <a:lnTo>
                  <a:pt x="41041" y="77597"/>
                </a:lnTo>
                <a:lnTo>
                  <a:pt x="49490" y="73512"/>
                </a:lnTo>
                <a:lnTo>
                  <a:pt x="49490" y="57176"/>
                </a:lnTo>
                <a:lnTo>
                  <a:pt x="44662" y="54454"/>
                </a:lnTo>
                <a:lnTo>
                  <a:pt x="33798" y="51731"/>
                </a:lnTo>
                <a:lnTo>
                  <a:pt x="19313" y="47647"/>
                </a:lnTo>
                <a:lnTo>
                  <a:pt x="12599" y="44839"/>
                </a:lnTo>
                <a:lnTo>
                  <a:pt x="7242" y="40500"/>
                </a:lnTo>
                <a:lnTo>
                  <a:pt x="3696" y="34629"/>
                </a:lnTo>
                <a:lnTo>
                  <a:pt x="2414" y="27227"/>
                </a:lnTo>
                <a:lnTo>
                  <a:pt x="4715" y="14932"/>
                </a:lnTo>
                <a:lnTo>
                  <a:pt x="10863" y="6466"/>
                </a:lnTo>
                <a:lnTo>
                  <a:pt x="19728" y="1574"/>
                </a:lnTo>
                <a:lnTo>
                  <a:pt x="30177" y="0"/>
                </a:lnTo>
                <a:lnTo>
                  <a:pt x="46416" y="3467"/>
                </a:lnTo>
                <a:lnTo>
                  <a:pt x="55073" y="11401"/>
                </a:lnTo>
                <a:lnTo>
                  <a:pt x="55411" y="12252"/>
                </a:lnTo>
                <a:lnTo>
                  <a:pt x="25349" y="12252"/>
                </a:lnTo>
                <a:lnTo>
                  <a:pt x="14485" y="13613"/>
                </a:lnTo>
                <a:lnTo>
                  <a:pt x="14485" y="31311"/>
                </a:lnTo>
                <a:lnTo>
                  <a:pt x="18106" y="32672"/>
                </a:lnTo>
                <a:lnTo>
                  <a:pt x="27763" y="35395"/>
                </a:lnTo>
                <a:lnTo>
                  <a:pt x="41041" y="39479"/>
                </a:lnTo>
                <a:lnTo>
                  <a:pt x="50867" y="43073"/>
                </a:lnTo>
                <a:lnTo>
                  <a:pt x="57186" y="47817"/>
                </a:lnTo>
                <a:lnTo>
                  <a:pt x="60562" y="53837"/>
                </a:lnTo>
                <a:lnTo>
                  <a:pt x="61561" y="61260"/>
                </a:lnTo>
                <a:lnTo>
                  <a:pt x="59411" y="73193"/>
                </a:lnTo>
                <a:lnTo>
                  <a:pt x="56476" y="77597"/>
                </a:lnTo>
                <a:close/>
              </a:path>
              <a:path w="61595" h="90170">
                <a:moveTo>
                  <a:pt x="59147" y="25865"/>
                </a:moveTo>
                <a:lnTo>
                  <a:pt x="47076" y="25865"/>
                </a:lnTo>
                <a:lnTo>
                  <a:pt x="47076" y="20420"/>
                </a:lnTo>
                <a:lnTo>
                  <a:pt x="45869" y="12252"/>
                </a:lnTo>
                <a:lnTo>
                  <a:pt x="55411" y="12252"/>
                </a:lnTo>
                <a:lnTo>
                  <a:pt x="58525" y="20101"/>
                </a:lnTo>
                <a:lnTo>
                  <a:pt x="59147" y="25865"/>
                </a:lnTo>
                <a:close/>
              </a:path>
              <a:path w="61595" h="90170">
                <a:moveTo>
                  <a:pt x="32591" y="89849"/>
                </a:moveTo>
                <a:lnTo>
                  <a:pt x="14768" y="86509"/>
                </a:lnTo>
                <a:lnTo>
                  <a:pt x="4979" y="78447"/>
                </a:lnTo>
                <a:lnTo>
                  <a:pt x="848" y="68599"/>
                </a:lnTo>
                <a:lnTo>
                  <a:pt x="0" y="59899"/>
                </a:lnTo>
                <a:lnTo>
                  <a:pt x="12070" y="59899"/>
                </a:lnTo>
                <a:lnTo>
                  <a:pt x="12731" y="65536"/>
                </a:lnTo>
                <a:lnTo>
                  <a:pt x="15541" y="71300"/>
                </a:lnTo>
                <a:lnTo>
                  <a:pt x="21746" y="75788"/>
                </a:lnTo>
                <a:lnTo>
                  <a:pt x="32591" y="77597"/>
                </a:lnTo>
                <a:lnTo>
                  <a:pt x="56476" y="77597"/>
                </a:lnTo>
                <a:lnTo>
                  <a:pt x="53414" y="82191"/>
                </a:lnTo>
                <a:lnTo>
                  <a:pt x="44247" y="87870"/>
                </a:lnTo>
                <a:lnTo>
                  <a:pt x="32591" y="8984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5680585" y="3767028"/>
            <a:ext cx="62865" cy="90170"/>
          </a:xfrm>
          <a:custGeom>
            <a:avLst/>
            <a:gdLst/>
            <a:ahLst/>
            <a:cxnLst/>
            <a:rect l="l" t="t" r="r" b="b"/>
            <a:pathLst>
              <a:path w="62864" h="90170">
                <a:moveTo>
                  <a:pt x="57292" y="77597"/>
                </a:moveTo>
                <a:lnTo>
                  <a:pt x="41041" y="77597"/>
                </a:lnTo>
                <a:lnTo>
                  <a:pt x="49490" y="73512"/>
                </a:lnTo>
                <a:lnTo>
                  <a:pt x="49490" y="57176"/>
                </a:lnTo>
                <a:lnTo>
                  <a:pt x="45869" y="54454"/>
                </a:lnTo>
                <a:lnTo>
                  <a:pt x="35005" y="51731"/>
                </a:lnTo>
                <a:lnTo>
                  <a:pt x="20520" y="47647"/>
                </a:lnTo>
                <a:lnTo>
                  <a:pt x="13108" y="44839"/>
                </a:lnTo>
                <a:lnTo>
                  <a:pt x="7393" y="40500"/>
                </a:lnTo>
                <a:lnTo>
                  <a:pt x="3715" y="34629"/>
                </a:lnTo>
                <a:lnTo>
                  <a:pt x="2414" y="27227"/>
                </a:lnTo>
                <a:lnTo>
                  <a:pt x="4903" y="14932"/>
                </a:lnTo>
                <a:lnTo>
                  <a:pt x="11467" y="6466"/>
                </a:lnTo>
                <a:lnTo>
                  <a:pt x="20746" y="1574"/>
                </a:lnTo>
                <a:lnTo>
                  <a:pt x="31384" y="0"/>
                </a:lnTo>
                <a:lnTo>
                  <a:pt x="47114" y="3467"/>
                </a:lnTo>
                <a:lnTo>
                  <a:pt x="55828" y="11401"/>
                </a:lnTo>
                <a:lnTo>
                  <a:pt x="56193" y="12252"/>
                </a:lnTo>
                <a:lnTo>
                  <a:pt x="26556" y="12252"/>
                </a:lnTo>
                <a:lnTo>
                  <a:pt x="14485" y="13613"/>
                </a:lnTo>
                <a:lnTo>
                  <a:pt x="14485" y="31311"/>
                </a:lnTo>
                <a:lnTo>
                  <a:pt x="28970" y="35395"/>
                </a:lnTo>
                <a:lnTo>
                  <a:pt x="41041" y="39479"/>
                </a:lnTo>
                <a:lnTo>
                  <a:pt x="51056" y="43073"/>
                </a:lnTo>
                <a:lnTo>
                  <a:pt x="57789" y="47817"/>
                </a:lnTo>
                <a:lnTo>
                  <a:pt x="61580" y="53837"/>
                </a:lnTo>
                <a:lnTo>
                  <a:pt x="62769" y="61260"/>
                </a:lnTo>
                <a:lnTo>
                  <a:pt x="60430" y="73193"/>
                </a:lnTo>
                <a:lnTo>
                  <a:pt x="57292" y="77597"/>
                </a:lnTo>
                <a:close/>
              </a:path>
              <a:path w="62864" h="90170">
                <a:moveTo>
                  <a:pt x="60354" y="25865"/>
                </a:moveTo>
                <a:lnTo>
                  <a:pt x="47076" y="25865"/>
                </a:lnTo>
                <a:lnTo>
                  <a:pt x="47076" y="20420"/>
                </a:lnTo>
                <a:lnTo>
                  <a:pt x="45869" y="12252"/>
                </a:lnTo>
                <a:lnTo>
                  <a:pt x="56193" y="12252"/>
                </a:lnTo>
                <a:lnTo>
                  <a:pt x="59562" y="20101"/>
                </a:lnTo>
                <a:lnTo>
                  <a:pt x="60354" y="25865"/>
                </a:lnTo>
                <a:close/>
              </a:path>
              <a:path w="62864" h="90170">
                <a:moveTo>
                  <a:pt x="32591" y="89849"/>
                </a:moveTo>
                <a:lnTo>
                  <a:pt x="14937" y="86509"/>
                </a:lnTo>
                <a:lnTo>
                  <a:pt x="5431" y="78447"/>
                </a:lnTo>
                <a:lnTo>
                  <a:pt x="1357" y="68599"/>
                </a:lnTo>
                <a:lnTo>
                  <a:pt x="0" y="59899"/>
                </a:lnTo>
                <a:lnTo>
                  <a:pt x="12070" y="59899"/>
                </a:lnTo>
                <a:lnTo>
                  <a:pt x="13240" y="65536"/>
                </a:lnTo>
                <a:lnTo>
                  <a:pt x="15994" y="71300"/>
                </a:lnTo>
                <a:lnTo>
                  <a:pt x="21916" y="75788"/>
                </a:lnTo>
                <a:lnTo>
                  <a:pt x="32591" y="77597"/>
                </a:lnTo>
                <a:lnTo>
                  <a:pt x="57292" y="77597"/>
                </a:lnTo>
                <a:lnTo>
                  <a:pt x="54017" y="82191"/>
                </a:lnTo>
                <a:lnTo>
                  <a:pt x="44436" y="87870"/>
                </a:lnTo>
                <a:lnTo>
                  <a:pt x="32591" y="8984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5757840" y="3737078"/>
            <a:ext cx="61594" cy="117475"/>
          </a:xfrm>
          <a:custGeom>
            <a:avLst/>
            <a:gdLst/>
            <a:ahLst/>
            <a:cxnLst/>
            <a:rect l="l" t="t" r="r" b="b"/>
            <a:pathLst>
              <a:path w="61595" h="117475">
                <a:moveTo>
                  <a:pt x="13278" y="117076"/>
                </a:moveTo>
                <a:lnTo>
                  <a:pt x="0" y="117076"/>
                </a:lnTo>
                <a:lnTo>
                  <a:pt x="0" y="0"/>
                </a:lnTo>
                <a:lnTo>
                  <a:pt x="13278" y="0"/>
                </a:lnTo>
                <a:lnTo>
                  <a:pt x="13278" y="43563"/>
                </a:lnTo>
                <a:lnTo>
                  <a:pt x="26245" y="43563"/>
                </a:lnTo>
                <a:lnTo>
                  <a:pt x="26009" y="43605"/>
                </a:lnTo>
                <a:lnTo>
                  <a:pt x="19464" y="48327"/>
                </a:lnTo>
                <a:lnTo>
                  <a:pt x="14956" y="57134"/>
                </a:lnTo>
                <a:lnTo>
                  <a:pt x="13278" y="70790"/>
                </a:lnTo>
                <a:lnTo>
                  <a:pt x="13278" y="117076"/>
                </a:lnTo>
                <a:close/>
              </a:path>
              <a:path w="61595" h="117475">
                <a:moveTo>
                  <a:pt x="26245" y="43563"/>
                </a:moveTo>
                <a:lnTo>
                  <a:pt x="13278" y="43563"/>
                </a:lnTo>
                <a:lnTo>
                  <a:pt x="16503" y="39138"/>
                </a:lnTo>
                <a:lnTo>
                  <a:pt x="20973" y="34714"/>
                </a:lnTo>
                <a:lnTo>
                  <a:pt x="27027" y="31311"/>
                </a:lnTo>
                <a:lnTo>
                  <a:pt x="35005" y="29949"/>
                </a:lnTo>
                <a:lnTo>
                  <a:pt x="44247" y="31183"/>
                </a:lnTo>
                <a:lnTo>
                  <a:pt x="52810" y="35735"/>
                </a:lnTo>
                <a:lnTo>
                  <a:pt x="57264" y="42201"/>
                </a:lnTo>
                <a:lnTo>
                  <a:pt x="33798" y="42201"/>
                </a:lnTo>
                <a:lnTo>
                  <a:pt x="26245" y="43563"/>
                </a:lnTo>
                <a:close/>
              </a:path>
              <a:path w="61595" h="117475">
                <a:moveTo>
                  <a:pt x="61561" y="117076"/>
                </a:moveTo>
                <a:lnTo>
                  <a:pt x="48283" y="117076"/>
                </a:lnTo>
                <a:lnTo>
                  <a:pt x="48283" y="50369"/>
                </a:lnTo>
                <a:lnTo>
                  <a:pt x="45869" y="42201"/>
                </a:lnTo>
                <a:lnTo>
                  <a:pt x="57264" y="42201"/>
                </a:lnTo>
                <a:lnTo>
                  <a:pt x="59110" y="44882"/>
                </a:lnTo>
                <a:lnTo>
                  <a:pt x="61561" y="59899"/>
                </a:lnTo>
                <a:lnTo>
                  <a:pt x="61561" y="11707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5833887" y="3767028"/>
            <a:ext cx="71755" cy="90170"/>
          </a:xfrm>
          <a:custGeom>
            <a:avLst/>
            <a:gdLst/>
            <a:ahLst/>
            <a:cxnLst/>
            <a:rect l="l" t="t" r="r" b="b"/>
            <a:pathLst>
              <a:path w="71754" h="90170">
                <a:moveTo>
                  <a:pt x="15692" y="28588"/>
                </a:moveTo>
                <a:lnTo>
                  <a:pt x="3621" y="28588"/>
                </a:lnTo>
                <a:lnTo>
                  <a:pt x="6488" y="15506"/>
                </a:lnTo>
                <a:lnTo>
                  <a:pt x="12976" y="6636"/>
                </a:lnTo>
                <a:lnTo>
                  <a:pt x="22633" y="1595"/>
                </a:lnTo>
                <a:lnTo>
                  <a:pt x="35005" y="0"/>
                </a:lnTo>
                <a:lnTo>
                  <a:pt x="41890" y="553"/>
                </a:lnTo>
                <a:lnTo>
                  <a:pt x="51150" y="3403"/>
                </a:lnTo>
                <a:lnTo>
                  <a:pt x="59279" y="10337"/>
                </a:lnTo>
                <a:lnTo>
                  <a:pt x="59801" y="12252"/>
                </a:lnTo>
                <a:lnTo>
                  <a:pt x="19313" y="12252"/>
                </a:lnTo>
                <a:lnTo>
                  <a:pt x="16899" y="21781"/>
                </a:lnTo>
                <a:lnTo>
                  <a:pt x="15692" y="28588"/>
                </a:lnTo>
                <a:close/>
              </a:path>
              <a:path w="71754" h="90170">
                <a:moveTo>
                  <a:pt x="24141" y="89849"/>
                </a:moveTo>
                <a:lnTo>
                  <a:pt x="14258" y="87934"/>
                </a:lnTo>
                <a:lnTo>
                  <a:pt x="6639" y="82702"/>
                </a:lnTo>
                <a:lnTo>
                  <a:pt x="1735" y="74916"/>
                </a:lnTo>
                <a:lnTo>
                  <a:pt x="0" y="65344"/>
                </a:lnTo>
                <a:lnTo>
                  <a:pt x="697" y="58601"/>
                </a:lnTo>
                <a:lnTo>
                  <a:pt x="3772" y="50199"/>
                </a:lnTo>
                <a:lnTo>
                  <a:pt x="10694" y="42563"/>
                </a:lnTo>
                <a:lnTo>
                  <a:pt x="22934" y="38117"/>
                </a:lnTo>
                <a:lnTo>
                  <a:pt x="44662" y="35395"/>
                </a:lnTo>
                <a:lnTo>
                  <a:pt x="47076" y="35395"/>
                </a:lnTo>
                <a:lnTo>
                  <a:pt x="50698" y="34033"/>
                </a:lnTo>
                <a:lnTo>
                  <a:pt x="50698" y="16336"/>
                </a:lnTo>
                <a:lnTo>
                  <a:pt x="44662" y="12252"/>
                </a:lnTo>
                <a:lnTo>
                  <a:pt x="59801" y="12252"/>
                </a:lnTo>
                <a:lnTo>
                  <a:pt x="62769" y="23142"/>
                </a:lnTo>
                <a:lnTo>
                  <a:pt x="62769" y="43563"/>
                </a:lnTo>
                <a:lnTo>
                  <a:pt x="50698" y="43563"/>
                </a:lnTo>
                <a:lnTo>
                  <a:pt x="45869" y="46285"/>
                </a:lnTo>
                <a:lnTo>
                  <a:pt x="30177" y="49008"/>
                </a:lnTo>
                <a:lnTo>
                  <a:pt x="22934" y="50369"/>
                </a:lnTo>
                <a:lnTo>
                  <a:pt x="13278" y="51731"/>
                </a:lnTo>
                <a:lnTo>
                  <a:pt x="13278" y="72151"/>
                </a:lnTo>
                <a:lnTo>
                  <a:pt x="18106" y="77597"/>
                </a:lnTo>
                <a:lnTo>
                  <a:pt x="49421" y="77597"/>
                </a:lnTo>
                <a:lnTo>
                  <a:pt x="46548" y="80660"/>
                </a:lnTo>
                <a:lnTo>
                  <a:pt x="41041" y="85084"/>
                </a:lnTo>
                <a:lnTo>
                  <a:pt x="33723" y="88487"/>
                </a:lnTo>
                <a:lnTo>
                  <a:pt x="24141" y="89849"/>
                </a:lnTo>
                <a:close/>
              </a:path>
              <a:path w="71754" h="90170">
                <a:moveTo>
                  <a:pt x="49421" y="77597"/>
                </a:moveTo>
                <a:lnTo>
                  <a:pt x="27763" y="77597"/>
                </a:lnTo>
                <a:lnTo>
                  <a:pt x="35929" y="76129"/>
                </a:lnTo>
                <a:lnTo>
                  <a:pt x="43304" y="71981"/>
                </a:lnTo>
                <a:lnTo>
                  <a:pt x="48642" y="65536"/>
                </a:lnTo>
                <a:lnTo>
                  <a:pt x="50698" y="57176"/>
                </a:lnTo>
                <a:lnTo>
                  <a:pt x="50698" y="43563"/>
                </a:lnTo>
                <a:lnTo>
                  <a:pt x="62769" y="43563"/>
                </a:lnTo>
                <a:lnTo>
                  <a:pt x="62769" y="76235"/>
                </a:lnTo>
                <a:lnTo>
                  <a:pt x="50698" y="76235"/>
                </a:lnTo>
                <a:lnTo>
                  <a:pt x="49421" y="77597"/>
                </a:lnTo>
                <a:close/>
              </a:path>
              <a:path w="71754" h="90170">
                <a:moveTo>
                  <a:pt x="67597" y="88487"/>
                </a:moveTo>
                <a:lnTo>
                  <a:pt x="53112" y="88487"/>
                </a:lnTo>
                <a:lnTo>
                  <a:pt x="51905" y="81681"/>
                </a:lnTo>
                <a:lnTo>
                  <a:pt x="50698" y="76235"/>
                </a:lnTo>
                <a:lnTo>
                  <a:pt x="62769" y="76235"/>
                </a:lnTo>
                <a:lnTo>
                  <a:pt x="65183" y="77597"/>
                </a:lnTo>
                <a:lnTo>
                  <a:pt x="71218" y="77597"/>
                </a:lnTo>
                <a:lnTo>
                  <a:pt x="71218" y="87126"/>
                </a:lnTo>
                <a:lnTo>
                  <a:pt x="68804" y="87126"/>
                </a:lnTo>
                <a:lnTo>
                  <a:pt x="67597" y="88487"/>
                </a:lnTo>
                <a:close/>
              </a:path>
              <a:path w="71754" h="90170">
                <a:moveTo>
                  <a:pt x="71218" y="77597"/>
                </a:moveTo>
                <a:lnTo>
                  <a:pt x="70011" y="77597"/>
                </a:lnTo>
                <a:lnTo>
                  <a:pt x="71218" y="76235"/>
                </a:lnTo>
                <a:lnTo>
                  <a:pt x="71218" y="7759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5920798" y="3767028"/>
            <a:ext cx="36830" cy="87630"/>
          </a:xfrm>
          <a:custGeom>
            <a:avLst/>
            <a:gdLst/>
            <a:ahLst/>
            <a:cxnLst/>
            <a:rect l="l" t="t" r="r" b="b"/>
            <a:pathLst>
              <a:path w="36829" h="87629">
                <a:moveTo>
                  <a:pt x="25918" y="16336"/>
                </a:moveTo>
                <a:lnTo>
                  <a:pt x="12070" y="16336"/>
                </a:lnTo>
                <a:lnTo>
                  <a:pt x="16144" y="9763"/>
                </a:lnTo>
                <a:lnTo>
                  <a:pt x="21124" y="4594"/>
                </a:lnTo>
                <a:lnTo>
                  <a:pt x="27008" y="1212"/>
                </a:lnTo>
                <a:lnTo>
                  <a:pt x="33798" y="0"/>
                </a:lnTo>
                <a:lnTo>
                  <a:pt x="36212" y="0"/>
                </a:lnTo>
                <a:lnTo>
                  <a:pt x="36212" y="14974"/>
                </a:lnTo>
                <a:lnTo>
                  <a:pt x="31384" y="14974"/>
                </a:lnTo>
                <a:lnTo>
                  <a:pt x="25918" y="16336"/>
                </a:lnTo>
                <a:close/>
              </a:path>
              <a:path w="36829" h="87629">
                <a:moveTo>
                  <a:pt x="12070" y="87126"/>
                </a:moveTo>
                <a:lnTo>
                  <a:pt x="0" y="87126"/>
                </a:lnTo>
                <a:lnTo>
                  <a:pt x="0" y="2722"/>
                </a:lnTo>
                <a:lnTo>
                  <a:pt x="12070" y="2722"/>
                </a:lnTo>
                <a:lnTo>
                  <a:pt x="12070" y="16336"/>
                </a:lnTo>
                <a:lnTo>
                  <a:pt x="25918" y="16336"/>
                </a:lnTo>
                <a:lnTo>
                  <a:pt x="23783" y="16867"/>
                </a:lnTo>
                <a:lnTo>
                  <a:pt x="17653" y="21951"/>
                </a:lnTo>
                <a:lnTo>
                  <a:pt x="13560" y="29332"/>
                </a:lnTo>
                <a:lnTo>
                  <a:pt x="12070" y="38117"/>
                </a:lnTo>
                <a:lnTo>
                  <a:pt x="12070" y="8712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5964253" y="3767028"/>
            <a:ext cx="67945" cy="90170"/>
          </a:xfrm>
          <a:custGeom>
            <a:avLst/>
            <a:gdLst/>
            <a:ahLst/>
            <a:cxnLst/>
            <a:rect l="l" t="t" r="r" b="b"/>
            <a:pathLst>
              <a:path w="67945" h="90170">
                <a:moveTo>
                  <a:pt x="44662" y="89849"/>
                </a:moveTo>
                <a:lnTo>
                  <a:pt x="32591" y="89849"/>
                </a:lnTo>
                <a:lnTo>
                  <a:pt x="18842" y="86701"/>
                </a:lnTo>
                <a:lnTo>
                  <a:pt x="8600" y="77937"/>
                </a:lnTo>
                <a:lnTo>
                  <a:pt x="2206" y="64579"/>
                </a:lnTo>
                <a:lnTo>
                  <a:pt x="0" y="47647"/>
                </a:lnTo>
                <a:lnTo>
                  <a:pt x="2074" y="28715"/>
                </a:lnTo>
                <a:lnTo>
                  <a:pt x="8449" y="13613"/>
                </a:lnTo>
                <a:lnTo>
                  <a:pt x="19351" y="3616"/>
                </a:lnTo>
                <a:lnTo>
                  <a:pt x="35005" y="0"/>
                </a:lnTo>
                <a:lnTo>
                  <a:pt x="49264" y="3445"/>
                </a:lnTo>
                <a:lnTo>
                  <a:pt x="58391" y="12252"/>
                </a:lnTo>
                <a:lnTo>
                  <a:pt x="33798" y="12252"/>
                </a:lnTo>
                <a:lnTo>
                  <a:pt x="25499" y="14379"/>
                </a:lnTo>
                <a:lnTo>
                  <a:pt x="19011" y="20079"/>
                </a:lnTo>
                <a:lnTo>
                  <a:pt x="14786" y="28333"/>
                </a:lnTo>
                <a:lnTo>
                  <a:pt x="13278" y="38117"/>
                </a:lnTo>
                <a:lnTo>
                  <a:pt x="66504" y="38117"/>
                </a:lnTo>
                <a:lnTo>
                  <a:pt x="67597" y="49008"/>
                </a:lnTo>
                <a:lnTo>
                  <a:pt x="13278" y="49008"/>
                </a:lnTo>
                <a:lnTo>
                  <a:pt x="14636" y="60941"/>
                </a:lnTo>
                <a:lnTo>
                  <a:pt x="18710" y="69939"/>
                </a:lnTo>
                <a:lnTo>
                  <a:pt x="25499" y="75618"/>
                </a:lnTo>
                <a:lnTo>
                  <a:pt x="35005" y="77597"/>
                </a:lnTo>
                <a:lnTo>
                  <a:pt x="58774" y="77597"/>
                </a:lnTo>
                <a:lnTo>
                  <a:pt x="53112" y="83042"/>
                </a:lnTo>
                <a:lnTo>
                  <a:pt x="49490" y="85765"/>
                </a:lnTo>
                <a:lnTo>
                  <a:pt x="44662" y="89849"/>
                </a:lnTo>
                <a:close/>
              </a:path>
              <a:path w="67945" h="90170">
                <a:moveTo>
                  <a:pt x="66504" y="38117"/>
                </a:moveTo>
                <a:lnTo>
                  <a:pt x="54319" y="38117"/>
                </a:lnTo>
                <a:lnTo>
                  <a:pt x="53319" y="28333"/>
                </a:lnTo>
                <a:lnTo>
                  <a:pt x="49943" y="20079"/>
                </a:lnTo>
                <a:lnTo>
                  <a:pt x="43625" y="14379"/>
                </a:lnTo>
                <a:lnTo>
                  <a:pt x="33798" y="12252"/>
                </a:lnTo>
                <a:lnTo>
                  <a:pt x="58391" y="12252"/>
                </a:lnTo>
                <a:lnTo>
                  <a:pt x="59449" y="13273"/>
                </a:lnTo>
                <a:lnTo>
                  <a:pt x="65560" y="28715"/>
                </a:lnTo>
                <a:lnTo>
                  <a:pt x="66504" y="38117"/>
                </a:lnTo>
                <a:close/>
              </a:path>
              <a:path w="67945" h="90170">
                <a:moveTo>
                  <a:pt x="58774" y="77597"/>
                </a:moveTo>
                <a:lnTo>
                  <a:pt x="35005" y="77597"/>
                </a:lnTo>
                <a:lnTo>
                  <a:pt x="43115" y="75788"/>
                </a:lnTo>
                <a:lnTo>
                  <a:pt x="49189" y="71300"/>
                </a:lnTo>
                <a:lnTo>
                  <a:pt x="52999" y="65536"/>
                </a:lnTo>
                <a:lnTo>
                  <a:pt x="54319" y="59899"/>
                </a:lnTo>
                <a:lnTo>
                  <a:pt x="66390" y="59899"/>
                </a:lnTo>
                <a:lnTo>
                  <a:pt x="65673" y="64281"/>
                </a:lnTo>
                <a:lnTo>
                  <a:pt x="63372" y="70449"/>
                </a:lnTo>
                <a:lnTo>
                  <a:pt x="59260" y="77129"/>
                </a:lnTo>
                <a:lnTo>
                  <a:pt x="58774" y="7759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6043922" y="3737078"/>
            <a:ext cx="66675" cy="120014"/>
          </a:xfrm>
          <a:custGeom>
            <a:avLst/>
            <a:gdLst/>
            <a:ahLst/>
            <a:cxnLst/>
            <a:rect l="l" t="t" r="r" b="b"/>
            <a:pathLst>
              <a:path w="66675" h="120014">
                <a:moveTo>
                  <a:pt x="66390" y="43563"/>
                </a:moveTo>
                <a:lnTo>
                  <a:pt x="53112" y="43563"/>
                </a:lnTo>
                <a:lnTo>
                  <a:pt x="53112" y="0"/>
                </a:lnTo>
                <a:lnTo>
                  <a:pt x="66390" y="0"/>
                </a:lnTo>
                <a:lnTo>
                  <a:pt x="66390" y="43563"/>
                </a:lnTo>
                <a:close/>
              </a:path>
              <a:path w="66675" h="120014">
                <a:moveTo>
                  <a:pt x="32591" y="119798"/>
                </a:moveTo>
                <a:lnTo>
                  <a:pt x="16805" y="115225"/>
                </a:lnTo>
                <a:lnTo>
                  <a:pt x="6789" y="103632"/>
                </a:lnTo>
                <a:lnTo>
                  <a:pt x="1527" y="88211"/>
                </a:lnTo>
                <a:lnTo>
                  <a:pt x="0" y="72151"/>
                </a:lnTo>
                <a:lnTo>
                  <a:pt x="2018" y="55219"/>
                </a:lnTo>
                <a:lnTo>
                  <a:pt x="7997" y="41861"/>
                </a:lnTo>
                <a:lnTo>
                  <a:pt x="17823" y="33097"/>
                </a:lnTo>
                <a:lnTo>
                  <a:pt x="31384" y="29949"/>
                </a:lnTo>
                <a:lnTo>
                  <a:pt x="40041" y="31502"/>
                </a:lnTo>
                <a:lnTo>
                  <a:pt x="46322" y="35224"/>
                </a:lnTo>
                <a:lnTo>
                  <a:pt x="50566" y="39713"/>
                </a:lnTo>
                <a:lnTo>
                  <a:pt x="52211" y="42201"/>
                </a:lnTo>
                <a:lnTo>
                  <a:pt x="33798" y="42201"/>
                </a:lnTo>
                <a:lnTo>
                  <a:pt x="21935" y="45775"/>
                </a:lnTo>
                <a:lnTo>
                  <a:pt x="15843" y="54454"/>
                </a:lnTo>
                <a:lnTo>
                  <a:pt x="13598" y="65174"/>
                </a:lnTo>
                <a:lnTo>
                  <a:pt x="13278" y="74874"/>
                </a:lnTo>
                <a:lnTo>
                  <a:pt x="14428" y="87445"/>
                </a:lnTo>
                <a:lnTo>
                  <a:pt x="17955" y="97847"/>
                </a:lnTo>
                <a:lnTo>
                  <a:pt x="23972" y="104930"/>
                </a:lnTo>
                <a:lnTo>
                  <a:pt x="32591" y="107546"/>
                </a:lnTo>
                <a:lnTo>
                  <a:pt x="52534" y="107546"/>
                </a:lnTo>
                <a:lnTo>
                  <a:pt x="49396" y="112332"/>
                </a:lnTo>
                <a:lnTo>
                  <a:pt x="43908" y="116906"/>
                </a:lnTo>
                <a:lnTo>
                  <a:pt x="38193" y="119182"/>
                </a:lnTo>
                <a:lnTo>
                  <a:pt x="32591" y="119798"/>
                </a:lnTo>
                <a:close/>
              </a:path>
              <a:path w="66675" h="120014">
                <a:moveTo>
                  <a:pt x="52534" y="107546"/>
                </a:moveTo>
                <a:lnTo>
                  <a:pt x="32591" y="107546"/>
                </a:lnTo>
                <a:lnTo>
                  <a:pt x="39362" y="106142"/>
                </a:lnTo>
                <a:lnTo>
                  <a:pt x="46020" y="101420"/>
                </a:lnTo>
                <a:lnTo>
                  <a:pt x="51094" y="92614"/>
                </a:lnTo>
                <a:lnTo>
                  <a:pt x="53112" y="78958"/>
                </a:lnTo>
                <a:lnTo>
                  <a:pt x="52640" y="67471"/>
                </a:lnTo>
                <a:lnTo>
                  <a:pt x="50245" y="55475"/>
                </a:lnTo>
                <a:lnTo>
                  <a:pt x="44455" y="46030"/>
                </a:lnTo>
                <a:lnTo>
                  <a:pt x="33798" y="42201"/>
                </a:lnTo>
                <a:lnTo>
                  <a:pt x="52211" y="42201"/>
                </a:lnTo>
                <a:lnTo>
                  <a:pt x="53112" y="43563"/>
                </a:lnTo>
                <a:lnTo>
                  <a:pt x="66390" y="43563"/>
                </a:lnTo>
                <a:lnTo>
                  <a:pt x="66390" y="104824"/>
                </a:lnTo>
                <a:lnTo>
                  <a:pt x="54319" y="104824"/>
                </a:lnTo>
                <a:lnTo>
                  <a:pt x="52534" y="107546"/>
                </a:lnTo>
                <a:close/>
              </a:path>
              <a:path w="66675" h="120014">
                <a:moveTo>
                  <a:pt x="66390" y="117076"/>
                </a:moveTo>
                <a:lnTo>
                  <a:pt x="54319" y="117076"/>
                </a:lnTo>
                <a:lnTo>
                  <a:pt x="54319" y="104824"/>
                </a:lnTo>
                <a:lnTo>
                  <a:pt x="66390" y="104824"/>
                </a:lnTo>
                <a:lnTo>
                  <a:pt x="66390" y="11707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6132040" y="3845306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 h="0">
                <a:moveTo>
                  <a:pt x="0" y="0"/>
                </a:moveTo>
                <a:lnTo>
                  <a:pt x="14485" y="0"/>
                </a:lnTo>
              </a:path>
            </a:pathLst>
          </a:custGeom>
          <a:ln w="1769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4129466" y="4031130"/>
            <a:ext cx="82550" cy="122555"/>
          </a:xfrm>
          <a:custGeom>
            <a:avLst/>
            <a:gdLst/>
            <a:ahLst/>
            <a:cxnLst/>
            <a:rect l="l" t="t" r="r" b="b"/>
            <a:pathLst>
              <a:path w="82550" h="122554">
                <a:moveTo>
                  <a:pt x="73977" y="108908"/>
                </a:moveTo>
                <a:lnTo>
                  <a:pt x="42248" y="108908"/>
                </a:lnTo>
                <a:lnTo>
                  <a:pt x="50471" y="108227"/>
                </a:lnTo>
                <a:lnTo>
                  <a:pt x="59147" y="105504"/>
                </a:lnTo>
                <a:lnTo>
                  <a:pt x="66013" y="99718"/>
                </a:lnTo>
                <a:lnTo>
                  <a:pt x="68804" y="89849"/>
                </a:lnTo>
                <a:lnTo>
                  <a:pt x="67786" y="82042"/>
                </a:lnTo>
                <a:lnTo>
                  <a:pt x="64277" y="76405"/>
                </a:lnTo>
                <a:lnTo>
                  <a:pt x="57601" y="72045"/>
                </a:lnTo>
                <a:lnTo>
                  <a:pt x="47076" y="68067"/>
                </a:lnTo>
                <a:lnTo>
                  <a:pt x="25349" y="62622"/>
                </a:lnTo>
                <a:lnTo>
                  <a:pt x="19407" y="60665"/>
                </a:lnTo>
                <a:lnTo>
                  <a:pt x="12221" y="56155"/>
                </a:lnTo>
                <a:lnTo>
                  <a:pt x="6167" y="48072"/>
                </a:lnTo>
                <a:lnTo>
                  <a:pt x="3621" y="35395"/>
                </a:lnTo>
                <a:lnTo>
                  <a:pt x="5695" y="22398"/>
                </a:lnTo>
                <a:lnTo>
                  <a:pt x="12070" y="11060"/>
                </a:lnTo>
                <a:lnTo>
                  <a:pt x="22972" y="3041"/>
                </a:lnTo>
                <a:lnTo>
                  <a:pt x="38627" y="0"/>
                </a:lnTo>
                <a:lnTo>
                  <a:pt x="60147" y="4020"/>
                </a:lnTo>
                <a:lnTo>
                  <a:pt x="72063" y="13613"/>
                </a:lnTo>
                <a:lnTo>
                  <a:pt x="41041" y="13613"/>
                </a:lnTo>
                <a:lnTo>
                  <a:pt x="33195" y="14315"/>
                </a:lnTo>
                <a:lnTo>
                  <a:pt x="25349" y="17187"/>
                </a:lnTo>
                <a:lnTo>
                  <a:pt x="19313" y="23376"/>
                </a:lnTo>
                <a:lnTo>
                  <a:pt x="16899" y="34033"/>
                </a:lnTo>
                <a:lnTo>
                  <a:pt x="16899" y="43563"/>
                </a:lnTo>
                <a:lnTo>
                  <a:pt x="28970" y="49008"/>
                </a:lnTo>
                <a:lnTo>
                  <a:pt x="59147" y="55815"/>
                </a:lnTo>
                <a:lnTo>
                  <a:pt x="68332" y="59750"/>
                </a:lnTo>
                <a:lnTo>
                  <a:pt x="75594" y="65855"/>
                </a:lnTo>
                <a:lnTo>
                  <a:pt x="80366" y="74767"/>
                </a:lnTo>
                <a:lnTo>
                  <a:pt x="82082" y="87126"/>
                </a:lnTo>
                <a:lnTo>
                  <a:pt x="78234" y="104143"/>
                </a:lnTo>
                <a:lnTo>
                  <a:pt x="73977" y="108908"/>
                </a:lnTo>
                <a:close/>
              </a:path>
              <a:path w="82550" h="122554">
                <a:moveTo>
                  <a:pt x="79668" y="36756"/>
                </a:moveTo>
                <a:lnTo>
                  <a:pt x="66390" y="36756"/>
                </a:lnTo>
                <a:lnTo>
                  <a:pt x="63448" y="25674"/>
                </a:lnTo>
                <a:lnTo>
                  <a:pt x="57337" y="18548"/>
                </a:lnTo>
                <a:lnTo>
                  <a:pt x="49415" y="14740"/>
                </a:lnTo>
                <a:lnTo>
                  <a:pt x="41041" y="13613"/>
                </a:lnTo>
                <a:lnTo>
                  <a:pt x="72063" y="13613"/>
                </a:lnTo>
                <a:lnTo>
                  <a:pt x="72274" y="13783"/>
                </a:lnTo>
                <a:lnTo>
                  <a:pt x="77838" y="25844"/>
                </a:lnTo>
                <a:lnTo>
                  <a:pt x="79668" y="36756"/>
                </a:lnTo>
                <a:close/>
              </a:path>
              <a:path w="82550" h="122554">
                <a:moveTo>
                  <a:pt x="42248" y="122521"/>
                </a:moveTo>
                <a:lnTo>
                  <a:pt x="5601" y="104462"/>
                </a:lnTo>
                <a:lnTo>
                  <a:pt x="0" y="81681"/>
                </a:lnTo>
                <a:lnTo>
                  <a:pt x="13278" y="81681"/>
                </a:lnTo>
                <a:lnTo>
                  <a:pt x="15937" y="94550"/>
                </a:lnTo>
                <a:lnTo>
                  <a:pt x="22783" y="102952"/>
                </a:lnTo>
                <a:lnTo>
                  <a:pt x="32120" y="107525"/>
                </a:lnTo>
                <a:lnTo>
                  <a:pt x="42248" y="108908"/>
                </a:lnTo>
                <a:lnTo>
                  <a:pt x="73977" y="108908"/>
                </a:lnTo>
                <a:lnTo>
                  <a:pt x="68502" y="115034"/>
                </a:lnTo>
                <a:lnTo>
                  <a:pt x="55601" y="120819"/>
                </a:lnTo>
                <a:lnTo>
                  <a:pt x="42248" y="12252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4235087" y="4065164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5765"/>
                </a:lnTo>
              </a:path>
            </a:pathLst>
          </a:custGeom>
          <a:ln w="1327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4228448" y="4042021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 h="0">
                <a:moveTo>
                  <a:pt x="0" y="0"/>
                </a:moveTo>
                <a:lnTo>
                  <a:pt x="13278" y="0"/>
                </a:lnTo>
              </a:path>
            </a:pathLst>
          </a:custGeom>
          <a:ln w="1633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4257418" y="4063803"/>
            <a:ext cx="65405" cy="122555"/>
          </a:xfrm>
          <a:custGeom>
            <a:avLst/>
            <a:gdLst/>
            <a:ahLst/>
            <a:cxnLst/>
            <a:rect l="l" t="t" r="r" b="b"/>
            <a:pathLst>
              <a:path w="65404" h="122554">
                <a:moveTo>
                  <a:pt x="42248" y="88487"/>
                </a:moveTo>
                <a:lnTo>
                  <a:pt x="32591" y="88487"/>
                </a:lnTo>
                <a:lnTo>
                  <a:pt x="16805" y="84127"/>
                </a:lnTo>
                <a:lnTo>
                  <a:pt x="6789" y="73002"/>
                </a:lnTo>
                <a:lnTo>
                  <a:pt x="1527" y="58048"/>
                </a:lnTo>
                <a:lnTo>
                  <a:pt x="0" y="42201"/>
                </a:lnTo>
                <a:lnTo>
                  <a:pt x="2018" y="25270"/>
                </a:lnTo>
                <a:lnTo>
                  <a:pt x="7997" y="11911"/>
                </a:lnTo>
                <a:lnTo>
                  <a:pt x="17823" y="3148"/>
                </a:lnTo>
                <a:lnTo>
                  <a:pt x="31384" y="0"/>
                </a:lnTo>
                <a:lnTo>
                  <a:pt x="40041" y="1552"/>
                </a:lnTo>
                <a:lnTo>
                  <a:pt x="46322" y="5275"/>
                </a:lnTo>
                <a:lnTo>
                  <a:pt x="50566" y="9763"/>
                </a:lnTo>
                <a:lnTo>
                  <a:pt x="52211" y="12252"/>
                </a:lnTo>
                <a:lnTo>
                  <a:pt x="33798" y="12252"/>
                </a:lnTo>
                <a:lnTo>
                  <a:pt x="21935" y="15612"/>
                </a:lnTo>
                <a:lnTo>
                  <a:pt x="15843" y="23823"/>
                </a:lnTo>
                <a:lnTo>
                  <a:pt x="13598" y="34076"/>
                </a:lnTo>
                <a:lnTo>
                  <a:pt x="13278" y="43563"/>
                </a:lnTo>
                <a:lnTo>
                  <a:pt x="14428" y="56708"/>
                </a:lnTo>
                <a:lnTo>
                  <a:pt x="17955" y="67046"/>
                </a:lnTo>
                <a:lnTo>
                  <a:pt x="23972" y="73810"/>
                </a:lnTo>
                <a:lnTo>
                  <a:pt x="32591" y="76235"/>
                </a:lnTo>
                <a:lnTo>
                  <a:pt x="65183" y="76235"/>
                </a:lnTo>
                <a:lnTo>
                  <a:pt x="65183" y="77597"/>
                </a:lnTo>
                <a:lnTo>
                  <a:pt x="53112" y="77597"/>
                </a:lnTo>
                <a:lnTo>
                  <a:pt x="49490" y="83042"/>
                </a:lnTo>
                <a:lnTo>
                  <a:pt x="42248" y="88487"/>
                </a:lnTo>
                <a:close/>
              </a:path>
              <a:path w="65404" h="122554">
                <a:moveTo>
                  <a:pt x="65183" y="13613"/>
                </a:moveTo>
                <a:lnTo>
                  <a:pt x="53112" y="13613"/>
                </a:lnTo>
                <a:lnTo>
                  <a:pt x="53112" y="1361"/>
                </a:lnTo>
                <a:lnTo>
                  <a:pt x="65183" y="1361"/>
                </a:lnTo>
                <a:lnTo>
                  <a:pt x="65183" y="13613"/>
                </a:lnTo>
                <a:close/>
              </a:path>
              <a:path w="65404" h="122554">
                <a:moveTo>
                  <a:pt x="65183" y="76235"/>
                </a:moveTo>
                <a:lnTo>
                  <a:pt x="32591" y="76235"/>
                </a:lnTo>
                <a:lnTo>
                  <a:pt x="39362" y="75023"/>
                </a:lnTo>
                <a:lnTo>
                  <a:pt x="46020" y="70620"/>
                </a:lnTo>
                <a:lnTo>
                  <a:pt x="51094" y="61877"/>
                </a:lnTo>
                <a:lnTo>
                  <a:pt x="53112" y="47647"/>
                </a:lnTo>
                <a:lnTo>
                  <a:pt x="52640" y="36373"/>
                </a:lnTo>
                <a:lnTo>
                  <a:pt x="50245" y="24844"/>
                </a:lnTo>
                <a:lnTo>
                  <a:pt x="44455" y="15868"/>
                </a:lnTo>
                <a:lnTo>
                  <a:pt x="33798" y="12252"/>
                </a:lnTo>
                <a:lnTo>
                  <a:pt x="52211" y="12252"/>
                </a:lnTo>
                <a:lnTo>
                  <a:pt x="53112" y="13613"/>
                </a:lnTo>
                <a:lnTo>
                  <a:pt x="65183" y="13613"/>
                </a:lnTo>
                <a:lnTo>
                  <a:pt x="65183" y="76235"/>
                </a:lnTo>
                <a:close/>
              </a:path>
              <a:path w="65404" h="122554">
                <a:moveTo>
                  <a:pt x="56665" y="110269"/>
                </a:moveTo>
                <a:lnTo>
                  <a:pt x="31384" y="110269"/>
                </a:lnTo>
                <a:lnTo>
                  <a:pt x="43945" y="107121"/>
                </a:lnTo>
                <a:lnTo>
                  <a:pt x="50396" y="99378"/>
                </a:lnTo>
                <a:lnTo>
                  <a:pt x="52772" y="89593"/>
                </a:lnTo>
                <a:lnTo>
                  <a:pt x="53112" y="80319"/>
                </a:lnTo>
                <a:lnTo>
                  <a:pt x="53112" y="77597"/>
                </a:lnTo>
                <a:lnTo>
                  <a:pt x="65183" y="77597"/>
                </a:lnTo>
                <a:lnTo>
                  <a:pt x="65183" y="80319"/>
                </a:lnTo>
                <a:lnTo>
                  <a:pt x="64636" y="91508"/>
                </a:lnTo>
                <a:lnTo>
                  <a:pt x="60807" y="105504"/>
                </a:lnTo>
                <a:lnTo>
                  <a:pt x="56665" y="110269"/>
                </a:lnTo>
                <a:close/>
              </a:path>
              <a:path w="65404" h="122554">
                <a:moveTo>
                  <a:pt x="30177" y="122521"/>
                </a:moveTo>
                <a:lnTo>
                  <a:pt x="22614" y="121734"/>
                </a:lnTo>
                <a:lnTo>
                  <a:pt x="14032" y="118267"/>
                </a:lnTo>
                <a:lnTo>
                  <a:pt x="6582" y="110460"/>
                </a:lnTo>
                <a:lnTo>
                  <a:pt x="2414" y="96655"/>
                </a:lnTo>
                <a:lnTo>
                  <a:pt x="14485" y="96655"/>
                </a:lnTo>
                <a:lnTo>
                  <a:pt x="16899" y="110269"/>
                </a:lnTo>
                <a:lnTo>
                  <a:pt x="56665" y="110269"/>
                </a:lnTo>
                <a:lnTo>
                  <a:pt x="50415" y="117459"/>
                </a:lnTo>
                <a:lnTo>
                  <a:pt x="30177" y="12252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4340708" y="4063803"/>
            <a:ext cx="61594" cy="87630"/>
          </a:xfrm>
          <a:custGeom>
            <a:avLst/>
            <a:gdLst/>
            <a:ahLst/>
            <a:cxnLst/>
            <a:rect l="l" t="t" r="r" b="b"/>
            <a:pathLst>
              <a:path w="61595" h="87629">
                <a:moveTo>
                  <a:pt x="26305" y="13613"/>
                </a:moveTo>
                <a:lnTo>
                  <a:pt x="13278" y="13613"/>
                </a:lnTo>
                <a:lnTo>
                  <a:pt x="15994" y="9763"/>
                </a:lnTo>
                <a:lnTo>
                  <a:pt x="20520" y="5275"/>
                </a:lnTo>
                <a:lnTo>
                  <a:pt x="26857" y="1552"/>
                </a:lnTo>
                <a:lnTo>
                  <a:pt x="35005" y="0"/>
                </a:lnTo>
                <a:lnTo>
                  <a:pt x="44247" y="1212"/>
                </a:lnTo>
                <a:lnTo>
                  <a:pt x="52810" y="5615"/>
                </a:lnTo>
                <a:lnTo>
                  <a:pt x="57592" y="12252"/>
                </a:lnTo>
                <a:lnTo>
                  <a:pt x="32591" y="12252"/>
                </a:lnTo>
                <a:lnTo>
                  <a:pt x="26518" y="13464"/>
                </a:lnTo>
                <a:lnTo>
                  <a:pt x="26305" y="13613"/>
                </a:lnTo>
                <a:close/>
              </a:path>
              <a:path w="61595" h="87629">
                <a:moveTo>
                  <a:pt x="13278" y="87126"/>
                </a:moveTo>
                <a:lnTo>
                  <a:pt x="0" y="87126"/>
                </a:lnTo>
                <a:lnTo>
                  <a:pt x="0" y="1361"/>
                </a:lnTo>
                <a:lnTo>
                  <a:pt x="12070" y="1361"/>
                </a:lnTo>
                <a:lnTo>
                  <a:pt x="12070" y="13613"/>
                </a:lnTo>
                <a:lnTo>
                  <a:pt x="26305" y="13613"/>
                </a:lnTo>
                <a:lnTo>
                  <a:pt x="20218" y="17867"/>
                </a:lnTo>
                <a:lnTo>
                  <a:pt x="15277" y="26610"/>
                </a:lnTo>
                <a:lnTo>
                  <a:pt x="13278" y="40840"/>
                </a:lnTo>
                <a:lnTo>
                  <a:pt x="13278" y="87126"/>
                </a:lnTo>
                <a:close/>
              </a:path>
              <a:path w="61595" h="87629">
                <a:moveTo>
                  <a:pt x="61561" y="87126"/>
                </a:moveTo>
                <a:lnTo>
                  <a:pt x="49490" y="87126"/>
                </a:lnTo>
                <a:lnTo>
                  <a:pt x="49490" y="34033"/>
                </a:lnTo>
                <a:lnTo>
                  <a:pt x="48717" y="24312"/>
                </a:lnTo>
                <a:lnTo>
                  <a:pt x="46020" y="17527"/>
                </a:lnTo>
                <a:lnTo>
                  <a:pt x="40833" y="13549"/>
                </a:lnTo>
                <a:lnTo>
                  <a:pt x="32591" y="12252"/>
                </a:lnTo>
                <a:lnTo>
                  <a:pt x="57592" y="12252"/>
                </a:lnTo>
                <a:lnTo>
                  <a:pt x="59110" y="14357"/>
                </a:lnTo>
                <a:lnTo>
                  <a:pt x="61561" y="28588"/>
                </a:lnTo>
                <a:lnTo>
                  <a:pt x="61561" y="8712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4417962" y="4063803"/>
            <a:ext cx="70485" cy="88900"/>
          </a:xfrm>
          <a:custGeom>
            <a:avLst/>
            <a:gdLst/>
            <a:ahLst/>
            <a:cxnLst/>
            <a:rect l="l" t="t" r="r" b="b"/>
            <a:pathLst>
              <a:path w="70485" h="88900">
                <a:moveTo>
                  <a:pt x="14485" y="27227"/>
                </a:moveTo>
                <a:lnTo>
                  <a:pt x="3621" y="27227"/>
                </a:lnTo>
                <a:lnTo>
                  <a:pt x="5790" y="14357"/>
                </a:lnTo>
                <a:lnTo>
                  <a:pt x="11920" y="5955"/>
                </a:lnTo>
                <a:lnTo>
                  <a:pt x="21444" y="1382"/>
                </a:lnTo>
                <a:lnTo>
                  <a:pt x="33798" y="0"/>
                </a:lnTo>
                <a:lnTo>
                  <a:pt x="40871" y="553"/>
                </a:lnTo>
                <a:lnTo>
                  <a:pt x="50547" y="3403"/>
                </a:lnTo>
                <a:lnTo>
                  <a:pt x="59091" y="10337"/>
                </a:lnTo>
                <a:lnTo>
                  <a:pt x="59250" y="10890"/>
                </a:lnTo>
                <a:lnTo>
                  <a:pt x="18106" y="10890"/>
                </a:lnTo>
                <a:lnTo>
                  <a:pt x="14485" y="27227"/>
                </a:lnTo>
                <a:close/>
              </a:path>
              <a:path w="70485" h="88900">
                <a:moveTo>
                  <a:pt x="22934" y="88487"/>
                </a:moveTo>
                <a:lnTo>
                  <a:pt x="13749" y="86764"/>
                </a:lnTo>
                <a:lnTo>
                  <a:pt x="6488" y="81851"/>
                </a:lnTo>
                <a:lnTo>
                  <a:pt x="1716" y="74129"/>
                </a:lnTo>
                <a:lnTo>
                  <a:pt x="0" y="63983"/>
                </a:lnTo>
                <a:lnTo>
                  <a:pt x="528" y="57453"/>
                </a:lnTo>
                <a:lnTo>
                  <a:pt x="3319" y="49519"/>
                </a:lnTo>
                <a:lnTo>
                  <a:pt x="10184" y="42350"/>
                </a:lnTo>
                <a:lnTo>
                  <a:pt x="22934" y="38117"/>
                </a:lnTo>
                <a:lnTo>
                  <a:pt x="43455" y="35395"/>
                </a:lnTo>
                <a:lnTo>
                  <a:pt x="45869" y="35395"/>
                </a:lnTo>
                <a:lnTo>
                  <a:pt x="49490" y="34033"/>
                </a:lnTo>
                <a:lnTo>
                  <a:pt x="49490" y="16336"/>
                </a:lnTo>
                <a:lnTo>
                  <a:pt x="44662" y="10890"/>
                </a:lnTo>
                <a:lnTo>
                  <a:pt x="59250" y="10890"/>
                </a:lnTo>
                <a:lnTo>
                  <a:pt x="62769" y="23142"/>
                </a:lnTo>
                <a:lnTo>
                  <a:pt x="62769" y="43563"/>
                </a:lnTo>
                <a:lnTo>
                  <a:pt x="49490" y="43563"/>
                </a:lnTo>
                <a:lnTo>
                  <a:pt x="44662" y="46285"/>
                </a:lnTo>
                <a:lnTo>
                  <a:pt x="28970" y="49008"/>
                </a:lnTo>
                <a:lnTo>
                  <a:pt x="22934" y="49008"/>
                </a:lnTo>
                <a:lnTo>
                  <a:pt x="13278" y="51731"/>
                </a:lnTo>
                <a:lnTo>
                  <a:pt x="13278" y="72151"/>
                </a:lnTo>
                <a:lnTo>
                  <a:pt x="16899" y="77597"/>
                </a:lnTo>
                <a:lnTo>
                  <a:pt x="48335" y="77597"/>
                </a:lnTo>
                <a:lnTo>
                  <a:pt x="46360" y="79873"/>
                </a:lnTo>
                <a:lnTo>
                  <a:pt x="40437" y="84233"/>
                </a:lnTo>
                <a:lnTo>
                  <a:pt x="32704" y="87317"/>
                </a:lnTo>
                <a:lnTo>
                  <a:pt x="22934" y="88487"/>
                </a:lnTo>
                <a:close/>
              </a:path>
              <a:path w="70485" h="88900">
                <a:moveTo>
                  <a:pt x="48335" y="77597"/>
                </a:moveTo>
                <a:lnTo>
                  <a:pt x="26556" y="77597"/>
                </a:lnTo>
                <a:lnTo>
                  <a:pt x="35232" y="75937"/>
                </a:lnTo>
                <a:lnTo>
                  <a:pt x="42550" y="71470"/>
                </a:lnTo>
                <a:lnTo>
                  <a:pt x="47604" y="64961"/>
                </a:lnTo>
                <a:lnTo>
                  <a:pt x="49490" y="57176"/>
                </a:lnTo>
                <a:lnTo>
                  <a:pt x="49490" y="43563"/>
                </a:lnTo>
                <a:lnTo>
                  <a:pt x="62769" y="43563"/>
                </a:lnTo>
                <a:lnTo>
                  <a:pt x="62769" y="74874"/>
                </a:lnTo>
                <a:lnTo>
                  <a:pt x="50698" y="74874"/>
                </a:lnTo>
                <a:lnTo>
                  <a:pt x="48335" y="77597"/>
                </a:lnTo>
                <a:close/>
              </a:path>
              <a:path w="70485" h="88900">
                <a:moveTo>
                  <a:pt x="66390" y="88487"/>
                </a:moveTo>
                <a:lnTo>
                  <a:pt x="51905" y="88487"/>
                </a:lnTo>
                <a:lnTo>
                  <a:pt x="50698" y="81681"/>
                </a:lnTo>
                <a:lnTo>
                  <a:pt x="50698" y="74874"/>
                </a:lnTo>
                <a:lnTo>
                  <a:pt x="62769" y="74874"/>
                </a:lnTo>
                <a:lnTo>
                  <a:pt x="63976" y="76235"/>
                </a:lnTo>
                <a:lnTo>
                  <a:pt x="70011" y="76235"/>
                </a:lnTo>
                <a:lnTo>
                  <a:pt x="70011" y="87126"/>
                </a:lnTo>
                <a:lnTo>
                  <a:pt x="68804" y="87126"/>
                </a:lnTo>
                <a:lnTo>
                  <a:pt x="66390" y="8848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4502459" y="4027214"/>
            <a:ext cx="1342291" cy="1303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5866478" y="4142080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 h="0">
                <a:moveTo>
                  <a:pt x="0" y="0"/>
                </a:moveTo>
                <a:lnTo>
                  <a:pt x="14485" y="0"/>
                </a:lnTo>
              </a:path>
            </a:pathLst>
          </a:custGeom>
          <a:ln w="1769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4024448" y="4337434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 h="0">
                <a:moveTo>
                  <a:pt x="0" y="0"/>
                </a:moveTo>
                <a:lnTo>
                  <a:pt x="83289" y="0"/>
                </a:lnTo>
              </a:path>
            </a:pathLst>
          </a:custGeom>
          <a:ln w="1361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4065490" y="4344241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2101"/>
                </a:lnTo>
              </a:path>
            </a:pathLst>
          </a:custGeom>
          <a:ln w="1448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4119809" y="4330627"/>
            <a:ext cx="61594" cy="116205"/>
          </a:xfrm>
          <a:custGeom>
            <a:avLst/>
            <a:gdLst/>
            <a:ahLst/>
            <a:cxnLst/>
            <a:rect l="l" t="t" r="r" b="b"/>
            <a:pathLst>
              <a:path w="61595" h="116204">
                <a:moveTo>
                  <a:pt x="12070" y="115714"/>
                </a:moveTo>
                <a:lnTo>
                  <a:pt x="0" y="115714"/>
                </a:lnTo>
                <a:lnTo>
                  <a:pt x="0" y="0"/>
                </a:lnTo>
                <a:lnTo>
                  <a:pt x="12070" y="0"/>
                </a:lnTo>
                <a:lnTo>
                  <a:pt x="12070" y="42201"/>
                </a:lnTo>
                <a:lnTo>
                  <a:pt x="33798" y="42201"/>
                </a:lnTo>
                <a:lnTo>
                  <a:pt x="25820" y="43584"/>
                </a:lnTo>
                <a:lnTo>
                  <a:pt x="18860" y="48157"/>
                </a:lnTo>
                <a:lnTo>
                  <a:pt x="13938" y="56559"/>
                </a:lnTo>
                <a:lnTo>
                  <a:pt x="12070" y="69428"/>
                </a:lnTo>
                <a:lnTo>
                  <a:pt x="12070" y="115714"/>
                </a:lnTo>
                <a:close/>
              </a:path>
              <a:path w="61595" h="116204">
                <a:moveTo>
                  <a:pt x="61561" y="115714"/>
                </a:moveTo>
                <a:lnTo>
                  <a:pt x="48283" y="115714"/>
                </a:lnTo>
                <a:lnTo>
                  <a:pt x="48283" y="49008"/>
                </a:lnTo>
                <a:lnTo>
                  <a:pt x="45869" y="42201"/>
                </a:lnTo>
                <a:lnTo>
                  <a:pt x="13278" y="42201"/>
                </a:lnTo>
                <a:lnTo>
                  <a:pt x="16503" y="37777"/>
                </a:lnTo>
                <a:lnTo>
                  <a:pt x="20973" y="33353"/>
                </a:lnTo>
                <a:lnTo>
                  <a:pt x="27027" y="29949"/>
                </a:lnTo>
                <a:lnTo>
                  <a:pt x="35005" y="28588"/>
                </a:lnTo>
                <a:lnTo>
                  <a:pt x="44247" y="29822"/>
                </a:lnTo>
                <a:lnTo>
                  <a:pt x="52810" y="34374"/>
                </a:lnTo>
                <a:lnTo>
                  <a:pt x="59110" y="43520"/>
                </a:lnTo>
                <a:lnTo>
                  <a:pt x="61561" y="58538"/>
                </a:lnTo>
                <a:lnTo>
                  <a:pt x="61561" y="11571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4197063" y="4359216"/>
            <a:ext cx="67945" cy="90170"/>
          </a:xfrm>
          <a:custGeom>
            <a:avLst/>
            <a:gdLst/>
            <a:ahLst/>
            <a:cxnLst/>
            <a:rect l="l" t="t" r="r" b="b"/>
            <a:pathLst>
              <a:path w="67945" h="90170">
                <a:moveTo>
                  <a:pt x="45869" y="89849"/>
                </a:moveTo>
                <a:lnTo>
                  <a:pt x="33798" y="89849"/>
                </a:lnTo>
                <a:lnTo>
                  <a:pt x="19351" y="86701"/>
                </a:lnTo>
                <a:lnTo>
                  <a:pt x="8751" y="77937"/>
                </a:lnTo>
                <a:lnTo>
                  <a:pt x="2225" y="64579"/>
                </a:lnTo>
                <a:lnTo>
                  <a:pt x="0" y="47647"/>
                </a:lnTo>
                <a:lnTo>
                  <a:pt x="2093" y="29290"/>
                </a:lnTo>
                <a:lnTo>
                  <a:pt x="8600" y="14124"/>
                </a:lnTo>
                <a:lnTo>
                  <a:pt x="19860" y="3807"/>
                </a:lnTo>
                <a:lnTo>
                  <a:pt x="36212" y="0"/>
                </a:lnTo>
                <a:lnTo>
                  <a:pt x="50283" y="3658"/>
                </a:lnTo>
                <a:lnTo>
                  <a:pt x="59730" y="13613"/>
                </a:lnTo>
                <a:lnTo>
                  <a:pt x="33798" y="13613"/>
                </a:lnTo>
                <a:lnTo>
                  <a:pt x="25499" y="15719"/>
                </a:lnTo>
                <a:lnTo>
                  <a:pt x="19011" y="21271"/>
                </a:lnTo>
                <a:lnTo>
                  <a:pt x="14786" y="29120"/>
                </a:lnTo>
                <a:lnTo>
                  <a:pt x="13278" y="38117"/>
                </a:lnTo>
                <a:lnTo>
                  <a:pt x="66493" y="38117"/>
                </a:lnTo>
                <a:lnTo>
                  <a:pt x="67597" y="50369"/>
                </a:lnTo>
                <a:lnTo>
                  <a:pt x="13278" y="50369"/>
                </a:lnTo>
                <a:lnTo>
                  <a:pt x="14636" y="62090"/>
                </a:lnTo>
                <a:lnTo>
                  <a:pt x="18710" y="70620"/>
                </a:lnTo>
                <a:lnTo>
                  <a:pt x="25499" y="75831"/>
                </a:lnTo>
                <a:lnTo>
                  <a:pt x="35005" y="77597"/>
                </a:lnTo>
                <a:lnTo>
                  <a:pt x="59847" y="77597"/>
                </a:lnTo>
                <a:lnTo>
                  <a:pt x="59279" y="78490"/>
                </a:lnTo>
                <a:lnTo>
                  <a:pt x="53112" y="84403"/>
                </a:lnTo>
                <a:lnTo>
                  <a:pt x="50698" y="87126"/>
                </a:lnTo>
                <a:lnTo>
                  <a:pt x="45869" y="89849"/>
                </a:lnTo>
                <a:close/>
              </a:path>
              <a:path w="67945" h="90170">
                <a:moveTo>
                  <a:pt x="66493" y="38117"/>
                </a:moveTo>
                <a:lnTo>
                  <a:pt x="55526" y="38117"/>
                </a:lnTo>
                <a:lnTo>
                  <a:pt x="53828" y="29120"/>
                </a:lnTo>
                <a:lnTo>
                  <a:pt x="50094" y="21271"/>
                </a:lnTo>
                <a:lnTo>
                  <a:pt x="43644" y="15719"/>
                </a:lnTo>
                <a:lnTo>
                  <a:pt x="33798" y="13613"/>
                </a:lnTo>
                <a:lnTo>
                  <a:pt x="59730" y="13613"/>
                </a:lnTo>
                <a:lnTo>
                  <a:pt x="60053" y="13953"/>
                </a:lnTo>
                <a:lnTo>
                  <a:pt x="65749" y="29864"/>
                </a:lnTo>
                <a:lnTo>
                  <a:pt x="66493" y="38117"/>
                </a:lnTo>
                <a:close/>
              </a:path>
              <a:path w="67945" h="90170">
                <a:moveTo>
                  <a:pt x="59847" y="77597"/>
                </a:moveTo>
                <a:lnTo>
                  <a:pt x="47076" y="77597"/>
                </a:lnTo>
                <a:lnTo>
                  <a:pt x="54319" y="66706"/>
                </a:lnTo>
                <a:lnTo>
                  <a:pt x="54319" y="61260"/>
                </a:lnTo>
                <a:lnTo>
                  <a:pt x="67597" y="61260"/>
                </a:lnTo>
                <a:lnTo>
                  <a:pt x="66182" y="65642"/>
                </a:lnTo>
                <a:lnTo>
                  <a:pt x="63523" y="71811"/>
                </a:lnTo>
                <a:lnTo>
                  <a:pt x="59847" y="7759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4316566" y="4359216"/>
            <a:ext cx="61594" cy="90170"/>
          </a:xfrm>
          <a:custGeom>
            <a:avLst/>
            <a:gdLst/>
            <a:ahLst/>
            <a:cxnLst/>
            <a:rect l="l" t="t" r="r" b="b"/>
            <a:pathLst>
              <a:path w="61595" h="90170">
                <a:moveTo>
                  <a:pt x="56739" y="77597"/>
                </a:moveTo>
                <a:lnTo>
                  <a:pt x="41041" y="77597"/>
                </a:lnTo>
                <a:lnTo>
                  <a:pt x="49490" y="73512"/>
                </a:lnTo>
                <a:lnTo>
                  <a:pt x="49490" y="57176"/>
                </a:lnTo>
                <a:lnTo>
                  <a:pt x="44662" y="55815"/>
                </a:lnTo>
                <a:lnTo>
                  <a:pt x="33798" y="51731"/>
                </a:lnTo>
                <a:lnTo>
                  <a:pt x="19313" y="47647"/>
                </a:lnTo>
                <a:lnTo>
                  <a:pt x="12599" y="45030"/>
                </a:lnTo>
                <a:lnTo>
                  <a:pt x="7242" y="41010"/>
                </a:lnTo>
                <a:lnTo>
                  <a:pt x="3696" y="35203"/>
                </a:lnTo>
                <a:lnTo>
                  <a:pt x="2414" y="27227"/>
                </a:lnTo>
                <a:lnTo>
                  <a:pt x="4715" y="14932"/>
                </a:lnTo>
                <a:lnTo>
                  <a:pt x="10863" y="6466"/>
                </a:lnTo>
                <a:lnTo>
                  <a:pt x="19728" y="1574"/>
                </a:lnTo>
                <a:lnTo>
                  <a:pt x="30177" y="0"/>
                </a:lnTo>
                <a:lnTo>
                  <a:pt x="46416" y="3679"/>
                </a:lnTo>
                <a:lnTo>
                  <a:pt x="55073" y="12081"/>
                </a:lnTo>
                <a:lnTo>
                  <a:pt x="55137" y="12252"/>
                </a:lnTo>
                <a:lnTo>
                  <a:pt x="25349" y="12252"/>
                </a:lnTo>
                <a:lnTo>
                  <a:pt x="14485" y="13613"/>
                </a:lnTo>
                <a:lnTo>
                  <a:pt x="14485" y="31311"/>
                </a:lnTo>
                <a:lnTo>
                  <a:pt x="18106" y="32672"/>
                </a:lnTo>
                <a:lnTo>
                  <a:pt x="27763" y="35395"/>
                </a:lnTo>
                <a:lnTo>
                  <a:pt x="41041" y="39479"/>
                </a:lnTo>
                <a:lnTo>
                  <a:pt x="50867" y="43095"/>
                </a:lnTo>
                <a:lnTo>
                  <a:pt x="57186" y="47987"/>
                </a:lnTo>
                <a:lnTo>
                  <a:pt x="60562" y="54411"/>
                </a:lnTo>
                <a:lnTo>
                  <a:pt x="61561" y="62622"/>
                </a:lnTo>
                <a:lnTo>
                  <a:pt x="59411" y="73768"/>
                </a:lnTo>
                <a:lnTo>
                  <a:pt x="56739" y="77597"/>
                </a:lnTo>
                <a:close/>
              </a:path>
              <a:path w="61595" h="90170">
                <a:moveTo>
                  <a:pt x="59147" y="27227"/>
                </a:moveTo>
                <a:lnTo>
                  <a:pt x="47076" y="27227"/>
                </a:lnTo>
                <a:lnTo>
                  <a:pt x="47076" y="21781"/>
                </a:lnTo>
                <a:lnTo>
                  <a:pt x="45869" y="12252"/>
                </a:lnTo>
                <a:lnTo>
                  <a:pt x="55137" y="12252"/>
                </a:lnTo>
                <a:lnTo>
                  <a:pt x="58525" y="21249"/>
                </a:lnTo>
                <a:lnTo>
                  <a:pt x="59147" y="27227"/>
                </a:lnTo>
                <a:close/>
              </a:path>
              <a:path w="61595" h="90170">
                <a:moveTo>
                  <a:pt x="32591" y="89849"/>
                </a:moveTo>
                <a:lnTo>
                  <a:pt x="14768" y="86701"/>
                </a:lnTo>
                <a:lnTo>
                  <a:pt x="4979" y="78958"/>
                </a:lnTo>
                <a:lnTo>
                  <a:pt x="848" y="69173"/>
                </a:lnTo>
                <a:lnTo>
                  <a:pt x="0" y="59899"/>
                </a:lnTo>
                <a:lnTo>
                  <a:pt x="12070" y="59899"/>
                </a:lnTo>
                <a:lnTo>
                  <a:pt x="12712" y="65536"/>
                </a:lnTo>
                <a:lnTo>
                  <a:pt x="15390" y="71300"/>
                </a:lnTo>
                <a:lnTo>
                  <a:pt x="21237" y="75788"/>
                </a:lnTo>
                <a:lnTo>
                  <a:pt x="31384" y="77597"/>
                </a:lnTo>
                <a:lnTo>
                  <a:pt x="56739" y="77597"/>
                </a:lnTo>
                <a:lnTo>
                  <a:pt x="53414" y="82361"/>
                </a:lnTo>
                <a:lnTo>
                  <a:pt x="44247" y="87892"/>
                </a:lnTo>
                <a:lnTo>
                  <a:pt x="32591" y="8984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4390199" y="4359216"/>
            <a:ext cx="67945" cy="90170"/>
          </a:xfrm>
          <a:custGeom>
            <a:avLst/>
            <a:gdLst/>
            <a:ahLst/>
            <a:cxnLst/>
            <a:rect l="l" t="t" r="r" b="b"/>
            <a:pathLst>
              <a:path w="67945" h="90170">
                <a:moveTo>
                  <a:pt x="45869" y="89849"/>
                </a:moveTo>
                <a:lnTo>
                  <a:pt x="33798" y="89849"/>
                </a:lnTo>
                <a:lnTo>
                  <a:pt x="19351" y="86701"/>
                </a:lnTo>
                <a:lnTo>
                  <a:pt x="8751" y="77937"/>
                </a:lnTo>
                <a:lnTo>
                  <a:pt x="2225" y="64579"/>
                </a:lnTo>
                <a:lnTo>
                  <a:pt x="0" y="47647"/>
                </a:lnTo>
                <a:lnTo>
                  <a:pt x="2093" y="29290"/>
                </a:lnTo>
                <a:lnTo>
                  <a:pt x="8600" y="14124"/>
                </a:lnTo>
                <a:lnTo>
                  <a:pt x="19860" y="3807"/>
                </a:lnTo>
                <a:lnTo>
                  <a:pt x="36212" y="0"/>
                </a:lnTo>
                <a:lnTo>
                  <a:pt x="50283" y="3658"/>
                </a:lnTo>
                <a:lnTo>
                  <a:pt x="59730" y="13613"/>
                </a:lnTo>
                <a:lnTo>
                  <a:pt x="33798" y="13613"/>
                </a:lnTo>
                <a:lnTo>
                  <a:pt x="26009" y="15719"/>
                </a:lnTo>
                <a:lnTo>
                  <a:pt x="19464" y="21271"/>
                </a:lnTo>
                <a:lnTo>
                  <a:pt x="14956" y="29120"/>
                </a:lnTo>
                <a:lnTo>
                  <a:pt x="13278" y="38117"/>
                </a:lnTo>
                <a:lnTo>
                  <a:pt x="66493" y="38117"/>
                </a:lnTo>
                <a:lnTo>
                  <a:pt x="67597" y="50369"/>
                </a:lnTo>
                <a:lnTo>
                  <a:pt x="13278" y="50369"/>
                </a:lnTo>
                <a:lnTo>
                  <a:pt x="14636" y="62090"/>
                </a:lnTo>
                <a:lnTo>
                  <a:pt x="18710" y="70620"/>
                </a:lnTo>
                <a:lnTo>
                  <a:pt x="25499" y="75831"/>
                </a:lnTo>
                <a:lnTo>
                  <a:pt x="35005" y="77597"/>
                </a:lnTo>
                <a:lnTo>
                  <a:pt x="60308" y="77597"/>
                </a:lnTo>
                <a:lnTo>
                  <a:pt x="59789" y="78490"/>
                </a:lnTo>
                <a:lnTo>
                  <a:pt x="54319" y="84403"/>
                </a:lnTo>
                <a:lnTo>
                  <a:pt x="50698" y="87126"/>
                </a:lnTo>
                <a:lnTo>
                  <a:pt x="45869" y="89849"/>
                </a:lnTo>
                <a:close/>
              </a:path>
              <a:path w="67945" h="90170">
                <a:moveTo>
                  <a:pt x="66493" y="38117"/>
                </a:moveTo>
                <a:lnTo>
                  <a:pt x="55526" y="38117"/>
                </a:lnTo>
                <a:lnTo>
                  <a:pt x="53828" y="29120"/>
                </a:lnTo>
                <a:lnTo>
                  <a:pt x="50094" y="21271"/>
                </a:lnTo>
                <a:lnTo>
                  <a:pt x="43644" y="15719"/>
                </a:lnTo>
                <a:lnTo>
                  <a:pt x="33798" y="13613"/>
                </a:lnTo>
                <a:lnTo>
                  <a:pt x="59730" y="13613"/>
                </a:lnTo>
                <a:lnTo>
                  <a:pt x="60053" y="13953"/>
                </a:lnTo>
                <a:lnTo>
                  <a:pt x="65749" y="29864"/>
                </a:lnTo>
                <a:lnTo>
                  <a:pt x="66493" y="38117"/>
                </a:lnTo>
                <a:close/>
              </a:path>
              <a:path w="67945" h="90170">
                <a:moveTo>
                  <a:pt x="60308" y="77597"/>
                </a:moveTo>
                <a:lnTo>
                  <a:pt x="47076" y="77597"/>
                </a:lnTo>
                <a:lnTo>
                  <a:pt x="54319" y="66706"/>
                </a:lnTo>
                <a:lnTo>
                  <a:pt x="54319" y="61260"/>
                </a:lnTo>
                <a:lnTo>
                  <a:pt x="67597" y="61260"/>
                </a:lnTo>
                <a:lnTo>
                  <a:pt x="66201" y="65642"/>
                </a:lnTo>
                <a:lnTo>
                  <a:pt x="63674" y="71811"/>
                </a:lnTo>
                <a:lnTo>
                  <a:pt x="60308" y="7759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4466246" y="4338796"/>
            <a:ext cx="35560" cy="109220"/>
          </a:xfrm>
          <a:custGeom>
            <a:avLst/>
            <a:gdLst/>
            <a:ahLst/>
            <a:cxnLst/>
            <a:rect l="l" t="t" r="r" b="b"/>
            <a:pathLst>
              <a:path w="35560" h="109220">
                <a:moveTo>
                  <a:pt x="22934" y="23142"/>
                </a:moveTo>
                <a:lnTo>
                  <a:pt x="10863" y="23142"/>
                </a:lnTo>
                <a:lnTo>
                  <a:pt x="10863" y="0"/>
                </a:lnTo>
                <a:lnTo>
                  <a:pt x="22934" y="0"/>
                </a:lnTo>
                <a:lnTo>
                  <a:pt x="22934" y="23142"/>
                </a:lnTo>
                <a:close/>
              </a:path>
              <a:path w="35560" h="109220">
                <a:moveTo>
                  <a:pt x="35005" y="35395"/>
                </a:moveTo>
                <a:lnTo>
                  <a:pt x="0" y="35395"/>
                </a:lnTo>
                <a:lnTo>
                  <a:pt x="0" y="23142"/>
                </a:lnTo>
                <a:lnTo>
                  <a:pt x="35005" y="23142"/>
                </a:lnTo>
                <a:lnTo>
                  <a:pt x="35005" y="35395"/>
                </a:lnTo>
                <a:close/>
              </a:path>
              <a:path w="35560" h="109220">
                <a:moveTo>
                  <a:pt x="31384" y="108908"/>
                </a:moveTo>
                <a:lnTo>
                  <a:pt x="13278" y="108908"/>
                </a:lnTo>
                <a:lnTo>
                  <a:pt x="10863" y="100739"/>
                </a:lnTo>
                <a:lnTo>
                  <a:pt x="10863" y="35395"/>
                </a:lnTo>
                <a:lnTo>
                  <a:pt x="22934" y="35395"/>
                </a:lnTo>
                <a:lnTo>
                  <a:pt x="22934" y="96655"/>
                </a:lnTo>
                <a:lnTo>
                  <a:pt x="35005" y="96655"/>
                </a:lnTo>
                <a:lnTo>
                  <a:pt x="35005" y="107546"/>
                </a:lnTo>
                <a:lnTo>
                  <a:pt x="31384" y="10890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4550743" y="4359216"/>
            <a:ext cx="69215" cy="90170"/>
          </a:xfrm>
          <a:custGeom>
            <a:avLst/>
            <a:gdLst/>
            <a:ahLst/>
            <a:cxnLst/>
            <a:rect l="l" t="t" r="r" b="b"/>
            <a:pathLst>
              <a:path w="69214" h="90170">
                <a:moveTo>
                  <a:pt x="35005" y="89849"/>
                </a:moveTo>
                <a:lnTo>
                  <a:pt x="19351" y="85892"/>
                </a:lnTo>
                <a:lnTo>
                  <a:pt x="8449" y="75554"/>
                </a:lnTo>
                <a:lnTo>
                  <a:pt x="2074" y="61133"/>
                </a:lnTo>
                <a:lnTo>
                  <a:pt x="0" y="44924"/>
                </a:lnTo>
                <a:lnTo>
                  <a:pt x="2074" y="28715"/>
                </a:lnTo>
                <a:lnTo>
                  <a:pt x="8449" y="14294"/>
                </a:lnTo>
                <a:lnTo>
                  <a:pt x="19351" y="3956"/>
                </a:lnTo>
                <a:lnTo>
                  <a:pt x="35005" y="0"/>
                </a:lnTo>
                <a:lnTo>
                  <a:pt x="49962" y="3956"/>
                </a:lnTo>
                <a:lnTo>
                  <a:pt x="58423" y="12252"/>
                </a:lnTo>
                <a:lnTo>
                  <a:pt x="35005" y="12252"/>
                </a:lnTo>
                <a:lnTo>
                  <a:pt x="23783" y="15825"/>
                </a:lnTo>
                <a:lnTo>
                  <a:pt x="16748" y="24504"/>
                </a:lnTo>
                <a:lnTo>
                  <a:pt x="13108" y="35224"/>
                </a:lnTo>
                <a:lnTo>
                  <a:pt x="12070" y="44924"/>
                </a:lnTo>
                <a:lnTo>
                  <a:pt x="13108" y="54624"/>
                </a:lnTo>
                <a:lnTo>
                  <a:pt x="16748" y="65344"/>
                </a:lnTo>
                <a:lnTo>
                  <a:pt x="23783" y="74023"/>
                </a:lnTo>
                <a:lnTo>
                  <a:pt x="35005" y="77597"/>
                </a:lnTo>
                <a:lnTo>
                  <a:pt x="58423" y="77597"/>
                </a:lnTo>
                <a:lnTo>
                  <a:pt x="49962" y="85892"/>
                </a:lnTo>
                <a:lnTo>
                  <a:pt x="35005" y="89849"/>
                </a:lnTo>
                <a:close/>
              </a:path>
              <a:path w="69214" h="90170">
                <a:moveTo>
                  <a:pt x="58423" y="77597"/>
                </a:moveTo>
                <a:lnTo>
                  <a:pt x="35005" y="77597"/>
                </a:lnTo>
                <a:lnTo>
                  <a:pt x="46039" y="74023"/>
                </a:lnTo>
                <a:lnTo>
                  <a:pt x="52659" y="65344"/>
                </a:lnTo>
                <a:lnTo>
                  <a:pt x="55884" y="54624"/>
                </a:lnTo>
                <a:lnTo>
                  <a:pt x="56733" y="44924"/>
                </a:lnTo>
                <a:lnTo>
                  <a:pt x="55884" y="35224"/>
                </a:lnTo>
                <a:lnTo>
                  <a:pt x="52659" y="24504"/>
                </a:lnTo>
                <a:lnTo>
                  <a:pt x="46039" y="15825"/>
                </a:lnTo>
                <a:lnTo>
                  <a:pt x="35005" y="12252"/>
                </a:lnTo>
                <a:lnTo>
                  <a:pt x="58423" y="12252"/>
                </a:lnTo>
                <a:lnTo>
                  <a:pt x="60505" y="14294"/>
                </a:lnTo>
                <a:lnTo>
                  <a:pt x="66748" y="28715"/>
                </a:lnTo>
                <a:lnTo>
                  <a:pt x="68804" y="44924"/>
                </a:lnTo>
                <a:lnTo>
                  <a:pt x="66748" y="61133"/>
                </a:lnTo>
                <a:lnTo>
                  <a:pt x="60505" y="75554"/>
                </a:lnTo>
                <a:lnTo>
                  <a:pt x="58423" y="7759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4627997" y="4329266"/>
            <a:ext cx="35560" cy="117475"/>
          </a:xfrm>
          <a:custGeom>
            <a:avLst/>
            <a:gdLst/>
            <a:ahLst/>
            <a:cxnLst/>
            <a:rect l="l" t="t" r="r" b="b"/>
            <a:pathLst>
              <a:path w="35560" h="117475">
                <a:moveTo>
                  <a:pt x="22934" y="32672"/>
                </a:moveTo>
                <a:lnTo>
                  <a:pt x="9656" y="32672"/>
                </a:lnTo>
                <a:lnTo>
                  <a:pt x="9656" y="17697"/>
                </a:lnTo>
                <a:lnTo>
                  <a:pt x="10995" y="9763"/>
                </a:lnTo>
                <a:lnTo>
                  <a:pt x="14937" y="4254"/>
                </a:lnTo>
                <a:lnTo>
                  <a:pt x="21369" y="1042"/>
                </a:lnTo>
                <a:lnTo>
                  <a:pt x="30177" y="0"/>
                </a:lnTo>
                <a:lnTo>
                  <a:pt x="35005" y="0"/>
                </a:lnTo>
                <a:lnTo>
                  <a:pt x="35005" y="12252"/>
                </a:lnTo>
                <a:lnTo>
                  <a:pt x="25349" y="12252"/>
                </a:lnTo>
                <a:lnTo>
                  <a:pt x="22934" y="14974"/>
                </a:lnTo>
                <a:lnTo>
                  <a:pt x="22934" y="32672"/>
                </a:lnTo>
                <a:close/>
              </a:path>
              <a:path w="35560" h="117475">
                <a:moveTo>
                  <a:pt x="35005" y="44924"/>
                </a:moveTo>
                <a:lnTo>
                  <a:pt x="0" y="44924"/>
                </a:lnTo>
                <a:lnTo>
                  <a:pt x="0" y="32672"/>
                </a:lnTo>
                <a:lnTo>
                  <a:pt x="35005" y="32672"/>
                </a:lnTo>
                <a:lnTo>
                  <a:pt x="35005" y="44924"/>
                </a:lnTo>
                <a:close/>
              </a:path>
              <a:path w="35560" h="117475">
                <a:moveTo>
                  <a:pt x="22934" y="117076"/>
                </a:moveTo>
                <a:lnTo>
                  <a:pt x="9656" y="117076"/>
                </a:lnTo>
                <a:lnTo>
                  <a:pt x="9656" y="44924"/>
                </a:lnTo>
                <a:lnTo>
                  <a:pt x="22934" y="44924"/>
                </a:lnTo>
                <a:lnTo>
                  <a:pt x="22934" y="11707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4711287" y="4359216"/>
            <a:ext cx="70485" cy="90170"/>
          </a:xfrm>
          <a:custGeom>
            <a:avLst/>
            <a:gdLst/>
            <a:ahLst/>
            <a:cxnLst/>
            <a:rect l="l" t="t" r="r" b="b"/>
            <a:pathLst>
              <a:path w="70485" h="90170">
                <a:moveTo>
                  <a:pt x="35005" y="89849"/>
                </a:moveTo>
                <a:lnTo>
                  <a:pt x="19351" y="85892"/>
                </a:lnTo>
                <a:lnTo>
                  <a:pt x="8449" y="75554"/>
                </a:lnTo>
                <a:lnTo>
                  <a:pt x="2074" y="61133"/>
                </a:lnTo>
                <a:lnTo>
                  <a:pt x="0" y="44924"/>
                </a:lnTo>
                <a:lnTo>
                  <a:pt x="2074" y="28715"/>
                </a:lnTo>
                <a:lnTo>
                  <a:pt x="8449" y="14294"/>
                </a:lnTo>
                <a:lnTo>
                  <a:pt x="19351" y="3956"/>
                </a:lnTo>
                <a:lnTo>
                  <a:pt x="35005" y="0"/>
                </a:lnTo>
                <a:lnTo>
                  <a:pt x="50660" y="3956"/>
                </a:lnTo>
                <a:lnTo>
                  <a:pt x="59408" y="12252"/>
                </a:lnTo>
                <a:lnTo>
                  <a:pt x="35005" y="12252"/>
                </a:lnTo>
                <a:lnTo>
                  <a:pt x="23972" y="15825"/>
                </a:lnTo>
                <a:lnTo>
                  <a:pt x="17352" y="24504"/>
                </a:lnTo>
                <a:lnTo>
                  <a:pt x="14126" y="35224"/>
                </a:lnTo>
                <a:lnTo>
                  <a:pt x="13278" y="44924"/>
                </a:lnTo>
                <a:lnTo>
                  <a:pt x="14126" y="54624"/>
                </a:lnTo>
                <a:lnTo>
                  <a:pt x="17352" y="65344"/>
                </a:lnTo>
                <a:lnTo>
                  <a:pt x="23972" y="74023"/>
                </a:lnTo>
                <a:lnTo>
                  <a:pt x="35005" y="77597"/>
                </a:lnTo>
                <a:lnTo>
                  <a:pt x="59408" y="77597"/>
                </a:lnTo>
                <a:lnTo>
                  <a:pt x="50660" y="85892"/>
                </a:lnTo>
                <a:lnTo>
                  <a:pt x="35005" y="89849"/>
                </a:lnTo>
                <a:close/>
              </a:path>
              <a:path w="70485" h="90170">
                <a:moveTo>
                  <a:pt x="59408" y="77597"/>
                </a:moveTo>
                <a:lnTo>
                  <a:pt x="35005" y="77597"/>
                </a:lnTo>
                <a:lnTo>
                  <a:pt x="46039" y="74023"/>
                </a:lnTo>
                <a:lnTo>
                  <a:pt x="52659" y="65344"/>
                </a:lnTo>
                <a:lnTo>
                  <a:pt x="55884" y="54624"/>
                </a:lnTo>
                <a:lnTo>
                  <a:pt x="56733" y="44924"/>
                </a:lnTo>
                <a:lnTo>
                  <a:pt x="55884" y="35224"/>
                </a:lnTo>
                <a:lnTo>
                  <a:pt x="52659" y="24504"/>
                </a:lnTo>
                <a:lnTo>
                  <a:pt x="46039" y="15825"/>
                </a:lnTo>
                <a:lnTo>
                  <a:pt x="35005" y="12252"/>
                </a:lnTo>
                <a:lnTo>
                  <a:pt x="59408" y="12252"/>
                </a:lnTo>
                <a:lnTo>
                  <a:pt x="61561" y="14294"/>
                </a:lnTo>
                <a:lnTo>
                  <a:pt x="67936" y="28715"/>
                </a:lnTo>
                <a:lnTo>
                  <a:pt x="70011" y="44924"/>
                </a:lnTo>
                <a:lnTo>
                  <a:pt x="67936" y="61133"/>
                </a:lnTo>
                <a:lnTo>
                  <a:pt x="61561" y="75554"/>
                </a:lnTo>
                <a:lnTo>
                  <a:pt x="59408" y="7759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4795784" y="4359216"/>
            <a:ext cx="65405" cy="121285"/>
          </a:xfrm>
          <a:custGeom>
            <a:avLst/>
            <a:gdLst/>
            <a:ahLst/>
            <a:cxnLst/>
            <a:rect l="l" t="t" r="r" b="b"/>
            <a:pathLst>
              <a:path w="65404" h="121285">
                <a:moveTo>
                  <a:pt x="27301" y="14974"/>
                </a:moveTo>
                <a:lnTo>
                  <a:pt x="12070" y="14974"/>
                </a:lnTo>
                <a:lnTo>
                  <a:pt x="14617" y="10337"/>
                </a:lnTo>
                <a:lnTo>
                  <a:pt x="18860" y="5445"/>
                </a:lnTo>
                <a:lnTo>
                  <a:pt x="25141" y="1574"/>
                </a:lnTo>
                <a:lnTo>
                  <a:pt x="33798" y="0"/>
                </a:lnTo>
                <a:lnTo>
                  <a:pt x="47359" y="3339"/>
                </a:lnTo>
                <a:lnTo>
                  <a:pt x="57186" y="12422"/>
                </a:lnTo>
                <a:lnTo>
                  <a:pt x="57716" y="13613"/>
                </a:lnTo>
                <a:lnTo>
                  <a:pt x="31384" y="13613"/>
                </a:lnTo>
                <a:lnTo>
                  <a:pt x="27301" y="14974"/>
                </a:lnTo>
                <a:close/>
              </a:path>
              <a:path w="65404" h="121285">
                <a:moveTo>
                  <a:pt x="12070" y="121160"/>
                </a:moveTo>
                <a:lnTo>
                  <a:pt x="0" y="121160"/>
                </a:lnTo>
                <a:lnTo>
                  <a:pt x="0" y="2722"/>
                </a:lnTo>
                <a:lnTo>
                  <a:pt x="10863" y="2722"/>
                </a:lnTo>
                <a:lnTo>
                  <a:pt x="10863" y="14974"/>
                </a:lnTo>
                <a:lnTo>
                  <a:pt x="27301" y="14974"/>
                </a:lnTo>
                <a:lnTo>
                  <a:pt x="20539" y="17229"/>
                </a:lnTo>
                <a:lnTo>
                  <a:pt x="14334" y="26206"/>
                </a:lnTo>
                <a:lnTo>
                  <a:pt x="11524" y="37734"/>
                </a:lnTo>
                <a:lnTo>
                  <a:pt x="10863" y="49008"/>
                </a:lnTo>
                <a:lnTo>
                  <a:pt x="13070" y="63239"/>
                </a:lnTo>
                <a:lnTo>
                  <a:pt x="18559" y="71981"/>
                </a:lnTo>
                <a:lnTo>
                  <a:pt x="25631" y="76384"/>
                </a:lnTo>
                <a:lnTo>
                  <a:pt x="32591" y="77597"/>
                </a:lnTo>
                <a:lnTo>
                  <a:pt x="55012" y="77597"/>
                </a:lnTo>
                <a:lnTo>
                  <a:pt x="53835" y="78958"/>
                </a:lnTo>
                <a:lnTo>
                  <a:pt x="12070" y="78958"/>
                </a:lnTo>
                <a:lnTo>
                  <a:pt x="12070" y="121160"/>
                </a:lnTo>
                <a:close/>
              </a:path>
              <a:path w="65404" h="121285">
                <a:moveTo>
                  <a:pt x="55012" y="77597"/>
                </a:moveTo>
                <a:lnTo>
                  <a:pt x="32591" y="77597"/>
                </a:lnTo>
                <a:lnTo>
                  <a:pt x="41211" y="75172"/>
                </a:lnTo>
                <a:lnTo>
                  <a:pt x="47227" y="68407"/>
                </a:lnTo>
                <a:lnTo>
                  <a:pt x="50754" y="58070"/>
                </a:lnTo>
                <a:lnTo>
                  <a:pt x="51905" y="44924"/>
                </a:lnTo>
                <a:lnTo>
                  <a:pt x="51414" y="35437"/>
                </a:lnTo>
                <a:lnTo>
                  <a:pt x="48887" y="25184"/>
                </a:lnTo>
                <a:lnTo>
                  <a:pt x="42738" y="16974"/>
                </a:lnTo>
                <a:lnTo>
                  <a:pt x="31384" y="13613"/>
                </a:lnTo>
                <a:lnTo>
                  <a:pt x="57716" y="13613"/>
                </a:lnTo>
                <a:lnTo>
                  <a:pt x="63165" y="25844"/>
                </a:lnTo>
                <a:lnTo>
                  <a:pt x="65183" y="42201"/>
                </a:lnTo>
                <a:lnTo>
                  <a:pt x="63655" y="58261"/>
                </a:lnTo>
                <a:lnTo>
                  <a:pt x="58393" y="73683"/>
                </a:lnTo>
                <a:lnTo>
                  <a:pt x="55012" y="77597"/>
                </a:lnTo>
                <a:close/>
              </a:path>
              <a:path w="65404" h="121285">
                <a:moveTo>
                  <a:pt x="32591" y="89849"/>
                </a:moveTo>
                <a:lnTo>
                  <a:pt x="21727" y="89849"/>
                </a:lnTo>
                <a:lnTo>
                  <a:pt x="15692" y="84403"/>
                </a:lnTo>
                <a:lnTo>
                  <a:pt x="12070" y="78958"/>
                </a:lnTo>
                <a:lnTo>
                  <a:pt x="53835" y="78958"/>
                </a:lnTo>
                <a:lnTo>
                  <a:pt x="48378" y="85275"/>
                </a:lnTo>
                <a:lnTo>
                  <a:pt x="32591" y="8984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4873038" y="4359216"/>
            <a:ext cx="69215" cy="90170"/>
          </a:xfrm>
          <a:custGeom>
            <a:avLst/>
            <a:gdLst/>
            <a:ahLst/>
            <a:cxnLst/>
            <a:rect l="l" t="t" r="r" b="b"/>
            <a:pathLst>
              <a:path w="69214" h="90170">
                <a:moveTo>
                  <a:pt x="45869" y="89849"/>
                </a:moveTo>
                <a:lnTo>
                  <a:pt x="33798" y="89849"/>
                </a:lnTo>
                <a:lnTo>
                  <a:pt x="19351" y="86701"/>
                </a:lnTo>
                <a:lnTo>
                  <a:pt x="8751" y="77937"/>
                </a:lnTo>
                <a:lnTo>
                  <a:pt x="2225" y="64579"/>
                </a:lnTo>
                <a:lnTo>
                  <a:pt x="0" y="47647"/>
                </a:lnTo>
                <a:lnTo>
                  <a:pt x="2093" y="29290"/>
                </a:lnTo>
                <a:lnTo>
                  <a:pt x="8600" y="14124"/>
                </a:lnTo>
                <a:lnTo>
                  <a:pt x="19860" y="3807"/>
                </a:lnTo>
                <a:lnTo>
                  <a:pt x="36212" y="0"/>
                </a:lnTo>
                <a:lnTo>
                  <a:pt x="50471" y="3658"/>
                </a:lnTo>
                <a:lnTo>
                  <a:pt x="60319" y="13613"/>
                </a:lnTo>
                <a:lnTo>
                  <a:pt x="35005" y="13613"/>
                </a:lnTo>
                <a:lnTo>
                  <a:pt x="26518" y="15719"/>
                </a:lnTo>
                <a:lnTo>
                  <a:pt x="19615" y="21271"/>
                </a:lnTo>
                <a:lnTo>
                  <a:pt x="14975" y="29120"/>
                </a:lnTo>
                <a:lnTo>
                  <a:pt x="13278" y="38117"/>
                </a:lnTo>
                <a:lnTo>
                  <a:pt x="67587" y="38117"/>
                </a:lnTo>
                <a:lnTo>
                  <a:pt x="68804" y="50369"/>
                </a:lnTo>
                <a:lnTo>
                  <a:pt x="13278" y="50369"/>
                </a:lnTo>
                <a:lnTo>
                  <a:pt x="14636" y="62090"/>
                </a:lnTo>
                <a:lnTo>
                  <a:pt x="18710" y="70620"/>
                </a:lnTo>
                <a:lnTo>
                  <a:pt x="25499" y="75831"/>
                </a:lnTo>
                <a:lnTo>
                  <a:pt x="35005" y="77597"/>
                </a:lnTo>
                <a:lnTo>
                  <a:pt x="61017" y="77597"/>
                </a:lnTo>
                <a:lnTo>
                  <a:pt x="60468" y="78490"/>
                </a:lnTo>
                <a:lnTo>
                  <a:pt x="54319" y="84403"/>
                </a:lnTo>
                <a:lnTo>
                  <a:pt x="50698" y="87126"/>
                </a:lnTo>
                <a:lnTo>
                  <a:pt x="45869" y="89849"/>
                </a:lnTo>
                <a:close/>
              </a:path>
              <a:path w="69214" h="90170">
                <a:moveTo>
                  <a:pt x="67587" y="38117"/>
                </a:moveTo>
                <a:lnTo>
                  <a:pt x="55526" y="38117"/>
                </a:lnTo>
                <a:lnTo>
                  <a:pt x="53847" y="29120"/>
                </a:lnTo>
                <a:lnTo>
                  <a:pt x="50245" y="21271"/>
                </a:lnTo>
                <a:lnTo>
                  <a:pt x="44153" y="15719"/>
                </a:lnTo>
                <a:lnTo>
                  <a:pt x="35005" y="13613"/>
                </a:lnTo>
                <a:lnTo>
                  <a:pt x="60319" y="13613"/>
                </a:lnTo>
                <a:lnTo>
                  <a:pt x="60656" y="13953"/>
                </a:lnTo>
                <a:lnTo>
                  <a:pt x="66767" y="29864"/>
                </a:lnTo>
                <a:lnTo>
                  <a:pt x="67587" y="38117"/>
                </a:lnTo>
                <a:close/>
              </a:path>
              <a:path w="69214" h="90170">
                <a:moveTo>
                  <a:pt x="61017" y="77597"/>
                </a:moveTo>
                <a:lnTo>
                  <a:pt x="47076" y="77597"/>
                </a:lnTo>
                <a:lnTo>
                  <a:pt x="54319" y="66706"/>
                </a:lnTo>
                <a:lnTo>
                  <a:pt x="54319" y="61260"/>
                </a:lnTo>
                <a:lnTo>
                  <a:pt x="67597" y="61260"/>
                </a:lnTo>
                <a:lnTo>
                  <a:pt x="66880" y="65642"/>
                </a:lnTo>
                <a:lnTo>
                  <a:pt x="64579" y="71811"/>
                </a:lnTo>
                <a:lnTo>
                  <a:pt x="61017" y="7759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4957534" y="4359216"/>
            <a:ext cx="60960" cy="87630"/>
          </a:xfrm>
          <a:custGeom>
            <a:avLst/>
            <a:gdLst/>
            <a:ahLst/>
            <a:cxnLst/>
            <a:rect l="l" t="t" r="r" b="b"/>
            <a:pathLst>
              <a:path w="60960" h="87629">
                <a:moveTo>
                  <a:pt x="25712" y="14974"/>
                </a:moveTo>
                <a:lnTo>
                  <a:pt x="12070" y="14974"/>
                </a:lnTo>
                <a:lnTo>
                  <a:pt x="14805" y="10912"/>
                </a:lnTo>
                <a:lnTo>
                  <a:pt x="19464" y="5955"/>
                </a:lnTo>
                <a:lnTo>
                  <a:pt x="26160" y="1765"/>
                </a:lnTo>
                <a:lnTo>
                  <a:pt x="35005" y="0"/>
                </a:lnTo>
                <a:lnTo>
                  <a:pt x="43549" y="1233"/>
                </a:lnTo>
                <a:lnTo>
                  <a:pt x="51754" y="5785"/>
                </a:lnTo>
                <a:lnTo>
                  <a:pt x="57032" y="13613"/>
                </a:lnTo>
                <a:lnTo>
                  <a:pt x="32591" y="13613"/>
                </a:lnTo>
                <a:lnTo>
                  <a:pt x="26329" y="14613"/>
                </a:lnTo>
                <a:lnTo>
                  <a:pt x="25712" y="14974"/>
                </a:lnTo>
                <a:close/>
              </a:path>
              <a:path w="60960" h="87629">
                <a:moveTo>
                  <a:pt x="12070" y="87126"/>
                </a:moveTo>
                <a:lnTo>
                  <a:pt x="0" y="87126"/>
                </a:lnTo>
                <a:lnTo>
                  <a:pt x="0" y="2722"/>
                </a:lnTo>
                <a:lnTo>
                  <a:pt x="12070" y="2722"/>
                </a:lnTo>
                <a:lnTo>
                  <a:pt x="12070" y="14974"/>
                </a:lnTo>
                <a:lnTo>
                  <a:pt x="25712" y="14974"/>
                </a:lnTo>
                <a:lnTo>
                  <a:pt x="19615" y="18548"/>
                </a:lnTo>
                <a:lnTo>
                  <a:pt x="14258" y="26822"/>
                </a:lnTo>
                <a:lnTo>
                  <a:pt x="12070" y="40840"/>
                </a:lnTo>
                <a:lnTo>
                  <a:pt x="12070" y="87126"/>
                </a:lnTo>
                <a:close/>
              </a:path>
              <a:path w="60960" h="87629">
                <a:moveTo>
                  <a:pt x="60354" y="87126"/>
                </a:moveTo>
                <a:lnTo>
                  <a:pt x="48283" y="87126"/>
                </a:lnTo>
                <a:lnTo>
                  <a:pt x="48283" y="35395"/>
                </a:lnTo>
                <a:lnTo>
                  <a:pt x="47529" y="25674"/>
                </a:lnTo>
                <a:lnTo>
                  <a:pt x="44964" y="18888"/>
                </a:lnTo>
                <a:lnTo>
                  <a:pt x="40135" y="14911"/>
                </a:lnTo>
                <a:lnTo>
                  <a:pt x="32591" y="13613"/>
                </a:lnTo>
                <a:lnTo>
                  <a:pt x="57032" y="13613"/>
                </a:lnTo>
                <a:lnTo>
                  <a:pt x="57921" y="14932"/>
                </a:lnTo>
                <a:lnTo>
                  <a:pt x="60354" y="29949"/>
                </a:lnTo>
                <a:lnTo>
                  <a:pt x="60354" y="8712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5071002" y="4329266"/>
            <a:ext cx="35560" cy="117475"/>
          </a:xfrm>
          <a:custGeom>
            <a:avLst/>
            <a:gdLst/>
            <a:ahLst/>
            <a:cxnLst/>
            <a:rect l="l" t="t" r="r" b="b"/>
            <a:pathLst>
              <a:path w="35560" h="117475">
                <a:moveTo>
                  <a:pt x="22934" y="32672"/>
                </a:moveTo>
                <a:lnTo>
                  <a:pt x="9656" y="32672"/>
                </a:lnTo>
                <a:lnTo>
                  <a:pt x="9656" y="17697"/>
                </a:lnTo>
                <a:lnTo>
                  <a:pt x="10995" y="9763"/>
                </a:lnTo>
                <a:lnTo>
                  <a:pt x="14937" y="4254"/>
                </a:lnTo>
                <a:lnTo>
                  <a:pt x="21369" y="1042"/>
                </a:lnTo>
                <a:lnTo>
                  <a:pt x="30177" y="0"/>
                </a:lnTo>
                <a:lnTo>
                  <a:pt x="35005" y="0"/>
                </a:lnTo>
                <a:lnTo>
                  <a:pt x="35005" y="12252"/>
                </a:lnTo>
                <a:lnTo>
                  <a:pt x="24141" y="12252"/>
                </a:lnTo>
                <a:lnTo>
                  <a:pt x="22934" y="14974"/>
                </a:lnTo>
                <a:lnTo>
                  <a:pt x="22934" y="32672"/>
                </a:lnTo>
                <a:close/>
              </a:path>
              <a:path w="35560" h="117475">
                <a:moveTo>
                  <a:pt x="35005" y="44924"/>
                </a:moveTo>
                <a:lnTo>
                  <a:pt x="0" y="44924"/>
                </a:lnTo>
                <a:lnTo>
                  <a:pt x="0" y="32672"/>
                </a:lnTo>
                <a:lnTo>
                  <a:pt x="35005" y="32672"/>
                </a:lnTo>
                <a:lnTo>
                  <a:pt x="35005" y="44924"/>
                </a:lnTo>
                <a:close/>
              </a:path>
              <a:path w="35560" h="117475">
                <a:moveTo>
                  <a:pt x="22934" y="117076"/>
                </a:moveTo>
                <a:lnTo>
                  <a:pt x="9656" y="117076"/>
                </a:lnTo>
                <a:lnTo>
                  <a:pt x="9656" y="44924"/>
                </a:lnTo>
                <a:lnTo>
                  <a:pt x="22934" y="44924"/>
                </a:lnTo>
                <a:lnTo>
                  <a:pt x="22934" y="11707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5124717" y="4361939"/>
            <a:ext cx="0" cy="84455"/>
          </a:xfrm>
          <a:custGeom>
            <a:avLst/>
            <a:gdLst/>
            <a:ahLst/>
            <a:cxnLst/>
            <a:rect l="l" t="t" r="r" b="b"/>
            <a:pathLst>
              <a:path w="0" h="84454">
                <a:moveTo>
                  <a:pt x="0" y="0"/>
                </a:moveTo>
                <a:lnTo>
                  <a:pt x="0" y="84403"/>
                </a:lnTo>
              </a:path>
            </a:pathLst>
          </a:custGeom>
          <a:ln w="1327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5118078" y="4338796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 h="0">
                <a:moveTo>
                  <a:pt x="0" y="0"/>
                </a:moveTo>
                <a:lnTo>
                  <a:pt x="13278" y="0"/>
                </a:lnTo>
              </a:path>
            </a:pathLst>
          </a:custGeom>
          <a:ln w="1633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5157309" y="4330627"/>
            <a:ext cx="0" cy="116205"/>
          </a:xfrm>
          <a:custGeom>
            <a:avLst/>
            <a:gdLst/>
            <a:ahLst/>
            <a:cxnLst/>
            <a:rect l="l" t="t" r="r" b="b"/>
            <a:pathLst>
              <a:path w="0" h="116204">
                <a:moveTo>
                  <a:pt x="0" y="0"/>
                </a:moveTo>
                <a:lnTo>
                  <a:pt x="0" y="115714"/>
                </a:lnTo>
              </a:path>
            </a:pathLst>
          </a:custGeom>
          <a:ln w="1327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5179640" y="4359216"/>
            <a:ext cx="67945" cy="90170"/>
          </a:xfrm>
          <a:custGeom>
            <a:avLst/>
            <a:gdLst/>
            <a:ahLst/>
            <a:cxnLst/>
            <a:rect l="l" t="t" r="r" b="b"/>
            <a:pathLst>
              <a:path w="67945" h="90170">
                <a:moveTo>
                  <a:pt x="44662" y="89849"/>
                </a:moveTo>
                <a:lnTo>
                  <a:pt x="32591" y="89849"/>
                </a:lnTo>
                <a:lnTo>
                  <a:pt x="18842" y="86701"/>
                </a:lnTo>
                <a:lnTo>
                  <a:pt x="8600" y="77937"/>
                </a:lnTo>
                <a:lnTo>
                  <a:pt x="2206" y="64579"/>
                </a:lnTo>
                <a:lnTo>
                  <a:pt x="0" y="47647"/>
                </a:lnTo>
                <a:lnTo>
                  <a:pt x="2074" y="29290"/>
                </a:lnTo>
                <a:lnTo>
                  <a:pt x="8449" y="14124"/>
                </a:lnTo>
                <a:lnTo>
                  <a:pt x="19351" y="3807"/>
                </a:lnTo>
                <a:lnTo>
                  <a:pt x="35005" y="0"/>
                </a:lnTo>
                <a:lnTo>
                  <a:pt x="49264" y="3658"/>
                </a:lnTo>
                <a:lnTo>
                  <a:pt x="59112" y="13613"/>
                </a:lnTo>
                <a:lnTo>
                  <a:pt x="33798" y="13613"/>
                </a:lnTo>
                <a:lnTo>
                  <a:pt x="25499" y="15719"/>
                </a:lnTo>
                <a:lnTo>
                  <a:pt x="19011" y="21271"/>
                </a:lnTo>
                <a:lnTo>
                  <a:pt x="14786" y="29120"/>
                </a:lnTo>
                <a:lnTo>
                  <a:pt x="13278" y="38117"/>
                </a:lnTo>
                <a:lnTo>
                  <a:pt x="66380" y="38117"/>
                </a:lnTo>
                <a:lnTo>
                  <a:pt x="67597" y="50369"/>
                </a:lnTo>
                <a:lnTo>
                  <a:pt x="13278" y="50369"/>
                </a:lnTo>
                <a:lnTo>
                  <a:pt x="14636" y="62090"/>
                </a:lnTo>
                <a:lnTo>
                  <a:pt x="18710" y="70620"/>
                </a:lnTo>
                <a:lnTo>
                  <a:pt x="25499" y="75831"/>
                </a:lnTo>
                <a:lnTo>
                  <a:pt x="35005" y="77597"/>
                </a:lnTo>
                <a:lnTo>
                  <a:pt x="59810" y="77597"/>
                </a:lnTo>
                <a:lnTo>
                  <a:pt x="59260" y="78490"/>
                </a:lnTo>
                <a:lnTo>
                  <a:pt x="53112" y="84403"/>
                </a:lnTo>
                <a:lnTo>
                  <a:pt x="49490" y="87126"/>
                </a:lnTo>
                <a:lnTo>
                  <a:pt x="44662" y="89849"/>
                </a:lnTo>
                <a:close/>
              </a:path>
              <a:path w="67945" h="90170">
                <a:moveTo>
                  <a:pt x="66380" y="38117"/>
                </a:moveTo>
                <a:lnTo>
                  <a:pt x="54319" y="38117"/>
                </a:lnTo>
                <a:lnTo>
                  <a:pt x="53319" y="29120"/>
                </a:lnTo>
                <a:lnTo>
                  <a:pt x="49943" y="21271"/>
                </a:lnTo>
                <a:lnTo>
                  <a:pt x="43625" y="15719"/>
                </a:lnTo>
                <a:lnTo>
                  <a:pt x="33798" y="13613"/>
                </a:lnTo>
                <a:lnTo>
                  <a:pt x="59112" y="13613"/>
                </a:lnTo>
                <a:lnTo>
                  <a:pt x="59449" y="13953"/>
                </a:lnTo>
                <a:lnTo>
                  <a:pt x="65560" y="29864"/>
                </a:lnTo>
                <a:lnTo>
                  <a:pt x="66380" y="38117"/>
                </a:lnTo>
                <a:close/>
              </a:path>
              <a:path w="67945" h="90170">
                <a:moveTo>
                  <a:pt x="59810" y="77597"/>
                </a:moveTo>
                <a:lnTo>
                  <a:pt x="47076" y="77597"/>
                </a:lnTo>
                <a:lnTo>
                  <a:pt x="53112" y="66706"/>
                </a:lnTo>
                <a:lnTo>
                  <a:pt x="54319" y="61260"/>
                </a:lnTo>
                <a:lnTo>
                  <a:pt x="66390" y="61260"/>
                </a:lnTo>
                <a:lnTo>
                  <a:pt x="65673" y="65642"/>
                </a:lnTo>
                <a:lnTo>
                  <a:pt x="63372" y="71811"/>
                </a:lnTo>
                <a:lnTo>
                  <a:pt x="59810" y="7759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5258101" y="4359216"/>
            <a:ext cx="62865" cy="90170"/>
          </a:xfrm>
          <a:custGeom>
            <a:avLst/>
            <a:gdLst/>
            <a:ahLst/>
            <a:cxnLst/>
            <a:rect l="l" t="t" r="r" b="b"/>
            <a:pathLst>
              <a:path w="62864" h="90170">
                <a:moveTo>
                  <a:pt x="57573" y="77597"/>
                </a:moveTo>
                <a:lnTo>
                  <a:pt x="41041" y="77597"/>
                </a:lnTo>
                <a:lnTo>
                  <a:pt x="49490" y="73512"/>
                </a:lnTo>
                <a:lnTo>
                  <a:pt x="49490" y="57176"/>
                </a:lnTo>
                <a:lnTo>
                  <a:pt x="35005" y="51731"/>
                </a:lnTo>
                <a:lnTo>
                  <a:pt x="20520" y="47647"/>
                </a:lnTo>
                <a:lnTo>
                  <a:pt x="13108" y="45030"/>
                </a:lnTo>
                <a:lnTo>
                  <a:pt x="7393" y="41010"/>
                </a:lnTo>
                <a:lnTo>
                  <a:pt x="3715" y="35203"/>
                </a:lnTo>
                <a:lnTo>
                  <a:pt x="2414" y="27227"/>
                </a:lnTo>
                <a:lnTo>
                  <a:pt x="4903" y="14932"/>
                </a:lnTo>
                <a:lnTo>
                  <a:pt x="11467" y="6466"/>
                </a:lnTo>
                <a:lnTo>
                  <a:pt x="20746" y="1574"/>
                </a:lnTo>
                <a:lnTo>
                  <a:pt x="31384" y="0"/>
                </a:lnTo>
                <a:lnTo>
                  <a:pt x="47114" y="3679"/>
                </a:lnTo>
                <a:lnTo>
                  <a:pt x="55828" y="12081"/>
                </a:lnTo>
                <a:lnTo>
                  <a:pt x="55897" y="12252"/>
                </a:lnTo>
                <a:lnTo>
                  <a:pt x="26556" y="12252"/>
                </a:lnTo>
                <a:lnTo>
                  <a:pt x="14485" y="13613"/>
                </a:lnTo>
                <a:lnTo>
                  <a:pt x="14485" y="31311"/>
                </a:lnTo>
                <a:lnTo>
                  <a:pt x="28970" y="35395"/>
                </a:lnTo>
                <a:lnTo>
                  <a:pt x="41041" y="39479"/>
                </a:lnTo>
                <a:lnTo>
                  <a:pt x="51056" y="43095"/>
                </a:lnTo>
                <a:lnTo>
                  <a:pt x="57789" y="47987"/>
                </a:lnTo>
                <a:lnTo>
                  <a:pt x="61580" y="54411"/>
                </a:lnTo>
                <a:lnTo>
                  <a:pt x="62769" y="62622"/>
                </a:lnTo>
                <a:lnTo>
                  <a:pt x="60430" y="73768"/>
                </a:lnTo>
                <a:lnTo>
                  <a:pt x="57573" y="77597"/>
                </a:lnTo>
                <a:close/>
              </a:path>
              <a:path w="62864" h="90170">
                <a:moveTo>
                  <a:pt x="60354" y="27227"/>
                </a:moveTo>
                <a:lnTo>
                  <a:pt x="48283" y="27227"/>
                </a:lnTo>
                <a:lnTo>
                  <a:pt x="47076" y="21781"/>
                </a:lnTo>
                <a:lnTo>
                  <a:pt x="45869" y="12252"/>
                </a:lnTo>
                <a:lnTo>
                  <a:pt x="55897" y="12252"/>
                </a:lnTo>
                <a:lnTo>
                  <a:pt x="59562" y="21249"/>
                </a:lnTo>
                <a:lnTo>
                  <a:pt x="60354" y="27227"/>
                </a:lnTo>
                <a:close/>
              </a:path>
              <a:path w="62864" h="90170">
                <a:moveTo>
                  <a:pt x="32591" y="89849"/>
                </a:moveTo>
                <a:lnTo>
                  <a:pt x="14937" y="86701"/>
                </a:lnTo>
                <a:lnTo>
                  <a:pt x="5431" y="78958"/>
                </a:lnTo>
                <a:lnTo>
                  <a:pt x="1357" y="69173"/>
                </a:lnTo>
                <a:lnTo>
                  <a:pt x="0" y="59899"/>
                </a:lnTo>
                <a:lnTo>
                  <a:pt x="12070" y="59899"/>
                </a:lnTo>
                <a:lnTo>
                  <a:pt x="13240" y="65536"/>
                </a:lnTo>
                <a:lnTo>
                  <a:pt x="15994" y="71300"/>
                </a:lnTo>
                <a:lnTo>
                  <a:pt x="21916" y="75788"/>
                </a:lnTo>
                <a:lnTo>
                  <a:pt x="32591" y="77597"/>
                </a:lnTo>
                <a:lnTo>
                  <a:pt x="57573" y="77597"/>
                </a:lnTo>
                <a:lnTo>
                  <a:pt x="54017" y="82361"/>
                </a:lnTo>
                <a:lnTo>
                  <a:pt x="44436" y="87892"/>
                </a:lnTo>
                <a:lnTo>
                  <a:pt x="32591" y="8984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5382433" y="4361939"/>
            <a:ext cx="0" cy="84455"/>
          </a:xfrm>
          <a:custGeom>
            <a:avLst/>
            <a:gdLst/>
            <a:ahLst/>
            <a:cxnLst/>
            <a:rect l="l" t="t" r="r" b="b"/>
            <a:pathLst>
              <a:path w="0" h="84454">
                <a:moveTo>
                  <a:pt x="0" y="0"/>
                </a:moveTo>
                <a:lnTo>
                  <a:pt x="0" y="84403"/>
                </a:lnTo>
              </a:path>
            </a:pathLst>
          </a:custGeom>
          <a:ln w="1207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5376397" y="4338796"/>
            <a:ext cx="12065" cy="0"/>
          </a:xfrm>
          <a:custGeom>
            <a:avLst/>
            <a:gdLst/>
            <a:ahLst/>
            <a:cxnLst/>
            <a:rect l="l" t="t" r="r" b="b"/>
            <a:pathLst>
              <a:path w="12064" h="0">
                <a:moveTo>
                  <a:pt x="0" y="0"/>
                </a:moveTo>
                <a:lnTo>
                  <a:pt x="12070" y="0"/>
                </a:lnTo>
              </a:path>
            </a:pathLst>
          </a:custGeom>
          <a:ln w="1633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5402953" y="4359216"/>
            <a:ext cx="62865" cy="90170"/>
          </a:xfrm>
          <a:custGeom>
            <a:avLst/>
            <a:gdLst/>
            <a:ahLst/>
            <a:cxnLst/>
            <a:rect l="l" t="t" r="r" b="b"/>
            <a:pathLst>
              <a:path w="62864" h="90170">
                <a:moveTo>
                  <a:pt x="57573" y="77597"/>
                </a:moveTo>
                <a:lnTo>
                  <a:pt x="41041" y="77597"/>
                </a:lnTo>
                <a:lnTo>
                  <a:pt x="49490" y="73512"/>
                </a:lnTo>
                <a:lnTo>
                  <a:pt x="49490" y="57176"/>
                </a:lnTo>
                <a:lnTo>
                  <a:pt x="35005" y="51731"/>
                </a:lnTo>
                <a:lnTo>
                  <a:pt x="20520" y="47647"/>
                </a:lnTo>
                <a:lnTo>
                  <a:pt x="13108" y="45030"/>
                </a:lnTo>
                <a:lnTo>
                  <a:pt x="7393" y="41010"/>
                </a:lnTo>
                <a:lnTo>
                  <a:pt x="3715" y="35203"/>
                </a:lnTo>
                <a:lnTo>
                  <a:pt x="2414" y="27227"/>
                </a:lnTo>
                <a:lnTo>
                  <a:pt x="4903" y="14932"/>
                </a:lnTo>
                <a:lnTo>
                  <a:pt x="11467" y="6466"/>
                </a:lnTo>
                <a:lnTo>
                  <a:pt x="20746" y="1574"/>
                </a:lnTo>
                <a:lnTo>
                  <a:pt x="31384" y="0"/>
                </a:lnTo>
                <a:lnTo>
                  <a:pt x="47114" y="3679"/>
                </a:lnTo>
                <a:lnTo>
                  <a:pt x="55828" y="12081"/>
                </a:lnTo>
                <a:lnTo>
                  <a:pt x="55897" y="12252"/>
                </a:lnTo>
                <a:lnTo>
                  <a:pt x="26556" y="12252"/>
                </a:lnTo>
                <a:lnTo>
                  <a:pt x="14485" y="13613"/>
                </a:lnTo>
                <a:lnTo>
                  <a:pt x="14485" y="31311"/>
                </a:lnTo>
                <a:lnTo>
                  <a:pt x="28970" y="35395"/>
                </a:lnTo>
                <a:lnTo>
                  <a:pt x="41041" y="39479"/>
                </a:lnTo>
                <a:lnTo>
                  <a:pt x="51056" y="43095"/>
                </a:lnTo>
                <a:lnTo>
                  <a:pt x="57789" y="47987"/>
                </a:lnTo>
                <a:lnTo>
                  <a:pt x="61580" y="54411"/>
                </a:lnTo>
                <a:lnTo>
                  <a:pt x="62769" y="62622"/>
                </a:lnTo>
                <a:lnTo>
                  <a:pt x="60430" y="73768"/>
                </a:lnTo>
                <a:lnTo>
                  <a:pt x="57573" y="77597"/>
                </a:lnTo>
                <a:close/>
              </a:path>
              <a:path w="62864" h="90170">
                <a:moveTo>
                  <a:pt x="60354" y="27227"/>
                </a:moveTo>
                <a:lnTo>
                  <a:pt x="48283" y="27227"/>
                </a:lnTo>
                <a:lnTo>
                  <a:pt x="47076" y="21781"/>
                </a:lnTo>
                <a:lnTo>
                  <a:pt x="45869" y="12252"/>
                </a:lnTo>
                <a:lnTo>
                  <a:pt x="55897" y="12252"/>
                </a:lnTo>
                <a:lnTo>
                  <a:pt x="59562" y="21249"/>
                </a:lnTo>
                <a:lnTo>
                  <a:pt x="60354" y="27227"/>
                </a:lnTo>
                <a:close/>
              </a:path>
              <a:path w="62864" h="90170">
                <a:moveTo>
                  <a:pt x="32591" y="89849"/>
                </a:moveTo>
                <a:lnTo>
                  <a:pt x="14937" y="86701"/>
                </a:lnTo>
                <a:lnTo>
                  <a:pt x="5431" y="78958"/>
                </a:lnTo>
                <a:lnTo>
                  <a:pt x="1357" y="69173"/>
                </a:lnTo>
                <a:lnTo>
                  <a:pt x="0" y="59899"/>
                </a:lnTo>
                <a:lnTo>
                  <a:pt x="12070" y="59899"/>
                </a:lnTo>
                <a:lnTo>
                  <a:pt x="13240" y="65536"/>
                </a:lnTo>
                <a:lnTo>
                  <a:pt x="15994" y="71300"/>
                </a:lnTo>
                <a:lnTo>
                  <a:pt x="21916" y="75788"/>
                </a:lnTo>
                <a:lnTo>
                  <a:pt x="32591" y="77597"/>
                </a:lnTo>
                <a:lnTo>
                  <a:pt x="57573" y="77597"/>
                </a:lnTo>
                <a:lnTo>
                  <a:pt x="54017" y="82361"/>
                </a:lnTo>
                <a:lnTo>
                  <a:pt x="44436" y="87892"/>
                </a:lnTo>
                <a:lnTo>
                  <a:pt x="32591" y="8984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5516420" y="4359216"/>
            <a:ext cx="61594" cy="90170"/>
          </a:xfrm>
          <a:custGeom>
            <a:avLst/>
            <a:gdLst/>
            <a:ahLst/>
            <a:cxnLst/>
            <a:rect l="l" t="t" r="r" b="b"/>
            <a:pathLst>
              <a:path w="61595" h="90170">
                <a:moveTo>
                  <a:pt x="56366" y="77597"/>
                </a:moveTo>
                <a:lnTo>
                  <a:pt x="41041" y="77597"/>
                </a:lnTo>
                <a:lnTo>
                  <a:pt x="49490" y="73512"/>
                </a:lnTo>
                <a:lnTo>
                  <a:pt x="49490" y="57176"/>
                </a:lnTo>
                <a:lnTo>
                  <a:pt x="44662" y="55815"/>
                </a:lnTo>
                <a:lnTo>
                  <a:pt x="33798" y="51731"/>
                </a:lnTo>
                <a:lnTo>
                  <a:pt x="19313" y="47647"/>
                </a:lnTo>
                <a:lnTo>
                  <a:pt x="12089" y="45030"/>
                </a:lnTo>
                <a:lnTo>
                  <a:pt x="6789" y="41010"/>
                </a:lnTo>
                <a:lnTo>
                  <a:pt x="3526" y="35203"/>
                </a:lnTo>
                <a:lnTo>
                  <a:pt x="2414" y="27227"/>
                </a:lnTo>
                <a:lnTo>
                  <a:pt x="4715" y="14932"/>
                </a:lnTo>
                <a:lnTo>
                  <a:pt x="10863" y="6466"/>
                </a:lnTo>
                <a:lnTo>
                  <a:pt x="19728" y="1574"/>
                </a:lnTo>
                <a:lnTo>
                  <a:pt x="30177" y="0"/>
                </a:lnTo>
                <a:lnTo>
                  <a:pt x="45907" y="3679"/>
                </a:lnTo>
                <a:lnTo>
                  <a:pt x="54621" y="12081"/>
                </a:lnTo>
                <a:lnTo>
                  <a:pt x="54690" y="12252"/>
                </a:lnTo>
                <a:lnTo>
                  <a:pt x="25349" y="12252"/>
                </a:lnTo>
                <a:lnTo>
                  <a:pt x="14485" y="13613"/>
                </a:lnTo>
                <a:lnTo>
                  <a:pt x="14485" y="31311"/>
                </a:lnTo>
                <a:lnTo>
                  <a:pt x="18106" y="32672"/>
                </a:lnTo>
                <a:lnTo>
                  <a:pt x="27763" y="35395"/>
                </a:lnTo>
                <a:lnTo>
                  <a:pt x="41041" y="39479"/>
                </a:lnTo>
                <a:lnTo>
                  <a:pt x="50867" y="43095"/>
                </a:lnTo>
                <a:lnTo>
                  <a:pt x="57186" y="47987"/>
                </a:lnTo>
                <a:lnTo>
                  <a:pt x="60562" y="54411"/>
                </a:lnTo>
                <a:lnTo>
                  <a:pt x="61561" y="62622"/>
                </a:lnTo>
                <a:lnTo>
                  <a:pt x="59223" y="73768"/>
                </a:lnTo>
                <a:lnTo>
                  <a:pt x="56366" y="77597"/>
                </a:lnTo>
                <a:close/>
              </a:path>
              <a:path w="61595" h="90170">
                <a:moveTo>
                  <a:pt x="59147" y="27227"/>
                </a:moveTo>
                <a:lnTo>
                  <a:pt x="47076" y="27227"/>
                </a:lnTo>
                <a:lnTo>
                  <a:pt x="47076" y="21781"/>
                </a:lnTo>
                <a:lnTo>
                  <a:pt x="44662" y="12252"/>
                </a:lnTo>
                <a:lnTo>
                  <a:pt x="54690" y="12252"/>
                </a:lnTo>
                <a:lnTo>
                  <a:pt x="58355" y="21249"/>
                </a:lnTo>
                <a:lnTo>
                  <a:pt x="59147" y="27227"/>
                </a:lnTo>
                <a:close/>
              </a:path>
              <a:path w="61595" h="90170">
                <a:moveTo>
                  <a:pt x="31384" y="89849"/>
                </a:moveTo>
                <a:lnTo>
                  <a:pt x="14258" y="86701"/>
                </a:lnTo>
                <a:lnTo>
                  <a:pt x="4828" y="78958"/>
                </a:lnTo>
                <a:lnTo>
                  <a:pt x="829" y="69173"/>
                </a:lnTo>
                <a:lnTo>
                  <a:pt x="0" y="59899"/>
                </a:lnTo>
                <a:lnTo>
                  <a:pt x="12070" y="59899"/>
                </a:lnTo>
                <a:lnTo>
                  <a:pt x="12712" y="65536"/>
                </a:lnTo>
                <a:lnTo>
                  <a:pt x="15390" y="71300"/>
                </a:lnTo>
                <a:lnTo>
                  <a:pt x="21237" y="75788"/>
                </a:lnTo>
                <a:lnTo>
                  <a:pt x="31384" y="77597"/>
                </a:lnTo>
                <a:lnTo>
                  <a:pt x="56366" y="77597"/>
                </a:lnTo>
                <a:lnTo>
                  <a:pt x="52810" y="82361"/>
                </a:lnTo>
                <a:lnTo>
                  <a:pt x="43229" y="87892"/>
                </a:lnTo>
                <a:lnTo>
                  <a:pt x="31384" y="8984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5593674" y="4330627"/>
            <a:ext cx="60960" cy="116205"/>
          </a:xfrm>
          <a:custGeom>
            <a:avLst/>
            <a:gdLst/>
            <a:ahLst/>
            <a:cxnLst/>
            <a:rect l="l" t="t" r="r" b="b"/>
            <a:pathLst>
              <a:path w="60960" h="116204">
                <a:moveTo>
                  <a:pt x="12070" y="115714"/>
                </a:moveTo>
                <a:lnTo>
                  <a:pt x="0" y="115714"/>
                </a:lnTo>
                <a:lnTo>
                  <a:pt x="0" y="0"/>
                </a:lnTo>
                <a:lnTo>
                  <a:pt x="12070" y="0"/>
                </a:lnTo>
                <a:lnTo>
                  <a:pt x="12070" y="42201"/>
                </a:lnTo>
                <a:lnTo>
                  <a:pt x="32591" y="42201"/>
                </a:lnTo>
                <a:lnTo>
                  <a:pt x="25311" y="43584"/>
                </a:lnTo>
                <a:lnTo>
                  <a:pt x="18710" y="48157"/>
                </a:lnTo>
                <a:lnTo>
                  <a:pt x="13919" y="56559"/>
                </a:lnTo>
                <a:lnTo>
                  <a:pt x="12070" y="69428"/>
                </a:lnTo>
                <a:lnTo>
                  <a:pt x="12070" y="115714"/>
                </a:lnTo>
                <a:close/>
              </a:path>
              <a:path w="60960" h="116204">
                <a:moveTo>
                  <a:pt x="60354" y="115714"/>
                </a:moveTo>
                <a:lnTo>
                  <a:pt x="48283" y="115714"/>
                </a:lnTo>
                <a:lnTo>
                  <a:pt x="48283" y="49008"/>
                </a:lnTo>
                <a:lnTo>
                  <a:pt x="44662" y="42201"/>
                </a:lnTo>
                <a:lnTo>
                  <a:pt x="12070" y="42201"/>
                </a:lnTo>
                <a:lnTo>
                  <a:pt x="15484" y="37777"/>
                </a:lnTo>
                <a:lnTo>
                  <a:pt x="20369" y="33353"/>
                </a:lnTo>
                <a:lnTo>
                  <a:pt x="26839" y="29949"/>
                </a:lnTo>
                <a:lnTo>
                  <a:pt x="35005" y="28588"/>
                </a:lnTo>
                <a:lnTo>
                  <a:pt x="43549" y="29822"/>
                </a:lnTo>
                <a:lnTo>
                  <a:pt x="51754" y="34374"/>
                </a:lnTo>
                <a:lnTo>
                  <a:pt x="57921" y="43520"/>
                </a:lnTo>
                <a:lnTo>
                  <a:pt x="60354" y="58538"/>
                </a:lnTo>
                <a:lnTo>
                  <a:pt x="60354" y="11571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5669722" y="4359216"/>
            <a:ext cx="71755" cy="90170"/>
          </a:xfrm>
          <a:custGeom>
            <a:avLst/>
            <a:gdLst/>
            <a:ahLst/>
            <a:cxnLst/>
            <a:rect l="l" t="t" r="r" b="b"/>
            <a:pathLst>
              <a:path w="71754" h="90170">
                <a:moveTo>
                  <a:pt x="15692" y="28588"/>
                </a:moveTo>
                <a:lnTo>
                  <a:pt x="3621" y="28588"/>
                </a:lnTo>
                <a:lnTo>
                  <a:pt x="5809" y="15506"/>
                </a:lnTo>
                <a:lnTo>
                  <a:pt x="12070" y="6636"/>
                </a:lnTo>
                <a:lnTo>
                  <a:pt x="21954" y="1595"/>
                </a:lnTo>
                <a:lnTo>
                  <a:pt x="35005" y="0"/>
                </a:lnTo>
                <a:lnTo>
                  <a:pt x="41890" y="765"/>
                </a:lnTo>
                <a:lnTo>
                  <a:pt x="51150" y="4084"/>
                </a:lnTo>
                <a:lnTo>
                  <a:pt x="59279" y="11486"/>
                </a:lnTo>
                <a:lnTo>
                  <a:pt x="59485" y="12252"/>
                </a:lnTo>
                <a:lnTo>
                  <a:pt x="18106" y="12252"/>
                </a:lnTo>
                <a:lnTo>
                  <a:pt x="15692" y="21781"/>
                </a:lnTo>
                <a:lnTo>
                  <a:pt x="15692" y="28588"/>
                </a:lnTo>
                <a:close/>
              </a:path>
              <a:path w="71754" h="90170">
                <a:moveTo>
                  <a:pt x="22934" y="89849"/>
                </a:moveTo>
                <a:lnTo>
                  <a:pt x="13749" y="88126"/>
                </a:lnTo>
                <a:lnTo>
                  <a:pt x="6488" y="83212"/>
                </a:lnTo>
                <a:lnTo>
                  <a:pt x="1716" y="75491"/>
                </a:lnTo>
                <a:lnTo>
                  <a:pt x="0" y="65344"/>
                </a:lnTo>
                <a:lnTo>
                  <a:pt x="528" y="58814"/>
                </a:lnTo>
                <a:lnTo>
                  <a:pt x="3319" y="50880"/>
                </a:lnTo>
                <a:lnTo>
                  <a:pt x="10184" y="43712"/>
                </a:lnTo>
                <a:lnTo>
                  <a:pt x="22934" y="39479"/>
                </a:lnTo>
                <a:lnTo>
                  <a:pt x="43455" y="35395"/>
                </a:lnTo>
                <a:lnTo>
                  <a:pt x="47076" y="35395"/>
                </a:lnTo>
                <a:lnTo>
                  <a:pt x="50698" y="34033"/>
                </a:lnTo>
                <a:lnTo>
                  <a:pt x="50698" y="17697"/>
                </a:lnTo>
                <a:lnTo>
                  <a:pt x="44662" y="12252"/>
                </a:lnTo>
                <a:lnTo>
                  <a:pt x="59485" y="12252"/>
                </a:lnTo>
                <a:lnTo>
                  <a:pt x="62769" y="24504"/>
                </a:lnTo>
                <a:lnTo>
                  <a:pt x="62769" y="44924"/>
                </a:lnTo>
                <a:lnTo>
                  <a:pt x="49490" y="44924"/>
                </a:lnTo>
                <a:lnTo>
                  <a:pt x="48283" y="46285"/>
                </a:lnTo>
                <a:lnTo>
                  <a:pt x="44662" y="47647"/>
                </a:lnTo>
                <a:lnTo>
                  <a:pt x="28970" y="49008"/>
                </a:lnTo>
                <a:lnTo>
                  <a:pt x="22934" y="50369"/>
                </a:lnTo>
                <a:lnTo>
                  <a:pt x="13278" y="53092"/>
                </a:lnTo>
                <a:lnTo>
                  <a:pt x="13278" y="72151"/>
                </a:lnTo>
                <a:lnTo>
                  <a:pt x="16899" y="77597"/>
                </a:lnTo>
                <a:lnTo>
                  <a:pt x="49415" y="77597"/>
                </a:lnTo>
                <a:lnTo>
                  <a:pt x="46529" y="80660"/>
                </a:lnTo>
                <a:lnTo>
                  <a:pt x="40890" y="85084"/>
                </a:lnTo>
                <a:lnTo>
                  <a:pt x="33214" y="88487"/>
                </a:lnTo>
                <a:lnTo>
                  <a:pt x="22934" y="89849"/>
                </a:lnTo>
                <a:close/>
              </a:path>
              <a:path w="71754" h="90170">
                <a:moveTo>
                  <a:pt x="49415" y="77597"/>
                </a:moveTo>
                <a:lnTo>
                  <a:pt x="26556" y="77597"/>
                </a:lnTo>
                <a:lnTo>
                  <a:pt x="35232" y="76150"/>
                </a:lnTo>
                <a:lnTo>
                  <a:pt x="42550" y="72151"/>
                </a:lnTo>
                <a:lnTo>
                  <a:pt x="47604" y="66110"/>
                </a:lnTo>
                <a:lnTo>
                  <a:pt x="49490" y="58538"/>
                </a:lnTo>
                <a:lnTo>
                  <a:pt x="49490" y="44924"/>
                </a:lnTo>
                <a:lnTo>
                  <a:pt x="62769" y="44924"/>
                </a:lnTo>
                <a:lnTo>
                  <a:pt x="62769" y="76235"/>
                </a:lnTo>
                <a:lnTo>
                  <a:pt x="50698" y="76235"/>
                </a:lnTo>
                <a:lnTo>
                  <a:pt x="49415" y="77597"/>
                </a:lnTo>
                <a:close/>
              </a:path>
              <a:path w="71754" h="90170">
                <a:moveTo>
                  <a:pt x="68804" y="88487"/>
                </a:moveTo>
                <a:lnTo>
                  <a:pt x="53112" y="88487"/>
                </a:lnTo>
                <a:lnTo>
                  <a:pt x="50698" y="83042"/>
                </a:lnTo>
                <a:lnTo>
                  <a:pt x="50698" y="76235"/>
                </a:lnTo>
                <a:lnTo>
                  <a:pt x="62769" y="76235"/>
                </a:lnTo>
                <a:lnTo>
                  <a:pt x="63976" y="77597"/>
                </a:lnTo>
                <a:lnTo>
                  <a:pt x="71218" y="77597"/>
                </a:lnTo>
                <a:lnTo>
                  <a:pt x="71218" y="87126"/>
                </a:lnTo>
                <a:lnTo>
                  <a:pt x="68804" y="8848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5755425" y="4359216"/>
            <a:ext cx="37465" cy="87630"/>
          </a:xfrm>
          <a:custGeom>
            <a:avLst/>
            <a:gdLst/>
            <a:ahLst/>
            <a:cxnLst/>
            <a:rect l="l" t="t" r="r" b="b"/>
            <a:pathLst>
              <a:path w="37464" h="87629">
                <a:moveTo>
                  <a:pt x="26759" y="16336"/>
                </a:moveTo>
                <a:lnTo>
                  <a:pt x="13278" y="16336"/>
                </a:lnTo>
                <a:lnTo>
                  <a:pt x="17163" y="9763"/>
                </a:lnTo>
                <a:lnTo>
                  <a:pt x="21727" y="4594"/>
                </a:lnTo>
                <a:lnTo>
                  <a:pt x="27197" y="1212"/>
                </a:lnTo>
                <a:lnTo>
                  <a:pt x="33798" y="0"/>
                </a:lnTo>
                <a:lnTo>
                  <a:pt x="36212" y="0"/>
                </a:lnTo>
                <a:lnTo>
                  <a:pt x="37420" y="1361"/>
                </a:lnTo>
                <a:lnTo>
                  <a:pt x="37420" y="14974"/>
                </a:lnTo>
                <a:lnTo>
                  <a:pt x="32591" y="14974"/>
                </a:lnTo>
                <a:lnTo>
                  <a:pt x="26759" y="16336"/>
                </a:lnTo>
                <a:close/>
              </a:path>
              <a:path w="37464" h="87629">
                <a:moveTo>
                  <a:pt x="13278" y="87126"/>
                </a:moveTo>
                <a:lnTo>
                  <a:pt x="0" y="87126"/>
                </a:lnTo>
                <a:lnTo>
                  <a:pt x="0" y="2722"/>
                </a:lnTo>
                <a:lnTo>
                  <a:pt x="12070" y="2722"/>
                </a:lnTo>
                <a:lnTo>
                  <a:pt x="12070" y="16336"/>
                </a:lnTo>
                <a:lnTo>
                  <a:pt x="26759" y="16336"/>
                </a:lnTo>
                <a:lnTo>
                  <a:pt x="24481" y="16867"/>
                </a:lnTo>
                <a:lnTo>
                  <a:pt x="18408" y="21951"/>
                </a:lnTo>
                <a:lnTo>
                  <a:pt x="14598" y="29332"/>
                </a:lnTo>
                <a:lnTo>
                  <a:pt x="13278" y="38117"/>
                </a:lnTo>
                <a:lnTo>
                  <a:pt x="13278" y="8712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5798881" y="4359216"/>
            <a:ext cx="69215" cy="90170"/>
          </a:xfrm>
          <a:custGeom>
            <a:avLst/>
            <a:gdLst/>
            <a:ahLst/>
            <a:cxnLst/>
            <a:rect l="l" t="t" r="r" b="b"/>
            <a:pathLst>
              <a:path w="69214" h="90170">
                <a:moveTo>
                  <a:pt x="45869" y="89849"/>
                </a:moveTo>
                <a:lnTo>
                  <a:pt x="33798" y="89849"/>
                </a:lnTo>
                <a:lnTo>
                  <a:pt x="19351" y="86701"/>
                </a:lnTo>
                <a:lnTo>
                  <a:pt x="8751" y="77937"/>
                </a:lnTo>
                <a:lnTo>
                  <a:pt x="2225" y="64579"/>
                </a:lnTo>
                <a:lnTo>
                  <a:pt x="0" y="47647"/>
                </a:lnTo>
                <a:lnTo>
                  <a:pt x="2093" y="29290"/>
                </a:lnTo>
                <a:lnTo>
                  <a:pt x="8600" y="14124"/>
                </a:lnTo>
                <a:lnTo>
                  <a:pt x="19860" y="3807"/>
                </a:lnTo>
                <a:lnTo>
                  <a:pt x="36212" y="0"/>
                </a:lnTo>
                <a:lnTo>
                  <a:pt x="50471" y="3658"/>
                </a:lnTo>
                <a:lnTo>
                  <a:pt x="60319" y="13613"/>
                </a:lnTo>
                <a:lnTo>
                  <a:pt x="33798" y="13613"/>
                </a:lnTo>
                <a:lnTo>
                  <a:pt x="26009" y="15719"/>
                </a:lnTo>
                <a:lnTo>
                  <a:pt x="19464" y="21271"/>
                </a:lnTo>
                <a:lnTo>
                  <a:pt x="14956" y="29120"/>
                </a:lnTo>
                <a:lnTo>
                  <a:pt x="13278" y="38117"/>
                </a:lnTo>
                <a:lnTo>
                  <a:pt x="67587" y="38117"/>
                </a:lnTo>
                <a:lnTo>
                  <a:pt x="68804" y="50369"/>
                </a:lnTo>
                <a:lnTo>
                  <a:pt x="13278" y="50369"/>
                </a:lnTo>
                <a:lnTo>
                  <a:pt x="14636" y="62090"/>
                </a:lnTo>
                <a:lnTo>
                  <a:pt x="18710" y="70620"/>
                </a:lnTo>
                <a:lnTo>
                  <a:pt x="25499" y="75831"/>
                </a:lnTo>
                <a:lnTo>
                  <a:pt x="35005" y="77597"/>
                </a:lnTo>
                <a:lnTo>
                  <a:pt x="60810" y="77597"/>
                </a:lnTo>
                <a:lnTo>
                  <a:pt x="60298" y="78490"/>
                </a:lnTo>
                <a:lnTo>
                  <a:pt x="54319" y="84403"/>
                </a:lnTo>
                <a:lnTo>
                  <a:pt x="50698" y="87126"/>
                </a:lnTo>
                <a:lnTo>
                  <a:pt x="45869" y="89849"/>
                </a:lnTo>
                <a:close/>
              </a:path>
              <a:path w="69214" h="90170">
                <a:moveTo>
                  <a:pt x="67587" y="38117"/>
                </a:moveTo>
                <a:lnTo>
                  <a:pt x="55526" y="38117"/>
                </a:lnTo>
                <a:lnTo>
                  <a:pt x="53828" y="29120"/>
                </a:lnTo>
                <a:lnTo>
                  <a:pt x="50094" y="21271"/>
                </a:lnTo>
                <a:lnTo>
                  <a:pt x="43644" y="15719"/>
                </a:lnTo>
                <a:lnTo>
                  <a:pt x="33798" y="13613"/>
                </a:lnTo>
                <a:lnTo>
                  <a:pt x="60319" y="13613"/>
                </a:lnTo>
                <a:lnTo>
                  <a:pt x="60656" y="13953"/>
                </a:lnTo>
                <a:lnTo>
                  <a:pt x="66767" y="29864"/>
                </a:lnTo>
                <a:lnTo>
                  <a:pt x="67587" y="38117"/>
                </a:lnTo>
                <a:close/>
              </a:path>
              <a:path w="69214" h="90170">
                <a:moveTo>
                  <a:pt x="60810" y="77597"/>
                </a:moveTo>
                <a:lnTo>
                  <a:pt x="47076" y="77597"/>
                </a:lnTo>
                <a:lnTo>
                  <a:pt x="54319" y="66706"/>
                </a:lnTo>
                <a:lnTo>
                  <a:pt x="54319" y="61260"/>
                </a:lnTo>
                <a:lnTo>
                  <a:pt x="67597" y="61260"/>
                </a:lnTo>
                <a:lnTo>
                  <a:pt x="66371" y="65642"/>
                </a:lnTo>
                <a:lnTo>
                  <a:pt x="64127" y="71811"/>
                </a:lnTo>
                <a:lnTo>
                  <a:pt x="60810" y="7759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5878549" y="4330627"/>
            <a:ext cx="66675" cy="118745"/>
          </a:xfrm>
          <a:custGeom>
            <a:avLst/>
            <a:gdLst/>
            <a:ahLst/>
            <a:cxnLst/>
            <a:rect l="l" t="t" r="r" b="b"/>
            <a:pathLst>
              <a:path w="66675" h="118745">
                <a:moveTo>
                  <a:pt x="66390" y="43563"/>
                </a:moveTo>
                <a:lnTo>
                  <a:pt x="54319" y="43563"/>
                </a:lnTo>
                <a:lnTo>
                  <a:pt x="54319" y="0"/>
                </a:lnTo>
                <a:lnTo>
                  <a:pt x="66390" y="0"/>
                </a:lnTo>
                <a:lnTo>
                  <a:pt x="66390" y="43563"/>
                </a:lnTo>
                <a:close/>
              </a:path>
              <a:path w="66675" h="118745">
                <a:moveTo>
                  <a:pt x="32591" y="118437"/>
                </a:moveTo>
                <a:lnTo>
                  <a:pt x="16805" y="113864"/>
                </a:lnTo>
                <a:lnTo>
                  <a:pt x="6789" y="102271"/>
                </a:lnTo>
                <a:lnTo>
                  <a:pt x="1527" y="86849"/>
                </a:lnTo>
                <a:lnTo>
                  <a:pt x="0" y="70790"/>
                </a:lnTo>
                <a:lnTo>
                  <a:pt x="2187" y="54432"/>
                </a:lnTo>
                <a:lnTo>
                  <a:pt x="8449" y="41010"/>
                </a:lnTo>
                <a:lnTo>
                  <a:pt x="18332" y="31927"/>
                </a:lnTo>
                <a:lnTo>
                  <a:pt x="31384" y="28588"/>
                </a:lnTo>
                <a:lnTo>
                  <a:pt x="40060" y="30162"/>
                </a:lnTo>
                <a:lnTo>
                  <a:pt x="46473" y="34033"/>
                </a:lnTo>
                <a:lnTo>
                  <a:pt x="51075" y="38926"/>
                </a:lnTo>
                <a:lnTo>
                  <a:pt x="53366" y="42201"/>
                </a:lnTo>
                <a:lnTo>
                  <a:pt x="33798" y="42201"/>
                </a:lnTo>
                <a:lnTo>
                  <a:pt x="22444" y="45562"/>
                </a:lnTo>
                <a:lnTo>
                  <a:pt x="16295" y="53773"/>
                </a:lnTo>
                <a:lnTo>
                  <a:pt x="13768" y="64026"/>
                </a:lnTo>
                <a:lnTo>
                  <a:pt x="13278" y="73512"/>
                </a:lnTo>
                <a:lnTo>
                  <a:pt x="14447" y="86658"/>
                </a:lnTo>
                <a:lnTo>
                  <a:pt x="18106" y="96996"/>
                </a:lnTo>
                <a:lnTo>
                  <a:pt x="24481" y="103760"/>
                </a:lnTo>
                <a:lnTo>
                  <a:pt x="33798" y="106185"/>
                </a:lnTo>
                <a:lnTo>
                  <a:pt x="53459" y="106185"/>
                </a:lnTo>
                <a:lnTo>
                  <a:pt x="50075" y="111545"/>
                </a:lnTo>
                <a:lnTo>
                  <a:pt x="44813" y="115714"/>
                </a:lnTo>
                <a:lnTo>
                  <a:pt x="38872" y="117841"/>
                </a:lnTo>
                <a:lnTo>
                  <a:pt x="32591" y="118437"/>
                </a:lnTo>
                <a:close/>
              </a:path>
              <a:path w="66675" h="118745">
                <a:moveTo>
                  <a:pt x="53459" y="106185"/>
                </a:moveTo>
                <a:lnTo>
                  <a:pt x="33798" y="106185"/>
                </a:lnTo>
                <a:lnTo>
                  <a:pt x="40060" y="104972"/>
                </a:lnTo>
                <a:lnTo>
                  <a:pt x="46775" y="100569"/>
                </a:lnTo>
                <a:lnTo>
                  <a:pt x="52131" y="91827"/>
                </a:lnTo>
                <a:lnTo>
                  <a:pt x="54319" y="77597"/>
                </a:lnTo>
                <a:lnTo>
                  <a:pt x="53659" y="66323"/>
                </a:lnTo>
                <a:lnTo>
                  <a:pt x="50848" y="54794"/>
                </a:lnTo>
                <a:lnTo>
                  <a:pt x="44643" y="45817"/>
                </a:lnTo>
                <a:lnTo>
                  <a:pt x="33798" y="42201"/>
                </a:lnTo>
                <a:lnTo>
                  <a:pt x="53366" y="42201"/>
                </a:lnTo>
                <a:lnTo>
                  <a:pt x="54319" y="43563"/>
                </a:lnTo>
                <a:lnTo>
                  <a:pt x="66390" y="43563"/>
                </a:lnTo>
                <a:lnTo>
                  <a:pt x="66390" y="104824"/>
                </a:lnTo>
                <a:lnTo>
                  <a:pt x="54319" y="104824"/>
                </a:lnTo>
                <a:lnTo>
                  <a:pt x="53459" y="106185"/>
                </a:lnTo>
                <a:close/>
              </a:path>
              <a:path w="66675" h="118745">
                <a:moveTo>
                  <a:pt x="66390" y="115714"/>
                </a:moveTo>
                <a:lnTo>
                  <a:pt x="54319" y="115714"/>
                </a:lnTo>
                <a:lnTo>
                  <a:pt x="54319" y="104824"/>
                </a:lnTo>
                <a:lnTo>
                  <a:pt x="66390" y="104824"/>
                </a:lnTo>
                <a:lnTo>
                  <a:pt x="66390" y="11571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5966667" y="4438174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 h="0">
                <a:moveTo>
                  <a:pt x="0" y="0"/>
                </a:moveTo>
                <a:lnTo>
                  <a:pt x="14485" y="0"/>
                </a:lnTo>
              </a:path>
            </a:pathLst>
          </a:custGeom>
          <a:ln w="1633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219" name="object 219"/>
          <p:cNvGraphicFramePr>
            <a:graphicFrameLocks noGrp="1"/>
          </p:cNvGraphicFramePr>
          <p:nvPr/>
        </p:nvGraphicFramePr>
        <p:xfrm>
          <a:off x="2468041" y="2984936"/>
          <a:ext cx="3806190" cy="1562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421"/>
                <a:gridCol w="2487645"/>
              </a:tblGrid>
              <a:tr h="338327">
                <a:tc>
                  <a:txBody>
                    <a:bodyPr/>
                    <a:lstStyle/>
                    <a:p>
                      <a:pPr/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8162">
                      <a:solidFill>
                        <a:srgbClr val="231F20"/>
                      </a:solidFill>
                      <a:prstDash val="solid"/>
                    </a:lnL>
                    <a:lnR w="7242">
                      <a:solidFill>
                        <a:srgbClr val="231F20"/>
                      </a:solidFill>
                      <a:prstDash val="solid"/>
                    </a:lnR>
                    <a:lnT w="17697">
                      <a:solidFill>
                        <a:srgbClr val="231F20"/>
                      </a:solidFill>
                      <a:prstDash val="solid"/>
                    </a:lnT>
                    <a:lnB w="57243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7242">
                      <a:solidFill>
                        <a:srgbClr val="231F20"/>
                      </a:solidFill>
                      <a:prstDash val="solid"/>
                    </a:lnL>
                    <a:lnT w="17697">
                      <a:solidFill>
                        <a:srgbClr val="231F20"/>
                      </a:solidFill>
                      <a:prstDash val="solid"/>
                    </a:lnT>
                    <a:lnB w="57243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</a:tr>
              <a:tr h="316546">
                <a:tc>
                  <a:txBody>
                    <a:bodyPr/>
                    <a:lstStyle/>
                    <a:p>
                      <a:pPr/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8101">
                      <a:solidFill>
                        <a:srgbClr val="231F20"/>
                      </a:solidFill>
                      <a:prstDash val="solid"/>
                    </a:lnL>
                    <a:lnR w="7242">
                      <a:solidFill>
                        <a:srgbClr val="231F20"/>
                      </a:solidFill>
                      <a:prstDash val="solid"/>
                    </a:lnR>
                    <a:lnT w="57243">
                      <a:solidFill>
                        <a:srgbClr val="231F20"/>
                      </a:solidFill>
                      <a:prstDash val="solid"/>
                    </a:lnT>
                    <a:lnB w="8168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7242">
                      <a:solidFill>
                        <a:srgbClr val="231F20"/>
                      </a:solidFill>
                      <a:prstDash val="solid"/>
                    </a:lnL>
                    <a:lnT w="57243">
                      <a:solidFill>
                        <a:srgbClr val="231F20"/>
                      </a:solidFill>
                      <a:prstDash val="solid"/>
                    </a:lnT>
                    <a:lnB w="8168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</a:tr>
              <a:tr h="295412">
                <a:tc>
                  <a:txBody>
                    <a:bodyPr/>
                    <a:lstStyle/>
                    <a:p>
                      <a:pPr/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8101">
                      <a:solidFill>
                        <a:srgbClr val="231F20"/>
                      </a:solidFill>
                      <a:prstDash val="solid"/>
                    </a:lnL>
                    <a:lnR w="7242">
                      <a:solidFill>
                        <a:srgbClr val="231F20"/>
                      </a:solidFill>
                      <a:prstDash val="solid"/>
                    </a:lnR>
                    <a:lnT w="8168">
                      <a:solidFill>
                        <a:srgbClr val="231F20"/>
                      </a:solidFill>
                      <a:prstDash val="solid"/>
                    </a:lnT>
                    <a:lnB w="8168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242">
                      <a:solidFill>
                        <a:srgbClr val="231F20"/>
                      </a:solidFill>
                      <a:prstDash val="solid"/>
                    </a:lnL>
                    <a:lnT w="8168">
                      <a:solidFill>
                        <a:srgbClr val="231F20"/>
                      </a:solidFill>
                      <a:prstDash val="solid"/>
                    </a:lnT>
                    <a:lnB w="8168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</a:tr>
              <a:tr h="296774">
                <a:tc>
                  <a:txBody>
                    <a:bodyPr/>
                    <a:lstStyle/>
                    <a:p>
                      <a:pPr/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101">
                      <a:solidFill>
                        <a:srgbClr val="231F20"/>
                      </a:solidFill>
                      <a:prstDash val="solid"/>
                    </a:lnL>
                    <a:lnR w="7242">
                      <a:solidFill>
                        <a:srgbClr val="231F20"/>
                      </a:solidFill>
                      <a:prstDash val="solid"/>
                    </a:lnR>
                    <a:lnT w="8168">
                      <a:solidFill>
                        <a:srgbClr val="231F20"/>
                      </a:solidFill>
                      <a:prstDash val="solid"/>
                    </a:lnT>
                    <a:lnB w="8168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242">
                      <a:solidFill>
                        <a:srgbClr val="231F20"/>
                      </a:solidFill>
                      <a:prstDash val="solid"/>
                    </a:lnL>
                    <a:lnT w="8168">
                      <a:solidFill>
                        <a:srgbClr val="231F20"/>
                      </a:solidFill>
                      <a:prstDash val="solid"/>
                    </a:lnT>
                    <a:lnB w="8168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</a:tr>
              <a:tr h="296776">
                <a:tc>
                  <a:txBody>
                    <a:bodyPr/>
                    <a:lstStyle/>
                    <a:p>
                      <a:pPr/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101">
                      <a:solidFill>
                        <a:srgbClr val="231F20"/>
                      </a:solidFill>
                      <a:prstDash val="solid"/>
                    </a:lnL>
                    <a:lnR w="7242">
                      <a:solidFill>
                        <a:srgbClr val="231F20"/>
                      </a:solidFill>
                      <a:prstDash val="solid"/>
                    </a:lnR>
                    <a:lnT w="8168">
                      <a:solidFill>
                        <a:srgbClr val="231F20"/>
                      </a:solidFill>
                      <a:prstDash val="solid"/>
                    </a:lnT>
                    <a:lnB w="17697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242">
                      <a:solidFill>
                        <a:srgbClr val="231F20"/>
                      </a:solidFill>
                      <a:prstDash val="solid"/>
                    </a:lnL>
                    <a:lnT w="8168">
                      <a:solidFill>
                        <a:srgbClr val="231F20"/>
                      </a:solidFill>
                      <a:prstDash val="solid"/>
                    </a:lnT>
                    <a:lnB w="17697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</a:tr>
            </a:tbl>
          </a:graphicData>
        </a:graphic>
      </p:graphicFrame>
      <p:sp>
        <p:nvSpPr>
          <p:cNvPr id="220" name="object 22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221" name="object 2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222" name="object 2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4.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437" y="2960687"/>
            <a:ext cx="2870200" cy="201930"/>
          </a:xfrm>
          <a:custGeom>
            <a:avLst/>
            <a:gdLst/>
            <a:ahLst/>
            <a:cxnLst/>
            <a:rect l="l" t="t" r="r" b="b"/>
            <a:pathLst>
              <a:path w="2870200" h="201930">
                <a:moveTo>
                  <a:pt x="0" y="0"/>
                </a:moveTo>
                <a:lnTo>
                  <a:pt x="2870200" y="0"/>
                </a:lnTo>
                <a:lnTo>
                  <a:pt x="2870200" y="201612"/>
                </a:lnTo>
                <a:lnTo>
                  <a:pt x="0" y="201612"/>
                </a:lnTo>
                <a:lnTo>
                  <a:pt x="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68637" y="2960687"/>
            <a:ext cx="2870200" cy="201930"/>
          </a:xfrm>
          <a:custGeom>
            <a:avLst/>
            <a:gdLst/>
            <a:ahLst/>
            <a:cxnLst/>
            <a:rect l="l" t="t" r="r" b="b"/>
            <a:pathLst>
              <a:path w="2870200" h="201930">
                <a:moveTo>
                  <a:pt x="0" y="0"/>
                </a:moveTo>
                <a:lnTo>
                  <a:pt x="2870200" y="0"/>
                </a:lnTo>
                <a:lnTo>
                  <a:pt x="2870200" y="201612"/>
                </a:lnTo>
                <a:lnTo>
                  <a:pt x="0" y="201612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938837" y="2960687"/>
            <a:ext cx="2870200" cy="201930"/>
          </a:xfrm>
          <a:custGeom>
            <a:avLst/>
            <a:gdLst/>
            <a:ahLst/>
            <a:cxnLst/>
            <a:rect l="l" t="t" r="r" b="b"/>
            <a:pathLst>
              <a:path w="2870200" h="201930">
                <a:moveTo>
                  <a:pt x="0" y="0"/>
                </a:moveTo>
                <a:lnTo>
                  <a:pt x="2870200" y="0"/>
                </a:lnTo>
                <a:lnTo>
                  <a:pt x="2870200" y="201612"/>
                </a:lnTo>
                <a:lnTo>
                  <a:pt x="0" y="201612"/>
                </a:lnTo>
                <a:lnTo>
                  <a:pt x="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61080" y="4158297"/>
            <a:ext cx="2061933" cy="1593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22637" y="4119562"/>
            <a:ext cx="2138680" cy="1670050"/>
          </a:xfrm>
          <a:custGeom>
            <a:avLst/>
            <a:gdLst/>
            <a:ahLst/>
            <a:cxnLst/>
            <a:rect l="l" t="t" r="r" b="b"/>
            <a:pathLst>
              <a:path w="2138679" h="1670050">
                <a:moveTo>
                  <a:pt x="0" y="0"/>
                </a:moveTo>
                <a:lnTo>
                  <a:pt x="2138362" y="0"/>
                </a:lnTo>
                <a:lnTo>
                  <a:pt x="2138362" y="1670050"/>
                </a:lnTo>
                <a:lnTo>
                  <a:pt x="0" y="167005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3366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95637" y="5917565"/>
            <a:ext cx="2393950" cy="0"/>
          </a:xfrm>
          <a:custGeom>
            <a:avLst/>
            <a:gdLst/>
            <a:ahLst/>
            <a:cxnLst/>
            <a:rect l="l" t="t" r="r" b="b"/>
            <a:pathLst>
              <a:path w="2393950" h="0">
                <a:moveTo>
                  <a:pt x="0" y="0"/>
                </a:moveTo>
                <a:lnTo>
                  <a:pt x="2393950" y="0"/>
                </a:lnTo>
              </a:path>
            </a:pathLst>
          </a:custGeom>
          <a:ln w="11429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01352" y="3990340"/>
            <a:ext cx="0" cy="1921510"/>
          </a:xfrm>
          <a:custGeom>
            <a:avLst/>
            <a:gdLst/>
            <a:ahLst/>
            <a:cxnLst/>
            <a:rect l="l" t="t" r="r" b="b"/>
            <a:pathLst>
              <a:path w="0" h="1921510">
                <a:moveTo>
                  <a:pt x="0" y="0"/>
                </a:moveTo>
                <a:lnTo>
                  <a:pt x="0" y="1921510"/>
                </a:lnTo>
              </a:path>
            </a:pathLst>
          </a:custGeom>
          <a:ln w="1143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95637" y="3984625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 h="0">
                <a:moveTo>
                  <a:pt x="0" y="0"/>
                </a:moveTo>
                <a:lnTo>
                  <a:pt x="28575" y="0"/>
                </a:lnTo>
              </a:path>
            </a:pathLst>
          </a:custGeom>
          <a:ln w="1143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583872" y="3990340"/>
            <a:ext cx="0" cy="1921510"/>
          </a:xfrm>
          <a:custGeom>
            <a:avLst/>
            <a:gdLst/>
            <a:ahLst/>
            <a:cxnLst/>
            <a:rect l="l" t="t" r="r" b="b"/>
            <a:pathLst>
              <a:path w="0" h="1921510">
                <a:moveTo>
                  <a:pt x="0" y="0"/>
                </a:moveTo>
                <a:lnTo>
                  <a:pt x="0" y="1921510"/>
                </a:lnTo>
              </a:path>
            </a:pathLst>
          </a:custGeom>
          <a:ln w="11429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24212" y="3984625"/>
            <a:ext cx="2365375" cy="0"/>
          </a:xfrm>
          <a:custGeom>
            <a:avLst/>
            <a:gdLst/>
            <a:ahLst/>
            <a:cxnLst/>
            <a:rect l="l" t="t" r="r" b="b"/>
            <a:pathLst>
              <a:path w="2365375" h="0">
                <a:moveTo>
                  <a:pt x="0" y="0"/>
                </a:moveTo>
                <a:lnTo>
                  <a:pt x="2365375" y="0"/>
                </a:lnTo>
              </a:path>
            </a:pathLst>
          </a:custGeom>
          <a:ln w="1143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18497" y="5883275"/>
            <a:ext cx="2348230" cy="0"/>
          </a:xfrm>
          <a:custGeom>
            <a:avLst/>
            <a:gdLst/>
            <a:ahLst/>
            <a:cxnLst/>
            <a:rect l="l" t="t" r="r" b="b"/>
            <a:pathLst>
              <a:path w="2348229" h="0">
                <a:moveTo>
                  <a:pt x="0" y="0"/>
                </a:moveTo>
                <a:lnTo>
                  <a:pt x="2348229" y="0"/>
                </a:lnTo>
              </a:path>
            </a:pathLst>
          </a:custGeom>
          <a:ln w="3429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35642" y="4036059"/>
            <a:ext cx="0" cy="1830070"/>
          </a:xfrm>
          <a:custGeom>
            <a:avLst/>
            <a:gdLst/>
            <a:ahLst/>
            <a:cxnLst/>
            <a:rect l="l" t="t" r="r" b="b"/>
            <a:pathLst>
              <a:path w="0" h="1830070">
                <a:moveTo>
                  <a:pt x="0" y="0"/>
                </a:moveTo>
                <a:lnTo>
                  <a:pt x="0" y="1830070"/>
                </a:lnTo>
              </a:path>
            </a:pathLst>
          </a:custGeom>
          <a:ln w="34289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18497" y="4018915"/>
            <a:ext cx="2348230" cy="0"/>
          </a:xfrm>
          <a:custGeom>
            <a:avLst/>
            <a:gdLst/>
            <a:ahLst/>
            <a:cxnLst/>
            <a:rect l="l" t="t" r="r" b="b"/>
            <a:pathLst>
              <a:path w="2348229" h="0">
                <a:moveTo>
                  <a:pt x="0" y="0"/>
                </a:moveTo>
                <a:lnTo>
                  <a:pt x="2348229" y="0"/>
                </a:lnTo>
              </a:path>
            </a:pathLst>
          </a:custGeom>
          <a:ln w="34289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549582" y="4035425"/>
            <a:ext cx="0" cy="1830705"/>
          </a:xfrm>
          <a:custGeom>
            <a:avLst/>
            <a:gdLst/>
            <a:ahLst/>
            <a:cxnLst/>
            <a:rect l="l" t="t" r="r" b="b"/>
            <a:pathLst>
              <a:path w="0" h="1830704">
                <a:moveTo>
                  <a:pt x="0" y="0"/>
                </a:moveTo>
                <a:lnTo>
                  <a:pt x="0" y="1830387"/>
                </a:lnTo>
              </a:path>
            </a:pathLst>
          </a:custGeom>
          <a:ln w="34289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374519" y="2205799"/>
            <a:ext cx="4393565" cy="66230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300" spc="-5"/>
              <a:t>End of Chapter</a:t>
            </a:r>
            <a:r>
              <a:rPr dirty="0" sz="4300" spc="-70"/>
              <a:t> </a:t>
            </a:r>
            <a:r>
              <a:rPr dirty="0" sz="4300" spc="-5"/>
              <a:t>4</a:t>
            </a:r>
            <a:endParaRPr sz="4300"/>
          </a:p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Silberschatz, Galvin and Gagne</a:t>
            </a:r>
            <a:r>
              <a:rPr dirty="0" spc="-95"/>
              <a:t> </a:t>
            </a:r>
            <a:r>
              <a:rPr dirty="0" spc="-10"/>
              <a:t>©2013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5670" y="6662733"/>
            <a:ext cx="2473960" cy="156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z="1000" spc="-5" b="1">
                <a:solidFill>
                  <a:srgbClr val="336699"/>
                </a:solidFill>
                <a:latin typeface="Arial"/>
                <a:cs typeface="Arial"/>
              </a:rPr>
              <a:t>Operating </a:t>
            </a:r>
            <a:r>
              <a:rPr dirty="0" sz="1000" spc="-10" b="1">
                <a:solidFill>
                  <a:srgbClr val="336699"/>
                </a:solidFill>
                <a:latin typeface="Arial"/>
                <a:cs typeface="Arial"/>
              </a:rPr>
              <a:t>System </a:t>
            </a:r>
            <a:r>
              <a:rPr dirty="0" sz="1000" spc="-5" b="1">
                <a:solidFill>
                  <a:srgbClr val="336699"/>
                </a:solidFill>
                <a:latin typeface="Arial"/>
                <a:cs typeface="Arial"/>
              </a:rPr>
              <a:t>Concepts – </a:t>
            </a:r>
            <a:r>
              <a:rPr dirty="0" sz="1000" b="1">
                <a:solidFill>
                  <a:srgbClr val="336699"/>
                </a:solidFill>
                <a:latin typeface="Arial"/>
                <a:cs typeface="Arial"/>
              </a:rPr>
              <a:t>9</a:t>
            </a:r>
            <a:r>
              <a:rPr dirty="0" baseline="25641" sz="975" b="1">
                <a:solidFill>
                  <a:srgbClr val="336699"/>
                </a:solidFill>
                <a:latin typeface="Arial"/>
                <a:cs typeface="Arial"/>
              </a:rPr>
              <a:t>th</a:t>
            </a:r>
            <a:r>
              <a:rPr dirty="0" baseline="25641" sz="975" spc="-44" b="1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33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11580">
              <a:lnSpc>
                <a:spcPct val="100000"/>
              </a:lnSpc>
            </a:pPr>
            <a:r>
              <a:rPr dirty="0" spc="-5"/>
              <a:t>Multithreaded Server</a:t>
            </a:r>
            <a:r>
              <a:rPr dirty="0" spc="-85"/>
              <a:t> </a:t>
            </a:r>
            <a:r>
              <a:rPr dirty="0" spc="-5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1485872" y="2000952"/>
            <a:ext cx="1034415" cy="443865"/>
          </a:xfrm>
          <a:custGeom>
            <a:avLst/>
            <a:gdLst/>
            <a:ahLst/>
            <a:cxnLst/>
            <a:rect l="l" t="t" r="r" b="b"/>
            <a:pathLst>
              <a:path w="1034414" h="443864">
                <a:moveTo>
                  <a:pt x="0" y="0"/>
                </a:moveTo>
                <a:lnTo>
                  <a:pt x="1033851" y="0"/>
                </a:lnTo>
                <a:lnTo>
                  <a:pt x="1033851" y="443634"/>
                </a:lnTo>
                <a:lnTo>
                  <a:pt x="0" y="443634"/>
                </a:lnTo>
                <a:lnTo>
                  <a:pt x="0" y="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85864" y="2000951"/>
            <a:ext cx="1034415" cy="443865"/>
          </a:xfrm>
          <a:custGeom>
            <a:avLst/>
            <a:gdLst/>
            <a:ahLst/>
            <a:cxnLst/>
            <a:rect l="l" t="t" r="r" b="b"/>
            <a:pathLst>
              <a:path w="1034414" h="443864">
                <a:moveTo>
                  <a:pt x="1033851" y="443635"/>
                </a:moveTo>
                <a:lnTo>
                  <a:pt x="0" y="443635"/>
                </a:lnTo>
                <a:lnTo>
                  <a:pt x="0" y="0"/>
                </a:lnTo>
                <a:lnTo>
                  <a:pt x="1033851" y="0"/>
                </a:lnTo>
                <a:lnTo>
                  <a:pt x="1033851" y="443635"/>
                </a:lnTo>
                <a:close/>
              </a:path>
            </a:pathLst>
          </a:custGeom>
          <a:ln w="1050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61347" y="2182682"/>
            <a:ext cx="92075" cy="119380"/>
          </a:xfrm>
          <a:custGeom>
            <a:avLst/>
            <a:gdLst/>
            <a:ahLst/>
            <a:cxnLst/>
            <a:rect l="l" t="t" r="r" b="b"/>
            <a:pathLst>
              <a:path w="92075" h="119380">
                <a:moveTo>
                  <a:pt x="45913" y="119371"/>
                </a:moveTo>
                <a:lnTo>
                  <a:pt x="22709" y="113720"/>
                </a:lnTo>
                <a:lnTo>
                  <a:pt x="8707" y="99550"/>
                </a:lnTo>
                <a:lnTo>
                  <a:pt x="1830" y="81038"/>
                </a:lnTo>
                <a:lnTo>
                  <a:pt x="0" y="62358"/>
                </a:lnTo>
                <a:lnTo>
                  <a:pt x="2745" y="37582"/>
                </a:lnTo>
                <a:lnTo>
                  <a:pt x="11280" y="17816"/>
                </a:lnTo>
                <a:lnTo>
                  <a:pt x="26049" y="4732"/>
                </a:lnTo>
                <a:lnTo>
                  <a:pt x="47496" y="0"/>
                </a:lnTo>
                <a:lnTo>
                  <a:pt x="60880" y="1670"/>
                </a:lnTo>
                <a:lnTo>
                  <a:pt x="75005" y="8017"/>
                </a:lnTo>
                <a:lnTo>
                  <a:pt x="86459" y="21045"/>
                </a:lnTo>
                <a:lnTo>
                  <a:pt x="87422" y="24943"/>
                </a:lnTo>
                <a:lnTo>
                  <a:pt x="47496" y="24943"/>
                </a:lnTo>
                <a:lnTo>
                  <a:pt x="37601" y="27949"/>
                </a:lnTo>
                <a:lnTo>
                  <a:pt x="31268" y="35633"/>
                </a:lnTo>
                <a:lnTo>
                  <a:pt x="27904" y="45989"/>
                </a:lnTo>
                <a:lnTo>
                  <a:pt x="26914" y="57013"/>
                </a:lnTo>
                <a:lnTo>
                  <a:pt x="27236" y="68121"/>
                </a:lnTo>
                <a:lnTo>
                  <a:pt x="29487" y="80397"/>
                </a:lnTo>
                <a:lnTo>
                  <a:pt x="35598" y="90336"/>
                </a:lnTo>
                <a:lnTo>
                  <a:pt x="47496" y="94428"/>
                </a:lnTo>
                <a:lnTo>
                  <a:pt x="85795" y="94428"/>
                </a:lnTo>
                <a:lnTo>
                  <a:pt x="82526" y="101109"/>
                </a:lnTo>
                <a:lnTo>
                  <a:pt x="68450" y="113915"/>
                </a:lnTo>
                <a:lnTo>
                  <a:pt x="45913" y="119371"/>
                </a:lnTo>
                <a:close/>
              </a:path>
              <a:path w="92075" h="119380">
                <a:moveTo>
                  <a:pt x="91827" y="42760"/>
                </a:moveTo>
                <a:lnTo>
                  <a:pt x="64912" y="42760"/>
                </a:lnTo>
                <a:lnTo>
                  <a:pt x="63972" y="36719"/>
                </a:lnTo>
                <a:lnTo>
                  <a:pt x="60954" y="30511"/>
                </a:lnTo>
                <a:lnTo>
                  <a:pt x="55561" y="25973"/>
                </a:lnTo>
                <a:lnTo>
                  <a:pt x="47496" y="24943"/>
                </a:lnTo>
                <a:lnTo>
                  <a:pt x="87422" y="24943"/>
                </a:lnTo>
                <a:lnTo>
                  <a:pt x="91827" y="42760"/>
                </a:lnTo>
                <a:close/>
              </a:path>
              <a:path w="92075" h="119380">
                <a:moveTo>
                  <a:pt x="85795" y="94428"/>
                </a:moveTo>
                <a:lnTo>
                  <a:pt x="47496" y="94428"/>
                </a:lnTo>
                <a:lnTo>
                  <a:pt x="55561" y="92117"/>
                </a:lnTo>
                <a:lnTo>
                  <a:pt x="60954" y="86633"/>
                </a:lnTo>
                <a:lnTo>
                  <a:pt x="63972" y="80147"/>
                </a:lnTo>
                <a:lnTo>
                  <a:pt x="64912" y="74830"/>
                </a:lnTo>
                <a:lnTo>
                  <a:pt x="91827" y="74830"/>
                </a:lnTo>
                <a:lnTo>
                  <a:pt x="89774" y="86299"/>
                </a:lnTo>
                <a:lnTo>
                  <a:pt x="85795" y="9442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87214" y="2145267"/>
            <a:ext cx="0" cy="153670"/>
          </a:xfrm>
          <a:custGeom>
            <a:avLst/>
            <a:gdLst/>
            <a:ahLst/>
            <a:cxnLst/>
            <a:rect l="l" t="t" r="r" b="b"/>
            <a:pathLst>
              <a:path w="0" h="153669">
                <a:moveTo>
                  <a:pt x="0" y="0"/>
                </a:moveTo>
                <a:lnTo>
                  <a:pt x="0" y="153223"/>
                </a:lnTo>
              </a:path>
            </a:pathLst>
          </a:custGeom>
          <a:ln w="2691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39460" y="2186245"/>
            <a:ext cx="0" cy="112395"/>
          </a:xfrm>
          <a:custGeom>
            <a:avLst/>
            <a:gdLst/>
            <a:ahLst/>
            <a:cxnLst/>
            <a:rect l="l" t="t" r="r" b="b"/>
            <a:pathLst>
              <a:path w="0" h="112394">
                <a:moveTo>
                  <a:pt x="0" y="0"/>
                </a:moveTo>
                <a:lnTo>
                  <a:pt x="0" y="112245"/>
                </a:lnTo>
              </a:path>
            </a:pathLst>
          </a:custGeom>
          <a:ln w="2691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26003" y="2158629"/>
            <a:ext cx="27305" cy="0"/>
          </a:xfrm>
          <a:custGeom>
            <a:avLst/>
            <a:gdLst/>
            <a:ahLst/>
            <a:cxnLst/>
            <a:rect l="l" t="t" r="r" b="b"/>
            <a:pathLst>
              <a:path w="27305" h="0">
                <a:moveTo>
                  <a:pt x="0" y="0"/>
                </a:moveTo>
                <a:lnTo>
                  <a:pt x="26914" y="0"/>
                </a:lnTo>
              </a:path>
            </a:pathLst>
          </a:custGeom>
          <a:ln w="267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70333" y="2182682"/>
            <a:ext cx="95250" cy="119380"/>
          </a:xfrm>
          <a:custGeom>
            <a:avLst/>
            <a:gdLst/>
            <a:ahLst/>
            <a:cxnLst/>
            <a:rect l="l" t="t" r="r" b="b"/>
            <a:pathLst>
              <a:path w="95250" h="119380">
                <a:moveTo>
                  <a:pt x="50663" y="119371"/>
                </a:moveTo>
                <a:lnTo>
                  <a:pt x="30724" y="116142"/>
                </a:lnTo>
                <a:lnTo>
                  <a:pt x="14644" y="105563"/>
                </a:lnTo>
                <a:lnTo>
                  <a:pt x="3908" y="86299"/>
                </a:lnTo>
                <a:lnTo>
                  <a:pt x="0" y="57013"/>
                </a:lnTo>
                <a:lnTo>
                  <a:pt x="1410" y="42091"/>
                </a:lnTo>
                <a:lnTo>
                  <a:pt x="7718" y="23161"/>
                </a:lnTo>
                <a:lnTo>
                  <a:pt x="22041" y="6903"/>
                </a:lnTo>
                <a:lnTo>
                  <a:pt x="47496" y="0"/>
                </a:lnTo>
                <a:lnTo>
                  <a:pt x="63601" y="2477"/>
                </a:lnTo>
                <a:lnTo>
                  <a:pt x="78963" y="11803"/>
                </a:lnTo>
                <a:lnTo>
                  <a:pt x="86913" y="24943"/>
                </a:lnTo>
                <a:lnTo>
                  <a:pt x="47496" y="24943"/>
                </a:lnTo>
                <a:lnTo>
                  <a:pt x="39160" y="26558"/>
                </a:lnTo>
                <a:lnTo>
                  <a:pt x="33049" y="31179"/>
                </a:lnTo>
                <a:lnTo>
                  <a:pt x="29017" y="38472"/>
                </a:lnTo>
                <a:lnTo>
                  <a:pt x="26914" y="48105"/>
                </a:lnTo>
                <a:lnTo>
                  <a:pt x="92948" y="48105"/>
                </a:lnTo>
                <a:lnTo>
                  <a:pt x="94993" y="62358"/>
                </a:lnTo>
                <a:lnTo>
                  <a:pt x="94993" y="67703"/>
                </a:lnTo>
                <a:lnTo>
                  <a:pt x="26914" y="67703"/>
                </a:lnTo>
                <a:lnTo>
                  <a:pt x="27508" y="74885"/>
                </a:lnTo>
                <a:lnTo>
                  <a:pt x="30477" y="83738"/>
                </a:lnTo>
                <a:lnTo>
                  <a:pt x="37601" y="91254"/>
                </a:lnTo>
                <a:lnTo>
                  <a:pt x="50663" y="94428"/>
                </a:lnTo>
                <a:lnTo>
                  <a:pt x="88439" y="94428"/>
                </a:lnTo>
                <a:lnTo>
                  <a:pt x="86286" y="99829"/>
                </a:lnTo>
                <a:lnTo>
                  <a:pt x="75599" y="111354"/>
                </a:lnTo>
                <a:lnTo>
                  <a:pt x="63131" y="117534"/>
                </a:lnTo>
                <a:lnTo>
                  <a:pt x="50663" y="119371"/>
                </a:lnTo>
                <a:close/>
              </a:path>
              <a:path w="95250" h="119380">
                <a:moveTo>
                  <a:pt x="92948" y="48105"/>
                </a:moveTo>
                <a:lnTo>
                  <a:pt x="68079" y="48105"/>
                </a:lnTo>
                <a:lnTo>
                  <a:pt x="65530" y="36969"/>
                </a:lnTo>
                <a:lnTo>
                  <a:pt x="60756" y="29842"/>
                </a:lnTo>
                <a:lnTo>
                  <a:pt x="54497" y="26056"/>
                </a:lnTo>
                <a:lnTo>
                  <a:pt x="47496" y="24943"/>
                </a:lnTo>
                <a:lnTo>
                  <a:pt x="86913" y="24943"/>
                </a:lnTo>
                <a:lnTo>
                  <a:pt x="90466" y="30817"/>
                </a:lnTo>
                <a:lnTo>
                  <a:pt x="92948" y="48105"/>
                </a:lnTo>
                <a:close/>
              </a:path>
              <a:path w="95250" h="119380">
                <a:moveTo>
                  <a:pt x="88439" y="94428"/>
                </a:moveTo>
                <a:lnTo>
                  <a:pt x="56996" y="94428"/>
                </a:lnTo>
                <a:lnTo>
                  <a:pt x="64912" y="90865"/>
                </a:lnTo>
                <a:lnTo>
                  <a:pt x="66495" y="81956"/>
                </a:lnTo>
                <a:lnTo>
                  <a:pt x="93410" y="81956"/>
                </a:lnTo>
                <a:lnTo>
                  <a:pt x="88439" y="9442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084326" y="2182682"/>
            <a:ext cx="90805" cy="116205"/>
          </a:xfrm>
          <a:custGeom>
            <a:avLst/>
            <a:gdLst/>
            <a:ahLst/>
            <a:cxnLst/>
            <a:rect l="l" t="t" r="r" b="b"/>
            <a:pathLst>
              <a:path w="90805" h="116205">
                <a:moveTo>
                  <a:pt x="86542" y="19598"/>
                </a:moveTo>
                <a:lnTo>
                  <a:pt x="25331" y="19598"/>
                </a:lnTo>
                <a:lnTo>
                  <a:pt x="28696" y="13529"/>
                </a:lnTo>
                <a:lnTo>
                  <a:pt x="34435" y="7126"/>
                </a:lnTo>
                <a:lnTo>
                  <a:pt x="43143" y="2060"/>
                </a:lnTo>
                <a:lnTo>
                  <a:pt x="55413" y="0"/>
                </a:lnTo>
                <a:lnTo>
                  <a:pt x="68870" y="2338"/>
                </a:lnTo>
                <a:lnTo>
                  <a:pt x="79953" y="9353"/>
                </a:lnTo>
                <a:lnTo>
                  <a:pt x="86542" y="19598"/>
                </a:lnTo>
                <a:close/>
              </a:path>
              <a:path w="90805" h="116205">
                <a:moveTo>
                  <a:pt x="25331" y="115808"/>
                </a:moveTo>
                <a:lnTo>
                  <a:pt x="0" y="115808"/>
                </a:lnTo>
                <a:lnTo>
                  <a:pt x="0" y="3563"/>
                </a:lnTo>
                <a:lnTo>
                  <a:pt x="25331" y="3563"/>
                </a:lnTo>
                <a:lnTo>
                  <a:pt x="25331" y="19598"/>
                </a:lnTo>
                <a:lnTo>
                  <a:pt x="86542" y="19598"/>
                </a:lnTo>
                <a:lnTo>
                  <a:pt x="87473" y="21045"/>
                </a:lnTo>
                <a:lnTo>
                  <a:pt x="88133" y="24943"/>
                </a:lnTo>
                <a:lnTo>
                  <a:pt x="47496" y="24943"/>
                </a:lnTo>
                <a:lnTo>
                  <a:pt x="38690" y="26613"/>
                </a:lnTo>
                <a:lnTo>
                  <a:pt x="31664" y="31624"/>
                </a:lnTo>
                <a:lnTo>
                  <a:pt x="27013" y="39976"/>
                </a:lnTo>
                <a:lnTo>
                  <a:pt x="25331" y="51668"/>
                </a:lnTo>
                <a:lnTo>
                  <a:pt x="25331" y="115808"/>
                </a:lnTo>
                <a:close/>
              </a:path>
              <a:path w="90805" h="116205">
                <a:moveTo>
                  <a:pt x="90244" y="115808"/>
                </a:moveTo>
                <a:lnTo>
                  <a:pt x="63329" y="115808"/>
                </a:lnTo>
                <a:lnTo>
                  <a:pt x="63329" y="46323"/>
                </a:lnTo>
                <a:lnTo>
                  <a:pt x="63081" y="39976"/>
                </a:lnTo>
                <a:lnTo>
                  <a:pt x="61350" y="32960"/>
                </a:lnTo>
                <a:lnTo>
                  <a:pt x="56650" y="27281"/>
                </a:lnTo>
                <a:lnTo>
                  <a:pt x="47496" y="24943"/>
                </a:lnTo>
                <a:lnTo>
                  <a:pt x="88133" y="24943"/>
                </a:lnTo>
                <a:lnTo>
                  <a:pt x="90244" y="37415"/>
                </a:lnTo>
                <a:lnTo>
                  <a:pt x="90244" y="11580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90403" y="2154175"/>
            <a:ext cx="55880" cy="146685"/>
          </a:xfrm>
          <a:custGeom>
            <a:avLst/>
            <a:gdLst/>
            <a:ahLst/>
            <a:cxnLst/>
            <a:rect l="l" t="t" r="r" b="b"/>
            <a:pathLst>
              <a:path w="55880" h="146685">
                <a:moveTo>
                  <a:pt x="39580" y="32070"/>
                </a:moveTo>
                <a:lnTo>
                  <a:pt x="12665" y="32070"/>
                </a:lnTo>
                <a:lnTo>
                  <a:pt x="12665" y="0"/>
                </a:lnTo>
                <a:lnTo>
                  <a:pt x="39580" y="0"/>
                </a:lnTo>
                <a:lnTo>
                  <a:pt x="39580" y="32070"/>
                </a:lnTo>
                <a:close/>
              </a:path>
              <a:path w="55880" h="146685">
                <a:moveTo>
                  <a:pt x="55413" y="51668"/>
                </a:moveTo>
                <a:lnTo>
                  <a:pt x="0" y="51668"/>
                </a:lnTo>
                <a:lnTo>
                  <a:pt x="0" y="32070"/>
                </a:lnTo>
                <a:lnTo>
                  <a:pt x="55413" y="32070"/>
                </a:lnTo>
                <a:lnTo>
                  <a:pt x="55413" y="51668"/>
                </a:lnTo>
                <a:close/>
              </a:path>
              <a:path w="55880" h="146685">
                <a:moveTo>
                  <a:pt x="47496" y="146096"/>
                </a:moveTo>
                <a:lnTo>
                  <a:pt x="39580" y="146096"/>
                </a:lnTo>
                <a:lnTo>
                  <a:pt x="26024" y="144203"/>
                </a:lnTo>
                <a:lnTo>
                  <a:pt x="17811" y="138970"/>
                </a:lnTo>
                <a:lnTo>
                  <a:pt x="13754" y="131064"/>
                </a:lnTo>
                <a:lnTo>
                  <a:pt x="12665" y="121153"/>
                </a:lnTo>
                <a:lnTo>
                  <a:pt x="12665" y="51668"/>
                </a:lnTo>
                <a:lnTo>
                  <a:pt x="39580" y="51668"/>
                </a:lnTo>
                <a:lnTo>
                  <a:pt x="39580" y="122935"/>
                </a:lnTo>
                <a:lnTo>
                  <a:pt x="55413" y="122935"/>
                </a:lnTo>
                <a:lnTo>
                  <a:pt x="55413" y="144315"/>
                </a:lnTo>
                <a:lnTo>
                  <a:pt x="52246" y="144315"/>
                </a:lnTo>
                <a:lnTo>
                  <a:pt x="47496" y="14609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96524" y="1694504"/>
            <a:ext cx="44450" cy="200025"/>
          </a:xfrm>
          <a:custGeom>
            <a:avLst/>
            <a:gdLst/>
            <a:ahLst/>
            <a:cxnLst/>
            <a:rect l="l" t="t" r="r" b="b"/>
            <a:pathLst>
              <a:path w="44450" h="200025">
                <a:moveTo>
                  <a:pt x="44330" y="199547"/>
                </a:moveTo>
                <a:lnTo>
                  <a:pt x="33247" y="199547"/>
                </a:lnTo>
                <a:lnTo>
                  <a:pt x="20037" y="175188"/>
                </a:lnTo>
                <a:lnTo>
                  <a:pt x="9499" y="151664"/>
                </a:lnTo>
                <a:lnTo>
                  <a:pt x="2523" y="127138"/>
                </a:lnTo>
                <a:lnTo>
                  <a:pt x="0" y="99773"/>
                </a:lnTo>
                <a:lnTo>
                  <a:pt x="2300" y="72909"/>
                </a:lnTo>
                <a:lnTo>
                  <a:pt x="8905" y="47882"/>
                </a:lnTo>
                <a:lnTo>
                  <a:pt x="19369" y="23857"/>
                </a:lnTo>
                <a:lnTo>
                  <a:pt x="33247" y="0"/>
                </a:lnTo>
                <a:lnTo>
                  <a:pt x="44330" y="0"/>
                </a:lnTo>
                <a:lnTo>
                  <a:pt x="33693" y="23440"/>
                </a:lnTo>
                <a:lnTo>
                  <a:pt x="25727" y="45878"/>
                </a:lnTo>
                <a:lnTo>
                  <a:pt x="20730" y="71656"/>
                </a:lnTo>
                <a:lnTo>
                  <a:pt x="18998" y="105118"/>
                </a:lnTo>
                <a:lnTo>
                  <a:pt x="20730" y="129393"/>
                </a:lnTo>
                <a:lnTo>
                  <a:pt x="25727" y="152332"/>
                </a:lnTo>
                <a:lnTo>
                  <a:pt x="33693" y="175271"/>
                </a:lnTo>
                <a:lnTo>
                  <a:pt x="44330" y="19954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966187" y="1699849"/>
            <a:ext cx="49530" cy="149860"/>
          </a:xfrm>
          <a:custGeom>
            <a:avLst/>
            <a:gdLst/>
            <a:ahLst/>
            <a:cxnLst/>
            <a:rect l="l" t="t" r="r" b="b"/>
            <a:pathLst>
              <a:path w="49530" h="149860">
                <a:moveTo>
                  <a:pt x="49080" y="149660"/>
                </a:moveTo>
                <a:lnTo>
                  <a:pt x="31664" y="149660"/>
                </a:lnTo>
                <a:lnTo>
                  <a:pt x="31664" y="44541"/>
                </a:lnTo>
                <a:lnTo>
                  <a:pt x="0" y="44541"/>
                </a:lnTo>
                <a:lnTo>
                  <a:pt x="0" y="28506"/>
                </a:lnTo>
                <a:lnTo>
                  <a:pt x="14150" y="26808"/>
                </a:lnTo>
                <a:lnTo>
                  <a:pt x="24144" y="22939"/>
                </a:lnTo>
                <a:lnTo>
                  <a:pt x="31169" y="14726"/>
                </a:lnTo>
                <a:lnTo>
                  <a:pt x="36414" y="0"/>
                </a:lnTo>
                <a:lnTo>
                  <a:pt x="49080" y="0"/>
                </a:lnTo>
                <a:lnTo>
                  <a:pt x="49080" y="14966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59597" y="1694504"/>
            <a:ext cx="44450" cy="200025"/>
          </a:xfrm>
          <a:custGeom>
            <a:avLst/>
            <a:gdLst/>
            <a:ahLst/>
            <a:cxnLst/>
            <a:rect l="l" t="t" r="r" b="b"/>
            <a:pathLst>
              <a:path w="44450" h="200025">
                <a:moveTo>
                  <a:pt x="11082" y="199547"/>
                </a:moveTo>
                <a:lnTo>
                  <a:pt x="0" y="199547"/>
                </a:lnTo>
                <a:lnTo>
                  <a:pt x="10637" y="175856"/>
                </a:lnTo>
                <a:lnTo>
                  <a:pt x="18602" y="153000"/>
                </a:lnTo>
                <a:lnTo>
                  <a:pt x="23600" y="127138"/>
                </a:lnTo>
                <a:lnTo>
                  <a:pt x="25331" y="94428"/>
                </a:lnTo>
                <a:lnTo>
                  <a:pt x="23600" y="69151"/>
                </a:lnTo>
                <a:lnTo>
                  <a:pt x="18602" y="45878"/>
                </a:lnTo>
                <a:lnTo>
                  <a:pt x="10637" y="23273"/>
                </a:lnTo>
                <a:lnTo>
                  <a:pt x="0" y="0"/>
                </a:lnTo>
                <a:lnTo>
                  <a:pt x="11082" y="0"/>
                </a:lnTo>
                <a:lnTo>
                  <a:pt x="24292" y="23328"/>
                </a:lnTo>
                <a:lnTo>
                  <a:pt x="34831" y="46323"/>
                </a:lnTo>
                <a:lnTo>
                  <a:pt x="41807" y="70654"/>
                </a:lnTo>
                <a:lnTo>
                  <a:pt x="44330" y="97991"/>
                </a:lnTo>
                <a:lnTo>
                  <a:pt x="42029" y="124883"/>
                </a:lnTo>
                <a:lnTo>
                  <a:pt x="35424" y="150105"/>
                </a:lnTo>
                <a:lnTo>
                  <a:pt x="24960" y="174659"/>
                </a:lnTo>
                <a:lnTo>
                  <a:pt x="11082" y="19954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183090" y="1735483"/>
            <a:ext cx="49530" cy="114300"/>
          </a:xfrm>
          <a:custGeom>
            <a:avLst/>
            <a:gdLst/>
            <a:ahLst/>
            <a:cxnLst/>
            <a:rect l="l" t="t" r="r" b="b"/>
            <a:pathLst>
              <a:path w="49530" h="114300">
                <a:moveTo>
                  <a:pt x="35097" y="21380"/>
                </a:moveTo>
                <a:lnTo>
                  <a:pt x="17415" y="21380"/>
                </a:lnTo>
                <a:lnTo>
                  <a:pt x="22511" y="12777"/>
                </a:lnTo>
                <a:lnTo>
                  <a:pt x="28498" y="6013"/>
                </a:lnTo>
                <a:lnTo>
                  <a:pt x="35672" y="1586"/>
                </a:lnTo>
                <a:lnTo>
                  <a:pt x="44330" y="0"/>
                </a:lnTo>
                <a:lnTo>
                  <a:pt x="49080" y="0"/>
                </a:lnTo>
                <a:lnTo>
                  <a:pt x="49080" y="19598"/>
                </a:lnTo>
                <a:lnTo>
                  <a:pt x="42747" y="19598"/>
                </a:lnTo>
                <a:lnTo>
                  <a:pt x="35097" y="21380"/>
                </a:lnTo>
                <a:close/>
              </a:path>
              <a:path w="49530" h="114300">
                <a:moveTo>
                  <a:pt x="17415" y="114026"/>
                </a:moveTo>
                <a:lnTo>
                  <a:pt x="0" y="114026"/>
                </a:lnTo>
                <a:lnTo>
                  <a:pt x="0" y="3563"/>
                </a:lnTo>
                <a:lnTo>
                  <a:pt x="15832" y="3563"/>
                </a:lnTo>
                <a:lnTo>
                  <a:pt x="15832" y="21380"/>
                </a:lnTo>
                <a:lnTo>
                  <a:pt x="35097" y="21380"/>
                </a:lnTo>
                <a:lnTo>
                  <a:pt x="32109" y="22076"/>
                </a:lnTo>
                <a:lnTo>
                  <a:pt x="24144" y="28729"/>
                </a:lnTo>
                <a:lnTo>
                  <a:pt x="19147" y="38389"/>
                </a:lnTo>
                <a:lnTo>
                  <a:pt x="17415" y="49886"/>
                </a:lnTo>
                <a:lnTo>
                  <a:pt x="17415" y="11402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40086" y="1735483"/>
            <a:ext cx="90805" cy="118110"/>
          </a:xfrm>
          <a:custGeom>
            <a:avLst/>
            <a:gdLst/>
            <a:ahLst/>
            <a:cxnLst/>
            <a:rect l="l" t="t" r="r" b="b"/>
            <a:pathLst>
              <a:path w="90804" h="118110">
                <a:moveTo>
                  <a:pt x="44330" y="117590"/>
                </a:moveTo>
                <a:lnTo>
                  <a:pt x="25381" y="113470"/>
                </a:lnTo>
                <a:lnTo>
                  <a:pt x="11478" y="102000"/>
                </a:lnTo>
                <a:lnTo>
                  <a:pt x="2919" y="84517"/>
                </a:lnTo>
                <a:lnTo>
                  <a:pt x="0" y="62358"/>
                </a:lnTo>
                <a:lnTo>
                  <a:pt x="2745" y="37582"/>
                </a:lnTo>
                <a:lnTo>
                  <a:pt x="11280" y="17816"/>
                </a:lnTo>
                <a:lnTo>
                  <a:pt x="26049" y="4732"/>
                </a:lnTo>
                <a:lnTo>
                  <a:pt x="47496" y="0"/>
                </a:lnTo>
                <a:lnTo>
                  <a:pt x="66198" y="4509"/>
                </a:lnTo>
                <a:lnTo>
                  <a:pt x="78169" y="16035"/>
                </a:lnTo>
                <a:lnTo>
                  <a:pt x="44330" y="16035"/>
                </a:lnTo>
                <a:lnTo>
                  <a:pt x="34113" y="18818"/>
                </a:lnTo>
                <a:lnTo>
                  <a:pt x="25529" y="26279"/>
                </a:lnTo>
                <a:lnTo>
                  <a:pt x="19617" y="37081"/>
                </a:lnTo>
                <a:lnTo>
                  <a:pt x="17415" y="49886"/>
                </a:lnTo>
                <a:lnTo>
                  <a:pt x="88810" y="49886"/>
                </a:lnTo>
                <a:lnTo>
                  <a:pt x="90244" y="64140"/>
                </a:lnTo>
                <a:lnTo>
                  <a:pt x="17415" y="64140"/>
                </a:lnTo>
                <a:lnTo>
                  <a:pt x="19196" y="79757"/>
                </a:lnTo>
                <a:lnTo>
                  <a:pt x="24540" y="91533"/>
                </a:lnTo>
                <a:lnTo>
                  <a:pt x="33445" y="98966"/>
                </a:lnTo>
                <a:lnTo>
                  <a:pt x="45913" y="101555"/>
                </a:lnTo>
                <a:lnTo>
                  <a:pt x="79179" y="101555"/>
                </a:lnTo>
                <a:lnTo>
                  <a:pt x="79087" y="101722"/>
                </a:lnTo>
                <a:lnTo>
                  <a:pt x="71245" y="110463"/>
                </a:lnTo>
                <a:lnTo>
                  <a:pt x="67262" y="112328"/>
                </a:lnTo>
                <a:lnTo>
                  <a:pt x="61943" y="114695"/>
                </a:lnTo>
                <a:lnTo>
                  <a:pt x="54547" y="116727"/>
                </a:lnTo>
                <a:lnTo>
                  <a:pt x="44330" y="117590"/>
                </a:lnTo>
                <a:close/>
              </a:path>
              <a:path w="90804" h="118110">
                <a:moveTo>
                  <a:pt x="88810" y="49886"/>
                </a:moveTo>
                <a:lnTo>
                  <a:pt x="72828" y="49886"/>
                </a:lnTo>
                <a:lnTo>
                  <a:pt x="70602" y="37081"/>
                </a:lnTo>
                <a:lnTo>
                  <a:pt x="65704" y="26279"/>
                </a:lnTo>
                <a:lnTo>
                  <a:pt x="57243" y="18818"/>
                </a:lnTo>
                <a:lnTo>
                  <a:pt x="44330" y="16035"/>
                </a:lnTo>
                <a:lnTo>
                  <a:pt x="78169" y="16035"/>
                </a:lnTo>
                <a:lnTo>
                  <a:pt x="79557" y="17371"/>
                </a:lnTo>
                <a:lnTo>
                  <a:pt x="87572" y="37582"/>
                </a:lnTo>
                <a:lnTo>
                  <a:pt x="88810" y="49886"/>
                </a:lnTo>
                <a:close/>
              </a:path>
              <a:path w="90804" h="118110">
                <a:moveTo>
                  <a:pt x="79179" y="101555"/>
                </a:moveTo>
                <a:lnTo>
                  <a:pt x="45913" y="101555"/>
                </a:lnTo>
                <a:lnTo>
                  <a:pt x="56551" y="99216"/>
                </a:lnTo>
                <a:lnTo>
                  <a:pt x="64516" y="93537"/>
                </a:lnTo>
                <a:lnTo>
                  <a:pt x="69513" y="86522"/>
                </a:lnTo>
                <a:lnTo>
                  <a:pt x="71245" y="80175"/>
                </a:lnTo>
                <a:lnTo>
                  <a:pt x="88661" y="80175"/>
                </a:lnTo>
                <a:lnTo>
                  <a:pt x="87053" y="84907"/>
                </a:lnTo>
                <a:lnTo>
                  <a:pt x="84109" y="92646"/>
                </a:lnTo>
                <a:lnTo>
                  <a:pt x="79179" y="10155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344579" y="1735482"/>
            <a:ext cx="87630" cy="158750"/>
          </a:xfrm>
          <a:custGeom>
            <a:avLst/>
            <a:gdLst/>
            <a:ahLst/>
            <a:cxnLst/>
            <a:rect l="l" t="t" r="r" b="b"/>
            <a:pathLst>
              <a:path w="87629" h="158750">
                <a:moveTo>
                  <a:pt x="44330" y="117590"/>
                </a:moveTo>
                <a:lnTo>
                  <a:pt x="22709" y="111604"/>
                </a:lnTo>
                <a:lnTo>
                  <a:pt x="9103" y="96432"/>
                </a:lnTo>
                <a:lnTo>
                  <a:pt x="2028" y="76249"/>
                </a:lnTo>
                <a:lnTo>
                  <a:pt x="0" y="55231"/>
                </a:lnTo>
                <a:lnTo>
                  <a:pt x="2869" y="33823"/>
                </a:lnTo>
                <a:lnTo>
                  <a:pt x="11082" y="16257"/>
                </a:lnTo>
                <a:lnTo>
                  <a:pt x="24045" y="4370"/>
                </a:lnTo>
                <a:lnTo>
                  <a:pt x="41164" y="0"/>
                </a:lnTo>
                <a:lnTo>
                  <a:pt x="52543" y="2060"/>
                </a:lnTo>
                <a:lnTo>
                  <a:pt x="60954" y="7126"/>
                </a:lnTo>
                <a:lnTo>
                  <a:pt x="66990" y="13529"/>
                </a:lnTo>
                <a:lnTo>
                  <a:pt x="68747" y="16035"/>
                </a:lnTo>
                <a:lnTo>
                  <a:pt x="44330" y="16035"/>
                </a:lnTo>
                <a:lnTo>
                  <a:pt x="29438" y="20711"/>
                </a:lnTo>
                <a:lnTo>
                  <a:pt x="21373" y="32070"/>
                </a:lnTo>
                <a:lnTo>
                  <a:pt x="18058" y="46100"/>
                </a:lnTo>
                <a:lnTo>
                  <a:pt x="17415" y="58795"/>
                </a:lnTo>
                <a:lnTo>
                  <a:pt x="18949" y="75247"/>
                </a:lnTo>
                <a:lnTo>
                  <a:pt x="23748" y="88860"/>
                </a:lnTo>
                <a:lnTo>
                  <a:pt x="32109" y="98131"/>
                </a:lnTo>
                <a:lnTo>
                  <a:pt x="44330" y="101555"/>
                </a:lnTo>
                <a:lnTo>
                  <a:pt x="69662" y="101555"/>
                </a:lnTo>
                <a:lnTo>
                  <a:pt x="65481" y="107818"/>
                </a:lnTo>
                <a:lnTo>
                  <a:pt x="59964" y="112913"/>
                </a:lnTo>
                <a:lnTo>
                  <a:pt x="52964" y="116337"/>
                </a:lnTo>
                <a:lnTo>
                  <a:pt x="44330" y="117590"/>
                </a:lnTo>
                <a:close/>
              </a:path>
              <a:path w="87629" h="158750">
                <a:moveTo>
                  <a:pt x="87077" y="19598"/>
                </a:moveTo>
                <a:lnTo>
                  <a:pt x="71245" y="19598"/>
                </a:lnTo>
                <a:lnTo>
                  <a:pt x="71245" y="3563"/>
                </a:lnTo>
                <a:lnTo>
                  <a:pt x="87077" y="3563"/>
                </a:lnTo>
                <a:lnTo>
                  <a:pt x="87077" y="19598"/>
                </a:lnTo>
                <a:close/>
              </a:path>
              <a:path w="87629" h="158750">
                <a:moveTo>
                  <a:pt x="87077" y="158568"/>
                </a:moveTo>
                <a:lnTo>
                  <a:pt x="69662" y="158568"/>
                </a:lnTo>
                <a:lnTo>
                  <a:pt x="69662" y="101555"/>
                </a:lnTo>
                <a:lnTo>
                  <a:pt x="44330" y="101555"/>
                </a:lnTo>
                <a:lnTo>
                  <a:pt x="52543" y="99717"/>
                </a:lnTo>
                <a:lnTo>
                  <a:pt x="61350" y="93537"/>
                </a:lnTo>
                <a:lnTo>
                  <a:pt x="68375" y="82012"/>
                </a:lnTo>
                <a:lnTo>
                  <a:pt x="71245" y="64140"/>
                </a:lnTo>
                <a:lnTo>
                  <a:pt x="70379" y="49107"/>
                </a:lnTo>
                <a:lnTo>
                  <a:pt x="66693" y="33406"/>
                </a:lnTo>
                <a:lnTo>
                  <a:pt x="58554" y="21045"/>
                </a:lnTo>
                <a:lnTo>
                  <a:pt x="44330" y="16035"/>
                </a:lnTo>
                <a:lnTo>
                  <a:pt x="68747" y="16035"/>
                </a:lnTo>
                <a:lnTo>
                  <a:pt x="71245" y="19598"/>
                </a:lnTo>
                <a:lnTo>
                  <a:pt x="87077" y="19598"/>
                </a:lnTo>
                <a:lnTo>
                  <a:pt x="87077" y="1585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456989" y="1739046"/>
            <a:ext cx="79375" cy="114300"/>
          </a:xfrm>
          <a:custGeom>
            <a:avLst/>
            <a:gdLst/>
            <a:ahLst/>
            <a:cxnLst/>
            <a:rect l="l" t="t" r="r" b="b"/>
            <a:pathLst>
              <a:path w="79375" h="114300">
                <a:moveTo>
                  <a:pt x="31664" y="114026"/>
                </a:moveTo>
                <a:lnTo>
                  <a:pt x="20705" y="112245"/>
                </a:lnTo>
                <a:lnTo>
                  <a:pt x="10488" y="106454"/>
                </a:lnTo>
                <a:lnTo>
                  <a:pt x="2943" y="95987"/>
                </a:lnTo>
                <a:lnTo>
                  <a:pt x="0" y="80175"/>
                </a:lnTo>
                <a:lnTo>
                  <a:pt x="0" y="0"/>
                </a:lnTo>
                <a:lnTo>
                  <a:pt x="15832" y="0"/>
                </a:lnTo>
                <a:lnTo>
                  <a:pt x="15832" y="73048"/>
                </a:lnTo>
                <a:lnTo>
                  <a:pt x="17465" y="84462"/>
                </a:lnTo>
                <a:lnTo>
                  <a:pt x="21769" y="92201"/>
                </a:lnTo>
                <a:lnTo>
                  <a:pt x="27855" y="96599"/>
                </a:lnTo>
                <a:lnTo>
                  <a:pt x="34831" y="97991"/>
                </a:lnTo>
                <a:lnTo>
                  <a:pt x="60734" y="97991"/>
                </a:lnTo>
                <a:lnTo>
                  <a:pt x="57268" y="102752"/>
                </a:lnTo>
                <a:lnTo>
                  <a:pt x="50465" y="108904"/>
                </a:lnTo>
                <a:lnTo>
                  <a:pt x="42178" y="112718"/>
                </a:lnTo>
                <a:lnTo>
                  <a:pt x="31664" y="114026"/>
                </a:lnTo>
                <a:close/>
              </a:path>
              <a:path w="79375" h="114300">
                <a:moveTo>
                  <a:pt x="60734" y="97991"/>
                </a:moveTo>
                <a:lnTo>
                  <a:pt x="34831" y="97991"/>
                </a:lnTo>
                <a:lnTo>
                  <a:pt x="48387" y="94400"/>
                </a:lnTo>
                <a:lnTo>
                  <a:pt x="56600" y="85297"/>
                </a:lnTo>
                <a:lnTo>
                  <a:pt x="60657" y="73187"/>
                </a:lnTo>
                <a:lnTo>
                  <a:pt x="61746" y="60576"/>
                </a:lnTo>
                <a:lnTo>
                  <a:pt x="61746" y="0"/>
                </a:lnTo>
                <a:lnTo>
                  <a:pt x="79161" y="0"/>
                </a:lnTo>
                <a:lnTo>
                  <a:pt x="79161" y="94428"/>
                </a:lnTo>
                <a:lnTo>
                  <a:pt x="63329" y="94428"/>
                </a:lnTo>
                <a:lnTo>
                  <a:pt x="60734" y="97991"/>
                </a:lnTo>
                <a:close/>
              </a:path>
              <a:path w="79375" h="114300">
                <a:moveTo>
                  <a:pt x="79161" y="110463"/>
                </a:moveTo>
                <a:lnTo>
                  <a:pt x="63329" y="110463"/>
                </a:lnTo>
                <a:lnTo>
                  <a:pt x="63329" y="94428"/>
                </a:lnTo>
                <a:lnTo>
                  <a:pt x="79161" y="94428"/>
                </a:lnTo>
                <a:lnTo>
                  <a:pt x="79161" y="11046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556732" y="1735483"/>
            <a:ext cx="90805" cy="118110"/>
          </a:xfrm>
          <a:custGeom>
            <a:avLst/>
            <a:gdLst/>
            <a:ahLst/>
            <a:cxnLst/>
            <a:rect l="l" t="t" r="r" b="b"/>
            <a:pathLst>
              <a:path w="90804" h="118110">
                <a:moveTo>
                  <a:pt x="44330" y="117590"/>
                </a:moveTo>
                <a:lnTo>
                  <a:pt x="26049" y="113470"/>
                </a:lnTo>
                <a:lnTo>
                  <a:pt x="12072" y="102000"/>
                </a:lnTo>
                <a:lnTo>
                  <a:pt x="3141" y="84517"/>
                </a:lnTo>
                <a:lnTo>
                  <a:pt x="0" y="62358"/>
                </a:lnTo>
                <a:lnTo>
                  <a:pt x="2745" y="37582"/>
                </a:lnTo>
                <a:lnTo>
                  <a:pt x="11280" y="17816"/>
                </a:lnTo>
                <a:lnTo>
                  <a:pt x="26049" y="4732"/>
                </a:lnTo>
                <a:lnTo>
                  <a:pt x="47496" y="0"/>
                </a:lnTo>
                <a:lnTo>
                  <a:pt x="66198" y="4509"/>
                </a:lnTo>
                <a:lnTo>
                  <a:pt x="78169" y="16035"/>
                </a:lnTo>
                <a:lnTo>
                  <a:pt x="45913" y="16035"/>
                </a:lnTo>
                <a:lnTo>
                  <a:pt x="34781" y="18818"/>
                </a:lnTo>
                <a:lnTo>
                  <a:pt x="25727" y="26279"/>
                </a:lnTo>
                <a:lnTo>
                  <a:pt x="19641" y="37081"/>
                </a:lnTo>
                <a:lnTo>
                  <a:pt x="17415" y="49886"/>
                </a:lnTo>
                <a:lnTo>
                  <a:pt x="88810" y="49886"/>
                </a:lnTo>
                <a:lnTo>
                  <a:pt x="90244" y="64140"/>
                </a:lnTo>
                <a:lnTo>
                  <a:pt x="17415" y="64140"/>
                </a:lnTo>
                <a:lnTo>
                  <a:pt x="19196" y="79757"/>
                </a:lnTo>
                <a:lnTo>
                  <a:pt x="24540" y="91533"/>
                </a:lnTo>
                <a:lnTo>
                  <a:pt x="33445" y="98966"/>
                </a:lnTo>
                <a:lnTo>
                  <a:pt x="45913" y="101555"/>
                </a:lnTo>
                <a:lnTo>
                  <a:pt x="79409" y="101555"/>
                </a:lnTo>
                <a:lnTo>
                  <a:pt x="79310" y="101722"/>
                </a:lnTo>
                <a:lnTo>
                  <a:pt x="71245" y="110463"/>
                </a:lnTo>
                <a:lnTo>
                  <a:pt x="67262" y="112328"/>
                </a:lnTo>
                <a:lnTo>
                  <a:pt x="61943" y="114695"/>
                </a:lnTo>
                <a:lnTo>
                  <a:pt x="54547" y="116727"/>
                </a:lnTo>
                <a:lnTo>
                  <a:pt x="44330" y="117590"/>
                </a:lnTo>
                <a:close/>
              </a:path>
              <a:path w="90804" h="118110">
                <a:moveTo>
                  <a:pt x="88810" y="49886"/>
                </a:moveTo>
                <a:lnTo>
                  <a:pt x="72828" y="49886"/>
                </a:lnTo>
                <a:lnTo>
                  <a:pt x="70627" y="37081"/>
                </a:lnTo>
                <a:lnTo>
                  <a:pt x="65902" y="26279"/>
                </a:lnTo>
                <a:lnTo>
                  <a:pt x="57911" y="18818"/>
                </a:lnTo>
                <a:lnTo>
                  <a:pt x="45913" y="16035"/>
                </a:lnTo>
                <a:lnTo>
                  <a:pt x="78169" y="16035"/>
                </a:lnTo>
                <a:lnTo>
                  <a:pt x="79557" y="17371"/>
                </a:lnTo>
                <a:lnTo>
                  <a:pt x="87572" y="37582"/>
                </a:lnTo>
                <a:lnTo>
                  <a:pt x="88810" y="49886"/>
                </a:lnTo>
                <a:close/>
              </a:path>
              <a:path w="90804" h="118110">
                <a:moveTo>
                  <a:pt x="79409" y="101555"/>
                </a:moveTo>
                <a:lnTo>
                  <a:pt x="45913" y="101555"/>
                </a:lnTo>
                <a:lnTo>
                  <a:pt x="56575" y="99216"/>
                </a:lnTo>
                <a:lnTo>
                  <a:pt x="64714" y="93537"/>
                </a:lnTo>
                <a:lnTo>
                  <a:pt x="70181" y="86522"/>
                </a:lnTo>
                <a:lnTo>
                  <a:pt x="72828" y="80175"/>
                </a:lnTo>
                <a:lnTo>
                  <a:pt x="88661" y="80175"/>
                </a:lnTo>
                <a:lnTo>
                  <a:pt x="87720" y="84907"/>
                </a:lnTo>
                <a:lnTo>
                  <a:pt x="84702" y="92646"/>
                </a:lnTo>
                <a:lnTo>
                  <a:pt x="79409" y="10155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661226" y="1735483"/>
            <a:ext cx="81280" cy="118110"/>
          </a:xfrm>
          <a:custGeom>
            <a:avLst/>
            <a:gdLst/>
            <a:ahLst/>
            <a:cxnLst/>
            <a:rect l="l" t="t" r="r" b="b"/>
            <a:pathLst>
              <a:path w="81279" h="118110">
                <a:moveTo>
                  <a:pt x="74075" y="101555"/>
                </a:moveTo>
                <a:lnTo>
                  <a:pt x="42747" y="101555"/>
                </a:lnTo>
                <a:lnTo>
                  <a:pt x="50886" y="100525"/>
                </a:lnTo>
                <a:lnTo>
                  <a:pt x="57985" y="97323"/>
                </a:lnTo>
                <a:lnTo>
                  <a:pt x="63007" y="91783"/>
                </a:lnTo>
                <a:lnTo>
                  <a:pt x="64912" y="83738"/>
                </a:lnTo>
                <a:lnTo>
                  <a:pt x="64912" y="74830"/>
                </a:lnTo>
                <a:lnTo>
                  <a:pt x="58579" y="71266"/>
                </a:lnTo>
                <a:lnTo>
                  <a:pt x="45913" y="67703"/>
                </a:lnTo>
                <a:lnTo>
                  <a:pt x="25331" y="62358"/>
                </a:lnTo>
                <a:lnTo>
                  <a:pt x="16524" y="58683"/>
                </a:lnTo>
                <a:lnTo>
                  <a:pt x="9499" y="53004"/>
                </a:lnTo>
                <a:lnTo>
                  <a:pt x="4848" y="45321"/>
                </a:lnTo>
                <a:lnTo>
                  <a:pt x="3166" y="35633"/>
                </a:lnTo>
                <a:lnTo>
                  <a:pt x="6209" y="19542"/>
                </a:lnTo>
                <a:lnTo>
                  <a:pt x="14446" y="8462"/>
                </a:lnTo>
                <a:lnTo>
                  <a:pt x="26543" y="2060"/>
                </a:lnTo>
                <a:lnTo>
                  <a:pt x="41164" y="0"/>
                </a:lnTo>
                <a:lnTo>
                  <a:pt x="61548" y="4565"/>
                </a:lnTo>
                <a:lnTo>
                  <a:pt x="72432" y="15144"/>
                </a:lnTo>
                <a:lnTo>
                  <a:pt x="72758" y="16035"/>
                </a:lnTo>
                <a:lnTo>
                  <a:pt x="33247" y="16035"/>
                </a:lnTo>
                <a:lnTo>
                  <a:pt x="18998" y="17816"/>
                </a:lnTo>
                <a:lnTo>
                  <a:pt x="18998" y="40978"/>
                </a:lnTo>
                <a:lnTo>
                  <a:pt x="23748" y="42760"/>
                </a:lnTo>
                <a:lnTo>
                  <a:pt x="36414" y="46323"/>
                </a:lnTo>
                <a:lnTo>
                  <a:pt x="53829" y="51668"/>
                </a:lnTo>
                <a:lnTo>
                  <a:pt x="66718" y="56373"/>
                </a:lnTo>
                <a:lnTo>
                  <a:pt x="75005" y="62581"/>
                </a:lnTo>
                <a:lnTo>
                  <a:pt x="79433" y="70459"/>
                </a:lnTo>
                <a:lnTo>
                  <a:pt x="80744" y="80175"/>
                </a:lnTo>
                <a:lnTo>
                  <a:pt x="77924" y="95792"/>
                </a:lnTo>
                <a:lnTo>
                  <a:pt x="74075" y="101555"/>
                </a:lnTo>
                <a:close/>
              </a:path>
              <a:path w="81279" h="118110">
                <a:moveTo>
                  <a:pt x="77578" y="35633"/>
                </a:moveTo>
                <a:lnTo>
                  <a:pt x="61746" y="35633"/>
                </a:lnTo>
                <a:lnTo>
                  <a:pt x="61152" y="29564"/>
                </a:lnTo>
                <a:lnTo>
                  <a:pt x="58183" y="23161"/>
                </a:lnTo>
                <a:lnTo>
                  <a:pt x="51059" y="18095"/>
                </a:lnTo>
                <a:lnTo>
                  <a:pt x="37997" y="16035"/>
                </a:lnTo>
                <a:lnTo>
                  <a:pt x="72758" y="16035"/>
                </a:lnTo>
                <a:lnTo>
                  <a:pt x="76786" y="27059"/>
                </a:lnTo>
                <a:lnTo>
                  <a:pt x="77578" y="35633"/>
                </a:lnTo>
                <a:close/>
              </a:path>
              <a:path w="81279" h="118110">
                <a:moveTo>
                  <a:pt x="42747" y="117590"/>
                </a:moveTo>
                <a:lnTo>
                  <a:pt x="19369" y="113470"/>
                </a:lnTo>
                <a:lnTo>
                  <a:pt x="6530" y="103336"/>
                </a:lnTo>
                <a:lnTo>
                  <a:pt x="1113" y="90531"/>
                </a:lnTo>
                <a:lnTo>
                  <a:pt x="0" y="78393"/>
                </a:lnTo>
                <a:lnTo>
                  <a:pt x="15832" y="78393"/>
                </a:lnTo>
                <a:lnTo>
                  <a:pt x="16698" y="85770"/>
                </a:lnTo>
                <a:lnTo>
                  <a:pt x="20384" y="93314"/>
                </a:lnTo>
                <a:lnTo>
                  <a:pt x="28522" y="99188"/>
                </a:lnTo>
                <a:lnTo>
                  <a:pt x="42747" y="101555"/>
                </a:lnTo>
                <a:lnTo>
                  <a:pt x="74075" y="101555"/>
                </a:lnTo>
                <a:lnTo>
                  <a:pt x="70058" y="107568"/>
                </a:lnTo>
                <a:lnTo>
                  <a:pt x="58035" y="115001"/>
                </a:lnTo>
                <a:lnTo>
                  <a:pt x="42747" y="11759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53053" y="1706976"/>
            <a:ext cx="46355" cy="144780"/>
          </a:xfrm>
          <a:custGeom>
            <a:avLst/>
            <a:gdLst/>
            <a:ahLst/>
            <a:cxnLst/>
            <a:rect l="l" t="t" r="r" b="b"/>
            <a:pathLst>
              <a:path w="46354" h="144780">
                <a:moveTo>
                  <a:pt x="30081" y="32070"/>
                </a:moveTo>
                <a:lnTo>
                  <a:pt x="12665" y="32070"/>
                </a:lnTo>
                <a:lnTo>
                  <a:pt x="12665" y="0"/>
                </a:lnTo>
                <a:lnTo>
                  <a:pt x="30081" y="0"/>
                </a:lnTo>
                <a:lnTo>
                  <a:pt x="30081" y="32070"/>
                </a:lnTo>
                <a:close/>
              </a:path>
              <a:path w="46354" h="144780">
                <a:moveTo>
                  <a:pt x="45913" y="46323"/>
                </a:moveTo>
                <a:lnTo>
                  <a:pt x="0" y="46323"/>
                </a:lnTo>
                <a:lnTo>
                  <a:pt x="0" y="32070"/>
                </a:lnTo>
                <a:lnTo>
                  <a:pt x="45913" y="32070"/>
                </a:lnTo>
                <a:lnTo>
                  <a:pt x="45913" y="46323"/>
                </a:lnTo>
                <a:close/>
              </a:path>
              <a:path w="46354" h="144780">
                <a:moveTo>
                  <a:pt x="34831" y="144315"/>
                </a:moveTo>
                <a:lnTo>
                  <a:pt x="33247" y="144315"/>
                </a:lnTo>
                <a:lnTo>
                  <a:pt x="23352" y="142450"/>
                </a:lnTo>
                <a:lnTo>
                  <a:pt x="17019" y="137411"/>
                </a:lnTo>
                <a:lnTo>
                  <a:pt x="13655" y="130034"/>
                </a:lnTo>
                <a:lnTo>
                  <a:pt x="12665" y="121153"/>
                </a:lnTo>
                <a:lnTo>
                  <a:pt x="12665" y="46323"/>
                </a:lnTo>
                <a:lnTo>
                  <a:pt x="30081" y="46323"/>
                </a:lnTo>
                <a:lnTo>
                  <a:pt x="30081" y="128280"/>
                </a:lnTo>
                <a:lnTo>
                  <a:pt x="45913" y="128280"/>
                </a:lnTo>
                <a:lnTo>
                  <a:pt x="45913" y="142533"/>
                </a:lnTo>
                <a:lnTo>
                  <a:pt x="39580" y="142533"/>
                </a:lnTo>
                <a:lnTo>
                  <a:pt x="34831" y="14431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328370" y="1480704"/>
            <a:ext cx="1393244" cy="6271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298892" y="1521682"/>
            <a:ext cx="81280" cy="114300"/>
          </a:xfrm>
          <a:custGeom>
            <a:avLst/>
            <a:gdLst/>
            <a:ahLst/>
            <a:cxnLst/>
            <a:rect l="l" t="t" r="r" b="b"/>
            <a:pathLst>
              <a:path w="81279" h="114300">
                <a:moveTo>
                  <a:pt x="31947" y="19598"/>
                </a:moveTo>
                <a:lnTo>
                  <a:pt x="15832" y="19598"/>
                </a:lnTo>
                <a:lnTo>
                  <a:pt x="19419" y="13529"/>
                </a:lnTo>
                <a:lnTo>
                  <a:pt x="25529" y="7126"/>
                </a:lnTo>
                <a:lnTo>
                  <a:pt x="34311" y="2060"/>
                </a:lnTo>
                <a:lnTo>
                  <a:pt x="45913" y="0"/>
                </a:lnTo>
                <a:lnTo>
                  <a:pt x="58035" y="1614"/>
                </a:lnTo>
                <a:lnTo>
                  <a:pt x="69266" y="7572"/>
                </a:lnTo>
                <a:lnTo>
                  <a:pt x="75107" y="16035"/>
                </a:lnTo>
                <a:lnTo>
                  <a:pt x="42747" y="16035"/>
                </a:lnTo>
                <a:lnTo>
                  <a:pt x="34781" y="17621"/>
                </a:lnTo>
                <a:lnTo>
                  <a:pt x="31947" y="19598"/>
                </a:lnTo>
                <a:close/>
              </a:path>
              <a:path w="81279" h="114300">
                <a:moveTo>
                  <a:pt x="17415" y="114026"/>
                </a:moveTo>
                <a:lnTo>
                  <a:pt x="0" y="114026"/>
                </a:lnTo>
                <a:lnTo>
                  <a:pt x="0" y="3563"/>
                </a:lnTo>
                <a:lnTo>
                  <a:pt x="15832" y="3563"/>
                </a:lnTo>
                <a:lnTo>
                  <a:pt x="15832" y="19598"/>
                </a:lnTo>
                <a:lnTo>
                  <a:pt x="31947" y="19598"/>
                </a:lnTo>
                <a:lnTo>
                  <a:pt x="26519" y="23384"/>
                </a:lnTo>
                <a:lnTo>
                  <a:pt x="20037" y="34826"/>
                </a:lnTo>
                <a:lnTo>
                  <a:pt x="17415" y="53450"/>
                </a:lnTo>
                <a:lnTo>
                  <a:pt x="17415" y="114026"/>
                </a:lnTo>
                <a:close/>
              </a:path>
              <a:path w="81279" h="114300">
                <a:moveTo>
                  <a:pt x="80744" y="114026"/>
                </a:moveTo>
                <a:lnTo>
                  <a:pt x="63329" y="114026"/>
                </a:lnTo>
                <a:lnTo>
                  <a:pt x="63329" y="46323"/>
                </a:lnTo>
                <a:lnTo>
                  <a:pt x="62339" y="33322"/>
                </a:lnTo>
                <a:lnTo>
                  <a:pt x="58975" y="23829"/>
                </a:lnTo>
                <a:lnTo>
                  <a:pt x="52642" y="18011"/>
                </a:lnTo>
                <a:lnTo>
                  <a:pt x="42747" y="16035"/>
                </a:lnTo>
                <a:lnTo>
                  <a:pt x="75107" y="16035"/>
                </a:lnTo>
                <a:lnTo>
                  <a:pt x="77528" y="19542"/>
                </a:lnTo>
                <a:lnTo>
                  <a:pt x="80744" y="39196"/>
                </a:lnTo>
                <a:lnTo>
                  <a:pt x="80744" y="11402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400219" y="1521682"/>
            <a:ext cx="90805" cy="118110"/>
          </a:xfrm>
          <a:custGeom>
            <a:avLst/>
            <a:gdLst/>
            <a:ahLst/>
            <a:cxnLst/>
            <a:rect l="l" t="t" r="r" b="b"/>
            <a:pathLst>
              <a:path w="90804" h="118110">
                <a:moveTo>
                  <a:pt x="44330" y="117590"/>
                </a:moveTo>
                <a:lnTo>
                  <a:pt x="25381" y="113470"/>
                </a:lnTo>
                <a:lnTo>
                  <a:pt x="11478" y="102000"/>
                </a:lnTo>
                <a:lnTo>
                  <a:pt x="2919" y="84517"/>
                </a:lnTo>
                <a:lnTo>
                  <a:pt x="0" y="62358"/>
                </a:lnTo>
                <a:lnTo>
                  <a:pt x="2745" y="37582"/>
                </a:lnTo>
                <a:lnTo>
                  <a:pt x="11280" y="17816"/>
                </a:lnTo>
                <a:lnTo>
                  <a:pt x="26049" y="4732"/>
                </a:lnTo>
                <a:lnTo>
                  <a:pt x="47496" y="0"/>
                </a:lnTo>
                <a:lnTo>
                  <a:pt x="66198" y="4509"/>
                </a:lnTo>
                <a:lnTo>
                  <a:pt x="78169" y="16035"/>
                </a:lnTo>
                <a:lnTo>
                  <a:pt x="44330" y="16035"/>
                </a:lnTo>
                <a:lnTo>
                  <a:pt x="34113" y="18818"/>
                </a:lnTo>
                <a:lnTo>
                  <a:pt x="25529" y="26279"/>
                </a:lnTo>
                <a:lnTo>
                  <a:pt x="19617" y="37081"/>
                </a:lnTo>
                <a:lnTo>
                  <a:pt x="17415" y="49886"/>
                </a:lnTo>
                <a:lnTo>
                  <a:pt x="88810" y="49886"/>
                </a:lnTo>
                <a:lnTo>
                  <a:pt x="90244" y="64140"/>
                </a:lnTo>
                <a:lnTo>
                  <a:pt x="17415" y="64140"/>
                </a:lnTo>
                <a:lnTo>
                  <a:pt x="19196" y="79757"/>
                </a:lnTo>
                <a:lnTo>
                  <a:pt x="24540" y="91533"/>
                </a:lnTo>
                <a:lnTo>
                  <a:pt x="33445" y="98966"/>
                </a:lnTo>
                <a:lnTo>
                  <a:pt x="45913" y="101555"/>
                </a:lnTo>
                <a:lnTo>
                  <a:pt x="78513" y="101555"/>
                </a:lnTo>
                <a:lnTo>
                  <a:pt x="78419" y="101722"/>
                </a:lnTo>
                <a:lnTo>
                  <a:pt x="71245" y="110463"/>
                </a:lnTo>
                <a:lnTo>
                  <a:pt x="67262" y="112328"/>
                </a:lnTo>
                <a:lnTo>
                  <a:pt x="61943" y="114695"/>
                </a:lnTo>
                <a:lnTo>
                  <a:pt x="54547" y="116727"/>
                </a:lnTo>
                <a:lnTo>
                  <a:pt x="44330" y="117590"/>
                </a:lnTo>
                <a:close/>
              </a:path>
              <a:path w="90804" h="118110">
                <a:moveTo>
                  <a:pt x="88810" y="49886"/>
                </a:moveTo>
                <a:lnTo>
                  <a:pt x="72828" y="49886"/>
                </a:lnTo>
                <a:lnTo>
                  <a:pt x="70602" y="37081"/>
                </a:lnTo>
                <a:lnTo>
                  <a:pt x="65704" y="26279"/>
                </a:lnTo>
                <a:lnTo>
                  <a:pt x="57243" y="18818"/>
                </a:lnTo>
                <a:lnTo>
                  <a:pt x="44330" y="16035"/>
                </a:lnTo>
                <a:lnTo>
                  <a:pt x="78169" y="16035"/>
                </a:lnTo>
                <a:lnTo>
                  <a:pt x="79557" y="17371"/>
                </a:lnTo>
                <a:lnTo>
                  <a:pt x="87572" y="37582"/>
                </a:lnTo>
                <a:lnTo>
                  <a:pt x="88810" y="49886"/>
                </a:lnTo>
                <a:close/>
              </a:path>
              <a:path w="90804" h="118110">
                <a:moveTo>
                  <a:pt x="78513" y="101555"/>
                </a:moveTo>
                <a:lnTo>
                  <a:pt x="45913" y="101555"/>
                </a:lnTo>
                <a:lnTo>
                  <a:pt x="56551" y="99216"/>
                </a:lnTo>
                <a:lnTo>
                  <a:pt x="64516" y="93537"/>
                </a:lnTo>
                <a:lnTo>
                  <a:pt x="69513" y="86522"/>
                </a:lnTo>
                <a:lnTo>
                  <a:pt x="71245" y="80175"/>
                </a:lnTo>
                <a:lnTo>
                  <a:pt x="88661" y="80175"/>
                </a:lnTo>
                <a:lnTo>
                  <a:pt x="86830" y="84907"/>
                </a:lnTo>
                <a:lnTo>
                  <a:pt x="83515" y="92646"/>
                </a:lnTo>
                <a:lnTo>
                  <a:pt x="78513" y="10155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499962" y="1525245"/>
            <a:ext cx="131445" cy="110489"/>
          </a:xfrm>
          <a:custGeom>
            <a:avLst/>
            <a:gdLst/>
            <a:ahLst/>
            <a:cxnLst/>
            <a:rect l="l" t="t" r="r" b="b"/>
            <a:pathLst>
              <a:path w="131445" h="110489">
                <a:moveTo>
                  <a:pt x="45913" y="110463"/>
                </a:moveTo>
                <a:lnTo>
                  <a:pt x="28498" y="110463"/>
                </a:lnTo>
                <a:lnTo>
                  <a:pt x="0" y="0"/>
                </a:lnTo>
                <a:lnTo>
                  <a:pt x="18998" y="0"/>
                </a:lnTo>
                <a:lnTo>
                  <a:pt x="37997" y="87301"/>
                </a:lnTo>
                <a:lnTo>
                  <a:pt x="51059" y="87301"/>
                </a:lnTo>
                <a:lnTo>
                  <a:pt x="45913" y="110463"/>
                </a:lnTo>
                <a:close/>
              </a:path>
              <a:path w="131445" h="110489">
                <a:moveTo>
                  <a:pt x="51059" y="87301"/>
                </a:moveTo>
                <a:lnTo>
                  <a:pt x="37997" y="87301"/>
                </a:lnTo>
                <a:lnTo>
                  <a:pt x="56996" y="0"/>
                </a:lnTo>
                <a:lnTo>
                  <a:pt x="75995" y="0"/>
                </a:lnTo>
                <a:lnTo>
                  <a:pt x="81423" y="24943"/>
                </a:lnTo>
                <a:lnTo>
                  <a:pt x="64912" y="24943"/>
                </a:lnTo>
                <a:lnTo>
                  <a:pt x="51059" y="87301"/>
                </a:lnTo>
                <a:close/>
              </a:path>
              <a:path w="131445" h="110489">
                <a:moveTo>
                  <a:pt x="108885" y="87301"/>
                </a:moveTo>
                <a:lnTo>
                  <a:pt x="94993" y="87301"/>
                </a:lnTo>
                <a:lnTo>
                  <a:pt x="115575" y="0"/>
                </a:lnTo>
                <a:lnTo>
                  <a:pt x="131408" y="0"/>
                </a:lnTo>
                <a:lnTo>
                  <a:pt x="108885" y="87301"/>
                </a:lnTo>
                <a:close/>
              </a:path>
              <a:path w="131445" h="110489">
                <a:moveTo>
                  <a:pt x="102910" y="110463"/>
                </a:moveTo>
                <a:lnTo>
                  <a:pt x="85494" y="110463"/>
                </a:lnTo>
                <a:lnTo>
                  <a:pt x="66495" y="24943"/>
                </a:lnTo>
                <a:lnTo>
                  <a:pt x="81423" y="24943"/>
                </a:lnTo>
                <a:lnTo>
                  <a:pt x="94993" y="87301"/>
                </a:lnTo>
                <a:lnTo>
                  <a:pt x="108885" y="87301"/>
                </a:lnTo>
                <a:lnTo>
                  <a:pt x="102910" y="11046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863880" y="3392436"/>
            <a:ext cx="43180" cy="200025"/>
          </a:xfrm>
          <a:custGeom>
            <a:avLst/>
            <a:gdLst/>
            <a:ahLst/>
            <a:cxnLst/>
            <a:rect l="l" t="t" r="r" b="b"/>
            <a:pathLst>
              <a:path w="43179" h="200025">
                <a:moveTo>
                  <a:pt x="42747" y="199547"/>
                </a:moveTo>
                <a:lnTo>
                  <a:pt x="31664" y="199547"/>
                </a:lnTo>
                <a:lnTo>
                  <a:pt x="18701" y="176190"/>
                </a:lnTo>
                <a:lnTo>
                  <a:pt x="8707" y="153000"/>
                </a:lnTo>
                <a:lnTo>
                  <a:pt x="2275" y="128141"/>
                </a:lnTo>
                <a:lnTo>
                  <a:pt x="0" y="99773"/>
                </a:lnTo>
                <a:lnTo>
                  <a:pt x="2053" y="73159"/>
                </a:lnTo>
                <a:lnTo>
                  <a:pt x="8114" y="48550"/>
                </a:lnTo>
                <a:lnTo>
                  <a:pt x="18034" y="24609"/>
                </a:lnTo>
                <a:lnTo>
                  <a:pt x="31664" y="0"/>
                </a:lnTo>
                <a:lnTo>
                  <a:pt x="42747" y="0"/>
                </a:lnTo>
                <a:lnTo>
                  <a:pt x="32109" y="23690"/>
                </a:lnTo>
                <a:lnTo>
                  <a:pt x="24144" y="46546"/>
                </a:lnTo>
                <a:lnTo>
                  <a:pt x="19147" y="72408"/>
                </a:lnTo>
                <a:lnTo>
                  <a:pt x="17415" y="105118"/>
                </a:lnTo>
                <a:lnTo>
                  <a:pt x="19147" y="130145"/>
                </a:lnTo>
                <a:lnTo>
                  <a:pt x="24144" y="153000"/>
                </a:lnTo>
                <a:lnTo>
                  <a:pt x="32109" y="175522"/>
                </a:lnTo>
                <a:lnTo>
                  <a:pt x="42747" y="19954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919293" y="3399563"/>
            <a:ext cx="92075" cy="153670"/>
          </a:xfrm>
          <a:custGeom>
            <a:avLst/>
            <a:gdLst/>
            <a:ahLst/>
            <a:cxnLst/>
            <a:rect l="l" t="t" r="r" b="b"/>
            <a:pathLst>
              <a:path w="92075" h="153670">
                <a:moveTo>
                  <a:pt x="20582" y="48105"/>
                </a:moveTo>
                <a:lnTo>
                  <a:pt x="3166" y="48105"/>
                </a:lnTo>
                <a:lnTo>
                  <a:pt x="4947" y="31568"/>
                </a:lnTo>
                <a:lnTo>
                  <a:pt x="11478" y="16035"/>
                </a:lnTo>
                <a:lnTo>
                  <a:pt x="24540" y="4509"/>
                </a:lnTo>
                <a:lnTo>
                  <a:pt x="45913" y="0"/>
                </a:lnTo>
                <a:lnTo>
                  <a:pt x="63700" y="2867"/>
                </a:lnTo>
                <a:lnTo>
                  <a:pt x="76588" y="10912"/>
                </a:lnTo>
                <a:lnTo>
                  <a:pt x="79831" y="16035"/>
                </a:lnTo>
                <a:lnTo>
                  <a:pt x="45913" y="16035"/>
                </a:lnTo>
                <a:lnTo>
                  <a:pt x="31936" y="19542"/>
                </a:lnTo>
                <a:lnTo>
                  <a:pt x="24342" y="28061"/>
                </a:lnTo>
                <a:lnTo>
                  <a:pt x="21200" y="38584"/>
                </a:lnTo>
                <a:lnTo>
                  <a:pt x="20582" y="48105"/>
                </a:lnTo>
                <a:close/>
              </a:path>
              <a:path w="92075" h="153670">
                <a:moveTo>
                  <a:pt x="82797" y="135406"/>
                </a:moveTo>
                <a:lnTo>
                  <a:pt x="45913" y="135406"/>
                </a:lnTo>
                <a:lnTo>
                  <a:pt x="57713" y="133458"/>
                </a:lnTo>
                <a:lnTo>
                  <a:pt x="66693" y="127834"/>
                </a:lnTo>
                <a:lnTo>
                  <a:pt x="72408" y="118870"/>
                </a:lnTo>
                <a:lnTo>
                  <a:pt x="74411" y="106900"/>
                </a:lnTo>
                <a:lnTo>
                  <a:pt x="71270" y="92201"/>
                </a:lnTo>
                <a:lnTo>
                  <a:pt x="63527" y="84183"/>
                </a:lnTo>
                <a:lnTo>
                  <a:pt x="53706" y="80843"/>
                </a:lnTo>
                <a:lnTo>
                  <a:pt x="44330" y="80175"/>
                </a:lnTo>
                <a:lnTo>
                  <a:pt x="36414" y="80175"/>
                </a:lnTo>
                <a:lnTo>
                  <a:pt x="36414" y="64140"/>
                </a:lnTo>
                <a:lnTo>
                  <a:pt x="44330" y="64140"/>
                </a:lnTo>
                <a:lnTo>
                  <a:pt x="54299" y="62998"/>
                </a:lnTo>
                <a:lnTo>
                  <a:pt x="62339" y="59017"/>
                </a:lnTo>
                <a:lnTo>
                  <a:pt x="67707" y="51362"/>
                </a:lnTo>
                <a:lnTo>
                  <a:pt x="69662" y="39196"/>
                </a:lnTo>
                <a:lnTo>
                  <a:pt x="68623" y="31819"/>
                </a:lnTo>
                <a:lnTo>
                  <a:pt x="64912" y="24275"/>
                </a:lnTo>
                <a:lnTo>
                  <a:pt x="57639" y="18401"/>
                </a:lnTo>
                <a:lnTo>
                  <a:pt x="45913" y="16035"/>
                </a:lnTo>
                <a:lnTo>
                  <a:pt x="79831" y="16035"/>
                </a:lnTo>
                <a:lnTo>
                  <a:pt x="84430" y="23300"/>
                </a:lnTo>
                <a:lnTo>
                  <a:pt x="87077" y="39196"/>
                </a:lnTo>
                <a:lnTo>
                  <a:pt x="85494" y="51946"/>
                </a:lnTo>
                <a:lnTo>
                  <a:pt x="81536" y="61022"/>
                </a:lnTo>
                <a:lnTo>
                  <a:pt x="76390" y="66756"/>
                </a:lnTo>
                <a:lnTo>
                  <a:pt x="71245" y="69485"/>
                </a:lnTo>
                <a:lnTo>
                  <a:pt x="79804" y="74551"/>
                </a:lnTo>
                <a:lnTo>
                  <a:pt x="86286" y="81956"/>
                </a:lnTo>
                <a:lnTo>
                  <a:pt x="90392" y="92034"/>
                </a:lnTo>
                <a:lnTo>
                  <a:pt x="91827" y="105118"/>
                </a:lnTo>
                <a:lnTo>
                  <a:pt x="89304" y="123157"/>
                </a:lnTo>
                <a:lnTo>
                  <a:pt x="82797" y="135406"/>
                </a:lnTo>
                <a:close/>
              </a:path>
              <a:path w="92075" h="153670">
                <a:moveTo>
                  <a:pt x="44330" y="153223"/>
                </a:moveTo>
                <a:lnTo>
                  <a:pt x="34831" y="153223"/>
                </a:lnTo>
                <a:lnTo>
                  <a:pt x="26914" y="149660"/>
                </a:lnTo>
                <a:lnTo>
                  <a:pt x="1880" y="116281"/>
                </a:lnTo>
                <a:lnTo>
                  <a:pt x="0" y="103336"/>
                </a:lnTo>
                <a:lnTo>
                  <a:pt x="17415" y="103336"/>
                </a:lnTo>
                <a:lnTo>
                  <a:pt x="19196" y="114360"/>
                </a:lnTo>
                <a:lnTo>
                  <a:pt x="23352" y="124716"/>
                </a:lnTo>
                <a:lnTo>
                  <a:pt x="31664" y="132400"/>
                </a:lnTo>
                <a:lnTo>
                  <a:pt x="45913" y="135406"/>
                </a:lnTo>
                <a:lnTo>
                  <a:pt x="82797" y="135406"/>
                </a:lnTo>
                <a:lnTo>
                  <a:pt x="81140" y="138524"/>
                </a:lnTo>
                <a:lnTo>
                  <a:pt x="66446" y="149214"/>
                </a:lnTo>
                <a:lnTo>
                  <a:pt x="44330" y="15322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025369" y="3392436"/>
            <a:ext cx="44450" cy="200025"/>
          </a:xfrm>
          <a:custGeom>
            <a:avLst/>
            <a:gdLst/>
            <a:ahLst/>
            <a:cxnLst/>
            <a:rect l="l" t="t" r="r" b="b"/>
            <a:pathLst>
              <a:path w="44450" h="200025">
                <a:moveTo>
                  <a:pt x="12665" y="199547"/>
                </a:moveTo>
                <a:lnTo>
                  <a:pt x="0" y="199547"/>
                </a:lnTo>
                <a:lnTo>
                  <a:pt x="10637" y="176106"/>
                </a:lnTo>
                <a:lnTo>
                  <a:pt x="18602" y="153669"/>
                </a:lnTo>
                <a:lnTo>
                  <a:pt x="23600" y="127890"/>
                </a:lnTo>
                <a:lnTo>
                  <a:pt x="25331" y="94428"/>
                </a:lnTo>
                <a:lnTo>
                  <a:pt x="23600" y="69401"/>
                </a:lnTo>
                <a:lnTo>
                  <a:pt x="18602" y="46546"/>
                </a:lnTo>
                <a:lnTo>
                  <a:pt x="10637" y="24024"/>
                </a:lnTo>
                <a:lnTo>
                  <a:pt x="0" y="0"/>
                </a:lnTo>
                <a:lnTo>
                  <a:pt x="11082" y="0"/>
                </a:lnTo>
                <a:lnTo>
                  <a:pt x="24960" y="24358"/>
                </a:lnTo>
                <a:lnTo>
                  <a:pt x="35424" y="47882"/>
                </a:lnTo>
                <a:lnTo>
                  <a:pt x="42029" y="72408"/>
                </a:lnTo>
                <a:lnTo>
                  <a:pt x="44330" y="99773"/>
                </a:lnTo>
                <a:lnTo>
                  <a:pt x="42054" y="126637"/>
                </a:lnTo>
                <a:lnTo>
                  <a:pt x="35622" y="151664"/>
                </a:lnTo>
                <a:lnTo>
                  <a:pt x="25628" y="175689"/>
                </a:lnTo>
                <a:lnTo>
                  <a:pt x="12665" y="19954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142529" y="3433414"/>
            <a:ext cx="1037017" cy="336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842317" y="3395999"/>
            <a:ext cx="0" cy="151765"/>
          </a:xfrm>
          <a:custGeom>
            <a:avLst/>
            <a:gdLst/>
            <a:ahLst/>
            <a:cxnLst/>
            <a:rect l="l" t="t" r="r" b="b"/>
            <a:pathLst>
              <a:path w="0" h="151764">
                <a:moveTo>
                  <a:pt x="0" y="0"/>
                </a:moveTo>
                <a:lnTo>
                  <a:pt x="0" y="151441"/>
                </a:lnTo>
              </a:path>
            </a:pathLst>
          </a:custGeom>
          <a:ln w="1583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884273" y="3436978"/>
            <a:ext cx="0" cy="110489"/>
          </a:xfrm>
          <a:custGeom>
            <a:avLst/>
            <a:gdLst/>
            <a:ahLst/>
            <a:cxnLst/>
            <a:rect l="l" t="t" r="r" b="b"/>
            <a:pathLst>
              <a:path w="0" h="110489">
                <a:moveTo>
                  <a:pt x="0" y="0"/>
                </a:moveTo>
                <a:lnTo>
                  <a:pt x="0" y="110463"/>
                </a:lnTo>
              </a:path>
            </a:pathLst>
          </a:custGeom>
          <a:ln w="1741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875565" y="3406689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 h="0">
                <a:moveTo>
                  <a:pt x="0" y="0"/>
                </a:moveTo>
                <a:lnTo>
                  <a:pt x="17415" y="0"/>
                </a:lnTo>
              </a:path>
            </a:pathLst>
          </a:custGeom>
          <a:ln w="2138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911980" y="3433414"/>
            <a:ext cx="81280" cy="118110"/>
          </a:xfrm>
          <a:custGeom>
            <a:avLst/>
            <a:gdLst/>
            <a:ahLst/>
            <a:cxnLst/>
            <a:rect l="l" t="t" r="r" b="b"/>
            <a:pathLst>
              <a:path w="81279" h="118110">
                <a:moveTo>
                  <a:pt x="74923" y="101555"/>
                </a:moveTo>
                <a:lnTo>
                  <a:pt x="42747" y="101555"/>
                </a:lnTo>
                <a:lnTo>
                  <a:pt x="50886" y="100525"/>
                </a:lnTo>
                <a:lnTo>
                  <a:pt x="57985" y="97323"/>
                </a:lnTo>
                <a:lnTo>
                  <a:pt x="63007" y="91783"/>
                </a:lnTo>
                <a:lnTo>
                  <a:pt x="64912" y="83738"/>
                </a:lnTo>
                <a:lnTo>
                  <a:pt x="64912" y="74830"/>
                </a:lnTo>
                <a:lnTo>
                  <a:pt x="58579" y="73048"/>
                </a:lnTo>
                <a:lnTo>
                  <a:pt x="45913" y="67703"/>
                </a:lnTo>
                <a:lnTo>
                  <a:pt x="9499" y="53672"/>
                </a:lnTo>
                <a:lnTo>
                  <a:pt x="3166" y="35633"/>
                </a:lnTo>
                <a:lnTo>
                  <a:pt x="6209" y="20294"/>
                </a:lnTo>
                <a:lnTo>
                  <a:pt x="14446" y="9131"/>
                </a:lnTo>
                <a:lnTo>
                  <a:pt x="26543" y="2310"/>
                </a:lnTo>
                <a:lnTo>
                  <a:pt x="41164" y="0"/>
                </a:lnTo>
                <a:lnTo>
                  <a:pt x="61548" y="4816"/>
                </a:lnTo>
                <a:lnTo>
                  <a:pt x="72432" y="15812"/>
                </a:lnTo>
                <a:lnTo>
                  <a:pt x="73160" y="17816"/>
                </a:lnTo>
                <a:lnTo>
                  <a:pt x="33247" y="17816"/>
                </a:lnTo>
                <a:lnTo>
                  <a:pt x="18998" y="19598"/>
                </a:lnTo>
                <a:lnTo>
                  <a:pt x="18998" y="40978"/>
                </a:lnTo>
                <a:lnTo>
                  <a:pt x="23748" y="44541"/>
                </a:lnTo>
                <a:lnTo>
                  <a:pt x="36414" y="48105"/>
                </a:lnTo>
                <a:lnTo>
                  <a:pt x="53829" y="51668"/>
                </a:lnTo>
                <a:lnTo>
                  <a:pt x="66718" y="56400"/>
                </a:lnTo>
                <a:lnTo>
                  <a:pt x="75005" y="62803"/>
                </a:lnTo>
                <a:lnTo>
                  <a:pt x="79433" y="71211"/>
                </a:lnTo>
                <a:lnTo>
                  <a:pt x="80744" y="81956"/>
                </a:lnTo>
                <a:lnTo>
                  <a:pt x="77924" y="97295"/>
                </a:lnTo>
                <a:lnTo>
                  <a:pt x="74923" y="101555"/>
                </a:lnTo>
                <a:close/>
              </a:path>
              <a:path w="81279" h="118110">
                <a:moveTo>
                  <a:pt x="77578" y="35633"/>
                </a:moveTo>
                <a:lnTo>
                  <a:pt x="61746" y="35633"/>
                </a:lnTo>
                <a:lnTo>
                  <a:pt x="61152" y="29842"/>
                </a:lnTo>
                <a:lnTo>
                  <a:pt x="58183" y="24052"/>
                </a:lnTo>
                <a:lnTo>
                  <a:pt x="51059" y="19598"/>
                </a:lnTo>
                <a:lnTo>
                  <a:pt x="37997" y="17816"/>
                </a:lnTo>
                <a:lnTo>
                  <a:pt x="73160" y="17816"/>
                </a:lnTo>
                <a:lnTo>
                  <a:pt x="76786" y="27810"/>
                </a:lnTo>
                <a:lnTo>
                  <a:pt x="77578" y="35633"/>
                </a:lnTo>
                <a:close/>
              </a:path>
              <a:path w="81279" h="118110">
                <a:moveTo>
                  <a:pt x="42747" y="117590"/>
                </a:moveTo>
                <a:lnTo>
                  <a:pt x="19369" y="113497"/>
                </a:lnTo>
                <a:lnTo>
                  <a:pt x="6530" y="103559"/>
                </a:lnTo>
                <a:lnTo>
                  <a:pt x="1113" y="91282"/>
                </a:lnTo>
                <a:lnTo>
                  <a:pt x="0" y="80175"/>
                </a:lnTo>
                <a:lnTo>
                  <a:pt x="15832" y="80175"/>
                </a:lnTo>
                <a:lnTo>
                  <a:pt x="16698" y="86522"/>
                </a:lnTo>
                <a:lnTo>
                  <a:pt x="20384" y="93537"/>
                </a:lnTo>
                <a:lnTo>
                  <a:pt x="28522" y="99216"/>
                </a:lnTo>
                <a:lnTo>
                  <a:pt x="42747" y="101555"/>
                </a:lnTo>
                <a:lnTo>
                  <a:pt x="74923" y="101555"/>
                </a:lnTo>
                <a:lnTo>
                  <a:pt x="70058" y="108459"/>
                </a:lnTo>
                <a:lnTo>
                  <a:pt x="58035" y="115279"/>
                </a:lnTo>
                <a:lnTo>
                  <a:pt x="42747" y="11759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003807" y="3406689"/>
            <a:ext cx="46355" cy="142875"/>
          </a:xfrm>
          <a:custGeom>
            <a:avLst/>
            <a:gdLst/>
            <a:ahLst/>
            <a:cxnLst/>
            <a:rect l="l" t="t" r="r" b="b"/>
            <a:pathLst>
              <a:path w="46354" h="142875">
                <a:moveTo>
                  <a:pt x="30081" y="30288"/>
                </a:moveTo>
                <a:lnTo>
                  <a:pt x="12665" y="30288"/>
                </a:lnTo>
                <a:lnTo>
                  <a:pt x="12665" y="0"/>
                </a:lnTo>
                <a:lnTo>
                  <a:pt x="30081" y="0"/>
                </a:lnTo>
                <a:lnTo>
                  <a:pt x="30081" y="30288"/>
                </a:lnTo>
                <a:close/>
              </a:path>
              <a:path w="46354" h="142875">
                <a:moveTo>
                  <a:pt x="45913" y="46323"/>
                </a:moveTo>
                <a:lnTo>
                  <a:pt x="0" y="46323"/>
                </a:lnTo>
                <a:lnTo>
                  <a:pt x="0" y="30288"/>
                </a:lnTo>
                <a:lnTo>
                  <a:pt x="45913" y="30288"/>
                </a:lnTo>
                <a:lnTo>
                  <a:pt x="45913" y="46323"/>
                </a:lnTo>
                <a:close/>
              </a:path>
              <a:path w="46354" h="142875">
                <a:moveTo>
                  <a:pt x="39580" y="142533"/>
                </a:moveTo>
                <a:lnTo>
                  <a:pt x="33247" y="142533"/>
                </a:lnTo>
                <a:lnTo>
                  <a:pt x="23352" y="140668"/>
                </a:lnTo>
                <a:lnTo>
                  <a:pt x="17019" y="135629"/>
                </a:lnTo>
                <a:lnTo>
                  <a:pt x="13655" y="128252"/>
                </a:lnTo>
                <a:lnTo>
                  <a:pt x="12665" y="119371"/>
                </a:lnTo>
                <a:lnTo>
                  <a:pt x="12665" y="46323"/>
                </a:lnTo>
                <a:lnTo>
                  <a:pt x="30081" y="46323"/>
                </a:lnTo>
                <a:lnTo>
                  <a:pt x="30081" y="126498"/>
                </a:lnTo>
                <a:lnTo>
                  <a:pt x="45913" y="126498"/>
                </a:lnTo>
                <a:lnTo>
                  <a:pt x="45913" y="140751"/>
                </a:lnTo>
                <a:lnTo>
                  <a:pt x="39580" y="14253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060804" y="3433414"/>
            <a:ext cx="90805" cy="118110"/>
          </a:xfrm>
          <a:custGeom>
            <a:avLst/>
            <a:gdLst/>
            <a:ahLst/>
            <a:cxnLst/>
            <a:rect l="l" t="t" r="r" b="b"/>
            <a:pathLst>
              <a:path w="90804" h="118110">
                <a:moveTo>
                  <a:pt x="44330" y="117590"/>
                </a:moveTo>
                <a:lnTo>
                  <a:pt x="26049" y="113470"/>
                </a:lnTo>
                <a:lnTo>
                  <a:pt x="12072" y="102000"/>
                </a:lnTo>
                <a:lnTo>
                  <a:pt x="3141" y="84517"/>
                </a:lnTo>
                <a:lnTo>
                  <a:pt x="0" y="62358"/>
                </a:lnTo>
                <a:lnTo>
                  <a:pt x="2968" y="38333"/>
                </a:lnTo>
                <a:lnTo>
                  <a:pt x="11874" y="18484"/>
                </a:lnTo>
                <a:lnTo>
                  <a:pt x="26717" y="4983"/>
                </a:lnTo>
                <a:lnTo>
                  <a:pt x="47496" y="0"/>
                </a:lnTo>
                <a:lnTo>
                  <a:pt x="66198" y="4788"/>
                </a:lnTo>
                <a:lnTo>
                  <a:pt x="79115" y="17816"/>
                </a:lnTo>
                <a:lnTo>
                  <a:pt x="45913" y="17816"/>
                </a:lnTo>
                <a:lnTo>
                  <a:pt x="34781" y="20572"/>
                </a:lnTo>
                <a:lnTo>
                  <a:pt x="25727" y="27838"/>
                </a:lnTo>
                <a:lnTo>
                  <a:pt x="19641" y="38111"/>
                </a:lnTo>
                <a:lnTo>
                  <a:pt x="17415" y="49886"/>
                </a:lnTo>
                <a:lnTo>
                  <a:pt x="88647" y="49886"/>
                </a:lnTo>
                <a:lnTo>
                  <a:pt x="90244" y="65921"/>
                </a:lnTo>
                <a:lnTo>
                  <a:pt x="17415" y="65921"/>
                </a:lnTo>
                <a:lnTo>
                  <a:pt x="19444" y="81260"/>
                </a:lnTo>
                <a:lnTo>
                  <a:pt x="25331" y="92424"/>
                </a:lnTo>
                <a:lnTo>
                  <a:pt x="34781" y="99244"/>
                </a:lnTo>
                <a:lnTo>
                  <a:pt x="47496" y="101555"/>
                </a:lnTo>
                <a:lnTo>
                  <a:pt x="80031" y="101555"/>
                </a:lnTo>
                <a:lnTo>
                  <a:pt x="79310" y="102724"/>
                </a:lnTo>
                <a:lnTo>
                  <a:pt x="71245" y="110463"/>
                </a:lnTo>
                <a:lnTo>
                  <a:pt x="67262" y="113080"/>
                </a:lnTo>
                <a:lnTo>
                  <a:pt x="61943" y="115363"/>
                </a:lnTo>
                <a:lnTo>
                  <a:pt x="54547" y="116977"/>
                </a:lnTo>
                <a:lnTo>
                  <a:pt x="44330" y="117590"/>
                </a:lnTo>
                <a:close/>
              </a:path>
              <a:path w="90804" h="118110">
                <a:moveTo>
                  <a:pt x="88647" y="49886"/>
                </a:moveTo>
                <a:lnTo>
                  <a:pt x="72828" y="49886"/>
                </a:lnTo>
                <a:lnTo>
                  <a:pt x="70627" y="38111"/>
                </a:lnTo>
                <a:lnTo>
                  <a:pt x="65902" y="27838"/>
                </a:lnTo>
                <a:lnTo>
                  <a:pt x="57911" y="20572"/>
                </a:lnTo>
                <a:lnTo>
                  <a:pt x="45913" y="17816"/>
                </a:lnTo>
                <a:lnTo>
                  <a:pt x="79115" y="17816"/>
                </a:lnTo>
                <a:lnTo>
                  <a:pt x="79557" y="18262"/>
                </a:lnTo>
                <a:lnTo>
                  <a:pt x="87572" y="39085"/>
                </a:lnTo>
                <a:lnTo>
                  <a:pt x="88647" y="49886"/>
                </a:lnTo>
                <a:close/>
              </a:path>
              <a:path w="90804" h="118110">
                <a:moveTo>
                  <a:pt x="80031" y="101555"/>
                </a:moveTo>
                <a:lnTo>
                  <a:pt x="47496" y="101555"/>
                </a:lnTo>
                <a:lnTo>
                  <a:pt x="57243" y="99467"/>
                </a:lnTo>
                <a:lnTo>
                  <a:pt x="64912" y="94205"/>
                </a:lnTo>
                <a:lnTo>
                  <a:pt x="70206" y="87274"/>
                </a:lnTo>
                <a:lnTo>
                  <a:pt x="72828" y="80175"/>
                </a:lnTo>
                <a:lnTo>
                  <a:pt x="88661" y="80175"/>
                </a:lnTo>
                <a:lnTo>
                  <a:pt x="87720" y="85909"/>
                </a:lnTo>
                <a:lnTo>
                  <a:pt x="84702" y="93983"/>
                </a:lnTo>
                <a:lnTo>
                  <a:pt x="80031" y="10155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171630" y="3433414"/>
            <a:ext cx="81280" cy="114300"/>
          </a:xfrm>
          <a:custGeom>
            <a:avLst/>
            <a:gdLst/>
            <a:ahLst/>
            <a:cxnLst/>
            <a:rect l="l" t="t" r="r" b="b"/>
            <a:pathLst>
              <a:path w="81279" h="114300">
                <a:moveTo>
                  <a:pt x="34236" y="19598"/>
                </a:moveTo>
                <a:lnTo>
                  <a:pt x="15832" y="19598"/>
                </a:lnTo>
                <a:lnTo>
                  <a:pt x="19419" y="14281"/>
                </a:lnTo>
                <a:lnTo>
                  <a:pt x="25529" y="7794"/>
                </a:lnTo>
                <a:lnTo>
                  <a:pt x="34311" y="2310"/>
                </a:lnTo>
                <a:lnTo>
                  <a:pt x="45913" y="0"/>
                </a:lnTo>
                <a:lnTo>
                  <a:pt x="58035" y="1614"/>
                </a:lnTo>
                <a:lnTo>
                  <a:pt x="69266" y="7572"/>
                </a:lnTo>
                <a:lnTo>
                  <a:pt x="76337" y="17816"/>
                </a:lnTo>
                <a:lnTo>
                  <a:pt x="42747" y="17816"/>
                </a:lnTo>
                <a:lnTo>
                  <a:pt x="34534" y="19403"/>
                </a:lnTo>
                <a:lnTo>
                  <a:pt x="34236" y="19598"/>
                </a:lnTo>
                <a:close/>
              </a:path>
              <a:path w="81279" h="114300">
                <a:moveTo>
                  <a:pt x="15832" y="114026"/>
                </a:moveTo>
                <a:lnTo>
                  <a:pt x="0" y="114026"/>
                </a:lnTo>
                <a:lnTo>
                  <a:pt x="0" y="3563"/>
                </a:lnTo>
                <a:lnTo>
                  <a:pt x="15832" y="3563"/>
                </a:lnTo>
                <a:lnTo>
                  <a:pt x="15832" y="19598"/>
                </a:lnTo>
                <a:lnTo>
                  <a:pt x="34236" y="19598"/>
                </a:lnTo>
                <a:lnTo>
                  <a:pt x="25727" y="25166"/>
                </a:lnTo>
                <a:lnTo>
                  <a:pt x="18701" y="36607"/>
                </a:lnTo>
                <a:lnTo>
                  <a:pt x="15832" y="55231"/>
                </a:lnTo>
                <a:lnTo>
                  <a:pt x="15832" y="114026"/>
                </a:lnTo>
                <a:close/>
              </a:path>
              <a:path w="81279" h="114300">
                <a:moveTo>
                  <a:pt x="80744" y="114026"/>
                </a:moveTo>
                <a:lnTo>
                  <a:pt x="63329" y="114026"/>
                </a:lnTo>
                <a:lnTo>
                  <a:pt x="63329" y="46323"/>
                </a:lnTo>
                <a:lnTo>
                  <a:pt x="62339" y="33601"/>
                </a:lnTo>
                <a:lnTo>
                  <a:pt x="58975" y="24720"/>
                </a:lnTo>
                <a:lnTo>
                  <a:pt x="52642" y="19514"/>
                </a:lnTo>
                <a:lnTo>
                  <a:pt x="42747" y="17816"/>
                </a:lnTo>
                <a:lnTo>
                  <a:pt x="76337" y="17816"/>
                </a:lnTo>
                <a:lnTo>
                  <a:pt x="77528" y="19542"/>
                </a:lnTo>
                <a:lnTo>
                  <a:pt x="80744" y="39196"/>
                </a:lnTo>
                <a:lnTo>
                  <a:pt x="80744" y="11402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285623" y="3436978"/>
            <a:ext cx="0" cy="110489"/>
          </a:xfrm>
          <a:custGeom>
            <a:avLst/>
            <a:gdLst/>
            <a:ahLst/>
            <a:cxnLst/>
            <a:rect l="l" t="t" r="r" b="b"/>
            <a:pathLst>
              <a:path w="0" h="110489">
                <a:moveTo>
                  <a:pt x="0" y="0"/>
                </a:moveTo>
                <a:lnTo>
                  <a:pt x="0" y="110463"/>
                </a:lnTo>
              </a:path>
            </a:pathLst>
          </a:custGeom>
          <a:ln w="1583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277707" y="3406689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 h="0">
                <a:moveTo>
                  <a:pt x="0" y="0"/>
                </a:moveTo>
                <a:lnTo>
                  <a:pt x="15832" y="0"/>
                </a:lnTo>
              </a:path>
            </a:pathLst>
          </a:custGeom>
          <a:ln w="2138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318871" y="3433414"/>
            <a:ext cx="81280" cy="114300"/>
          </a:xfrm>
          <a:custGeom>
            <a:avLst/>
            <a:gdLst/>
            <a:ahLst/>
            <a:cxnLst/>
            <a:rect l="l" t="t" r="r" b="b"/>
            <a:pathLst>
              <a:path w="81279" h="114300">
                <a:moveTo>
                  <a:pt x="34502" y="19598"/>
                </a:moveTo>
                <a:lnTo>
                  <a:pt x="15832" y="19598"/>
                </a:lnTo>
                <a:lnTo>
                  <a:pt x="20309" y="14281"/>
                </a:lnTo>
                <a:lnTo>
                  <a:pt x="26717" y="7794"/>
                </a:lnTo>
                <a:lnTo>
                  <a:pt x="35202" y="2310"/>
                </a:lnTo>
                <a:lnTo>
                  <a:pt x="45913" y="0"/>
                </a:lnTo>
                <a:lnTo>
                  <a:pt x="58035" y="1614"/>
                </a:lnTo>
                <a:lnTo>
                  <a:pt x="69266" y="7572"/>
                </a:lnTo>
                <a:lnTo>
                  <a:pt x="76337" y="17816"/>
                </a:lnTo>
                <a:lnTo>
                  <a:pt x="42747" y="17816"/>
                </a:lnTo>
                <a:lnTo>
                  <a:pt x="34781" y="19403"/>
                </a:lnTo>
                <a:lnTo>
                  <a:pt x="34502" y="19598"/>
                </a:lnTo>
                <a:close/>
              </a:path>
              <a:path w="81279" h="114300">
                <a:moveTo>
                  <a:pt x="17415" y="114026"/>
                </a:moveTo>
                <a:lnTo>
                  <a:pt x="0" y="114026"/>
                </a:lnTo>
                <a:lnTo>
                  <a:pt x="0" y="3563"/>
                </a:lnTo>
                <a:lnTo>
                  <a:pt x="15832" y="3563"/>
                </a:lnTo>
                <a:lnTo>
                  <a:pt x="15832" y="19598"/>
                </a:lnTo>
                <a:lnTo>
                  <a:pt x="34502" y="19598"/>
                </a:lnTo>
                <a:lnTo>
                  <a:pt x="26519" y="25166"/>
                </a:lnTo>
                <a:lnTo>
                  <a:pt x="20037" y="36607"/>
                </a:lnTo>
                <a:lnTo>
                  <a:pt x="17415" y="55231"/>
                </a:lnTo>
                <a:lnTo>
                  <a:pt x="17415" y="114026"/>
                </a:lnTo>
                <a:close/>
              </a:path>
              <a:path w="81279" h="114300">
                <a:moveTo>
                  <a:pt x="80744" y="114026"/>
                </a:moveTo>
                <a:lnTo>
                  <a:pt x="64912" y="114026"/>
                </a:lnTo>
                <a:lnTo>
                  <a:pt x="64912" y="46323"/>
                </a:lnTo>
                <a:lnTo>
                  <a:pt x="63675" y="33601"/>
                </a:lnTo>
                <a:lnTo>
                  <a:pt x="59767" y="24720"/>
                </a:lnTo>
                <a:lnTo>
                  <a:pt x="52889" y="19514"/>
                </a:lnTo>
                <a:lnTo>
                  <a:pt x="42747" y="17816"/>
                </a:lnTo>
                <a:lnTo>
                  <a:pt x="76337" y="17816"/>
                </a:lnTo>
                <a:lnTo>
                  <a:pt x="77528" y="19542"/>
                </a:lnTo>
                <a:lnTo>
                  <a:pt x="80744" y="39196"/>
                </a:lnTo>
                <a:lnTo>
                  <a:pt x="80744" y="11402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420198" y="3433414"/>
            <a:ext cx="87630" cy="162560"/>
          </a:xfrm>
          <a:custGeom>
            <a:avLst/>
            <a:gdLst/>
            <a:ahLst/>
            <a:cxnLst/>
            <a:rect l="l" t="t" r="r" b="b"/>
            <a:pathLst>
              <a:path w="87629" h="162560">
                <a:moveTo>
                  <a:pt x="42747" y="117590"/>
                </a:moveTo>
                <a:lnTo>
                  <a:pt x="22041" y="111632"/>
                </a:lnTo>
                <a:lnTo>
                  <a:pt x="8905" y="96655"/>
                </a:lnTo>
                <a:lnTo>
                  <a:pt x="2003" y="77001"/>
                </a:lnTo>
                <a:lnTo>
                  <a:pt x="0" y="57013"/>
                </a:lnTo>
                <a:lnTo>
                  <a:pt x="2646" y="34575"/>
                </a:lnTo>
                <a:lnTo>
                  <a:pt x="10488" y="16480"/>
                </a:lnTo>
                <a:lnTo>
                  <a:pt x="23377" y="4398"/>
                </a:lnTo>
                <a:lnTo>
                  <a:pt x="41164" y="0"/>
                </a:lnTo>
                <a:lnTo>
                  <a:pt x="52543" y="2060"/>
                </a:lnTo>
                <a:lnTo>
                  <a:pt x="60954" y="7126"/>
                </a:lnTo>
                <a:lnTo>
                  <a:pt x="66990" y="13529"/>
                </a:lnTo>
                <a:lnTo>
                  <a:pt x="69996" y="17816"/>
                </a:lnTo>
                <a:lnTo>
                  <a:pt x="44330" y="17816"/>
                </a:lnTo>
                <a:lnTo>
                  <a:pt x="29438" y="22215"/>
                </a:lnTo>
                <a:lnTo>
                  <a:pt x="21373" y="32960"/>
                </a:lnTo>
                <a:lnTo>
                  <a:pt x="18058" y="46379"/>
                </a:lnTo>
                <a:lnTo>
                  <a:pt x="17415" y="58795"/>
                </a:lnTo>
                <a:lnTo>
                  <a:pt x="18949" y="75999"/>
                </a:lnTo>
                <a:lnTo>
                  <a:pt x="23748" y="89528"/>
                </a:lnTo>
                <a:lnTo>
                  <a:pt x="32109" y="98381"/>
                </a:lnTo>
                <a:lnTo>
                  <a:pt x="44330" y="101555"/>
                </a:lnTo>
                <a:lnTo>
                  <a:pt x="69662" y="101555"/>
                </a:lnTo>
                <a:lnTo>
                  <a:pt x="69662" y="103336"/>
                </a:lnTo>
                <a:lnTo>
                  <a:pt x="65456" y="108570"/>
                </a:lnTo>
                <a:lnTo>
                  <a:pt x="59767" y="113136"/>
                </a:lnTo>
                <a:lnTo>
                  <a:pt x="52296" y="116365"/>
                </a:lnTo>
                <a:lnTo>
                  <a:pt x="42747" y="117590"/>
                </a:lnTo>
                <a:close/>
              </a:path>
              <a:path w="87629" h="162560">
                <a:moveTo>
                  <a:pt x="87077" y="19598"/>
                </a:moveTo>
                <a:lnTo>
                  <a:pt x="71245" y="19598"/>
                </a:lnTo>
                <a:lnTo>
                  <a:pt x="71245" y="3563"/>
                </a:lnTo>
                <a:lnTo>
                  <a:pt x="87077" y="3563"/>
                </a:lnTo>
                <a:lnTo>
                  <a:pt x="87077" y="19598"/>
                </a:lnTo>
                <a:close/>
              </a:path>
              <a:path w="87629" h="162560">
                <a:moveTo>
                  <a:pt x="75780" y="146096"/>
                </a:moveTo>
                <a:lnTo>
                  <a:pt x="41164" y="146096"/>
                </a:lnTo>
                <a:lnTo>
                  <a:pt x="58307" y="141726"/>
                </a:lnTo>
                <a:lnTo>
                  <a:pt x="66693" y="131175"/>
                </a:lnTo>
                <a:lnTo>
                  <a:pt x="69439" y="118286"/>
                </a:lnTo>
                <a:lnTo>
                  <a:pt x="69662" y="106900"/>
                </a:lnTo>
                <a:lnTo>
                  <a:pt x="69662" y="101555"/>
                </a:lnTo>
                <a:lnTo>
                  <a:pt x="44330" y="101555"/>
                </a:lnTo>
                <a:lnTo>
                  <a:pt x="52543" y="99968"/>
                </a:lnTo>
                <a:lnTo>
                  <a:pt x="61350" y="94205"/>
                </a:lnTo>
                <a:lnTo>
                  <a:pt x="68375" y="82764"/>
                </a:lnTo>
                <a:lnTo>
                  <a:pt x="71245" y="64140"/>
                </a:lnTo>
                <a:lnTo>
                  <a:pt x="70379" y="49385"/>
                </a:lnTo>
                <a:lnTo>
                  <a:pt x="66693" y="34297"/>
                </a:lnTo>
                <a:lnTo>
                  <a:pt x="58554" y="22549"/>
                </a:lnTo>
                <a:lnTo>
                  <a:pt x="44330" y="17816"/>
                </a:lnTo>
                <a:lnTo>
                  <a:pt x="69996" y="17816"/>
                </a:lnTo>
                <a:lnTo>
                  <a:pt x="71245" y="19598"/>
                </a:lnTo>
                <a:lnTo>
                  <a:pt x="87077" y="19598"/>
                </a:lnTo>
                <a:lnTo>
                  <a:pt x="87077" y="105118"/>
                </a:lnTo>
                <a:lnTo>
                  <a:pt x="86360" y="120791"/>
                </a:lnTo>
                <a:lnTo>
                  <a:pt x="81338" y="139638"/>
                </a:lnTo>
                <a:lnTo>
                  <a:pt x="75780" y="146096"/>
                </a:lnTo>
                <a:close/>
              </a:path>
              <a:path w="87629" h="162560">
                <a:moveTo>
                  <a:pt x="41164" y="162131"/>
                </a:moveTo>
                <a:lnTo>
                  <a:pt x="30328" y="161101"/>
                </a:lnTo>
                <a:lnTo>
                  <a:pt x="18602" y="156564"/>
                </a:lnTo>
                <a:lnTo>
                  <a:pt x="8658" y="146347"/>
                </a:lnTo>
                <a:lnTo>
                  <a:pt x="3166" y="128280"/>
                </a:lnTo>
                <a:lnTo>
                  <a:pt x="18998" y="128280"/>
                </a:lnTo>
                <a:lnTo>
                  <a:pt x="23352" y="138580"/>
                </a:lnTo>
                <a:lnTo>
                  <a:pt x="30081" y="143869"/>
                </a:lnTo>
                <a:lnTo>
                  <a:pt x="36810" y="145818"/>
                </a:lnTo>
                <a:lnTo>
                  <a:pt x="41164" y="146096"/>
                </a:lnTo>
                <a:lnTo>
                  <a:pt x="75780" y="146096"/>
                </a:lnTo>
                <a:lnTo>
                  <a:pt x="67707" y="155478"/>
                </a:lnTo>
                <a:lnTo>
                  <a:pt x="41164" y="16213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206461" y="3609800"/>
            <a:ext cx="0" cy="151765"/>
          </a:xfrm>
          <a:custGeom>
            <a:avLst/>
            <a:gdLst/>
            <a:ahLst/>
            <a:cxnLst/>
            <a:rect l="l" t="t" r="r" b="b"/>
            <a:pathLst>
              <a:path w="0" h="151764">
                <a:moveTo>
                  <a:pt x="0" y="0"/>
                </a:moveTo>
                <a:lnTo>
                  <a:pt x="0" y="151441"/>
                </a:lnTo>
              </a:path>
            </a:pathLst>
          </a:custGeom>
          <a:ln w="1583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077616" y="3861015"/>
            <a:ext cx="84455" cy="118110"/>
          </a:xfrm>
          <a:custGeom>
            <a:avLst/>
            <a:gdLst/>
            <a:ahLst/>
            <a:cxnLst/>
            <a:rect l="l" t="t" r="r" b="b"/>
            <a:pathLst>
              <a:path w="84454" h="118110">
                <a:moveTo>
                  <a:pt x="44330" y="117590"/>
                </a:moveTo>
                <a:lnTo>
                  <a:pt x="25381" y="113470"/>
                </a:lnTo>
                <a:lnTo>
                  <a:pt x="11478" y="102000"/>
                </a:lnTo>
                <a:lnTo>
                  <a:pt x="2919" y="84517"/>
                </a:lnTo>
                <a:lnTo>
                  <a:pt x="0" y="62358"/>
                </a:lnTo>
                <a:lnTo>
                  <a:pt x="2745" y="38333"/>
                </a:lnTo>
                <a:lnTo>
                  <a:pt x="11280" y="18484"/>
                </a:lnTo>
                <a:lnTo>
                  <a:pt x="26049" y="4983"/>
                </a:lnTo>
                <a:lnTo>
                  <a:pt x="47496" y="0"/>
                </a:lnTo>
                <a:lnTo>
                  <a:pt x="63650" y="3646"/>
                </a:lnTo>
                <a:lnTo>
                  <a:pt x="74609" y="13139"/>
                </a:lnTo>
                <a:lnTo>
                  <a:pt x="76920" y="17816"/>
                </a:lnTo>
                <a:lnTo>
                  <a:pt x="44330" y="17816"/>
                </a:lnTo>
                <a:lnTo>
                  <a:pt x="31442" y="21463"/>
                </a:lnTo>
                <a:lnTo>
                  <a:pt x="23154" y="30956"/>
                </a:lnTo>
                <a:lnTo>
                  <a:pt x="18726" y="44124"/>
                </a:lnTo>
                <a:lnTo>
                  <a:pt x="17415" y="58795"/>
                </a:lnTo>
                <a:lnTo>
                  <a:pt x="18504" y="73744"/>
                </a:lnTo>
                <a:lnTo>
                  <a:pt x="22561" y="87524"/>
                </a:lnTo>
                <a:lnTo>
                  <a:pt x="30774" y="97629"/>
                </a:lnTo>
                <a:lnTo>
                  <a:pt x="44330" y="101555"/>
                </a:lnTo>
                <a:lnTo>
                  <a:pt x="74874" y="101555"/>
                </a:lnTo>
                <a:lnTo>
                  <a:pt x="74214" y="102891"/>
                </a:lnTo>
                <a:lnTo>
                  <a:pt x="62315" y="113414"/>
                </a:lnTo>
                <a:lnTo>
                  <a:pt x="44330" y="117590"/>
                </a:lnTo>
                <a:close/>
              </a:path>
              <a:path w="84454" h="118110">
                <a:moveTo>
                  <a:pt x="83911" y="40978"/>
                </a:moveTo>
                <a:lnTo>
                  <a:pt x="68079" y="40978"/>
                </a:lnTo>
                <a:lnTo>
                  <a:pt x="65704" y="31346"/>
                </a:lnTo>
                <a:lnTo>
                  <a:pt x="60954" y="24052"/>
                </a:lnTo>
                <a:lnTo>
                  <a:pt x="53829" y="19431"/>
                </a:lnTo>
                <a:lnTo>
                  <a:pt x="44330" y="17816"/>
                </a:lnTo>
                <a:lnTo>
                  <a:pt x="76920" y="17816"/>
                </a:lnTo>
                <a:lnTo>
                  <a:pt x="81115" y="26307"/>
                </a:lnTo>
                <a:lnTo>
                  <a:pt x="83911" y="40978"/>
                </a:lnTo>
                <a:close/>
              </a:path>
              <a:path w="84454" h="118110">
                <a:moveTo>
                  <a:pt x="74874" y="101555"/>
                </a:moveTo>
                <a:lnTo>
                  <a:pt x="44330" y="101555"/>
                </a:lnTo>
                <a:lnTo>
                  <a:pt x="52271" y="99884"/>
                </a:lnTo>
                <a:lnTo>
                  <a:pt x="59173" y="94873"/>
                </a:lnTo>
                <a:lnTo>
                  <a:pt x="64590" y="86522"/>
                </a:lnTo>
                <a:lnTo>
                  <a:pt x="68079" y="74830"/>
                </a:lnTo>
                <a:lnTo>
                  <a:pt x="83911" y="74830"/>
                </a:lnTo>
                <a:lnTo>
                  <a:pt x="81066" y="89027"/>
                </a:lnTo>
                <a:lnTo>
                  <a:pt x="74874" y="10155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187651" y="3823600"/>
            <a:ext cx="0" cy="151765"/>
          </a:xfrm>
          <a:custGeom>
            <a:avLst/>
            <a:gdLst/>
            <a:ahLst/>
            <a:cxnLst/>
            <a:rect l="l" t="t" r="r" b="b"/>
            <a:pathLst>
              <a:path w="0" h="151764">
                <a:moveTo>
                  <a:pt x="0" y="0"/>
                </a:moveTo>
                <a:lnTo>
                  <a:pt x="0" y="151441"/>
                </a:lnTo>
              </a:path>
            </a:pathLst>
          </a:custGeom>
          <a:ln w="1741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229606" y="3864578"/>
            <a:ext cx="0" cy="110489"/>
          </a:xfrm>
          <a:custGeom>
            <a:avLst/>
            <a:gdLst/>
            <a:ahLst/>
            <a:cxnLst/>
            <a:rect l="l" t="t" r="r" b="b"/>
            <a:pathLst>
              <a:path w="0" h="110489">
                <a:moveTo>
                  <a:pt x="0" y="0"/>
                </a:moveTo>
                <a:lnTo>
                  <a:pt x="0" y="110463"/>
                </a:lnTo>
              </a:path>
            </a:pathLst>
          </a:custGeom>
          <a:ln w="1583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221690" y="3834290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 h="0">
                <a:moveTo>
                  <a:pt x="0" y="0"/>
                </a:moveTo>
                <a:lnTo>
                  <a:pt x="15832" y="0"/>
                </a:lnTo>
              </a:path>
            </a:pathLst>
          </a:custGeom>
          <a:ln w="2138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258105" y="3861015"/>
            <a:ext cx="90805" cy="118110"/>
          </a:xfrm>
          <a:custGeom>
            <a:avLst/>
            <a:gdLst/>
            <a:ahLst/>
            <a:cxnLst/>
            <a:rect l="l" t="t" r="r" b="b"/>
            <a:pathLst>
              <a:path w="90804" h="118110">
                <a:moveTo>
                  <a:pt x="44330" y="117590"/>
                </a:moveTo>
                <a:lnTo>
                  <a:pt x="26049" y="113470"/>
                </a:lnTo>
                <a:lnTo>
                  <a:pt x="12072" y="102000"/>
                </a:lnTo>
                <a:lnTo>
                  <a:pt x="3141" y="84517"/>
                </a:lnTo>
                <a:lnTo>
                  <a:pt x="0" y="62358"/>
                </a:lnTo>
                <a:lnTo>
                  <a:pt x="2968" y="38333"/>
                </a:lnTo>
                <a:lnTo>
                  <a:pt x="11874" y="18484"/>
                </a:lnTo>
                <a:lnTo>
                  <a:pt x="26717" y="4983"/>
                </a:lnTo>
                <a:lnTo>
                  <a:pt x="47496" y="0"/>
                </a:lnTo>
                <a:lnTo>
                  <a:pt x="66198" y="4788"/>
                </a:lnTo>
                <a:lnTo>
                  <a:pt x="79115" y="17816"/>
                </a:lnTo>
                <a:lnTo>
                  <a:pt x="45913" y="17816"/>
                </a:lnTo>
                <a:lnTo>
                  <a:pt x="35029" y="20572"/>
                </a:lnTo>
                <a:lnTo>
                  <a:pt x="26519" y="27838"/>
                </a:lnTo>
                <a:lnTo>
                  <a:pt x="20977" y="38111"/>
                </a:lnTo>
                <a:lnTo>
                  <a:pt x="18998" y="49886"/>
                </a:lnTo>
                <a:lnTo>
                  <a:pt x="88647" y="49886"/>
                </a:lnTo>
                <a:lnTo>
                  <a:pt x="90244" y="65921"/>
                </a:lnTo>
                <a:lnTo>
                  <a:pt x="18998" y="65921"/>
                </a:lnTo>
                <a:lnTo>
                  <a:pt x="20779" y="81260"/>
                </a:lnTo>
                <a:lnTo>
                  <a:pt x="26123" y="92424"/>
                </a:lnTo>
                <a:lnTo>
                  <a:pt x="35029" y="99244"/>
                </a:lnTo>
                <a:lnTo>
                  <a:pt x="47496" y="101555"/>
                </a:lnTo>
                <a:lnTo>
                  <a:pt x="80031" y="101555"/>
                </a:lnTo>
                <a:lnTo>
                  <a:pt x="79310" y="102724"/>
                </a:lnTo>
                <a:lnTo>
                  <a:pt x="71245" y="110463"/>
                </a:lnTo>
                <a:lnTo>
                  <a:pt x="67262" y="113080"/>
                </a:lnTo>
                <a:lnTo>
                  <a:pt x="61943" y="115363"/>
                </a:lnTo>
                <a:lnTo>
                  <a:pt x="54547" y="116977"/>
                </a:lnTo>
                <a:lnTo>
                  <a:pt x="44330" y="117590"/>
                </a:lnTo>
                <a:close/>
              </a:path>
              <a:path w="90804" h="118110">
                <a:moveTo>
                  <a:pt x="88647" y="49886"/>
                </a:moveTo>
                <a:lnTo>
                  <a:pt x="72828" y="49886"/>
                </a:lnTo>
                <a:lnTo>
                  <a:pt x="71517" y="38111"/>
                </a:lnTo>
                <a:lnTo>
                  <a:pt x="67089" y="27838"/>
                </a:lnTo>
                <a:lnTo>
                  <a:pt x="58802" y="20572"/>
                </a:lnTo>
                <a:lnTo>
                  <a:pt x="45913" y="17816"/>
                </a:lnTo>
                <a:lnTo>
                  <a:pt x="79115" y="17816"/>
                </a:lnTo>
                <a:lnTo>
                  <a:pt x="79557" y="18262"/>
                </a:lnTo>
                <a:lnTo>
                  <a:pt x="87572" y="39085"/>
                </a:lnTo>
                <a:lnTo>
                  <a:pt x="88647" y="49886"/>
                </a:lnTo>
                <a:close/>
              </a:path>
              <a:path w="90804" h="118110">
                <a:moveTo>
                  <a:pt x="80031" y="101555"/>
                </a:moveTo>
                <a:lnTo>
                  <a:pt x="47496" y="101555"/>
                </a:lnTo>
                <a:lnTo>
                  <a:pt x="57911" y="99467"/>
                </a:lnTo>
                <a:lnTo>
                  <a:pt x="65506" y="94205"/>
                </a:lnTo>
                <a:lnTo>
                  <a:pt x="70429" y="87274"/>
                </a:lnTo>
                <a:lnTo>
                  <a:pt x="72828" y="80175"/>
                </a:lnTo>
                <a:lnTo>
                  <a:pt x="88661" y="80175"/>
                </a:lnTo>
                <a:lnTo>
                  <a:pt x="87720" y="85909"/>
                </a:lnTo>
                <a:lnTo>
                  <a:pt x="84702" y="93983"/>
                </a:lnTo>
                <a:lnTo>
                  <a:pt x="80031" y="10155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368931" y="3861015"/>
            <a:ext cx="81280" cy="114300"/>
          </a:xfrm>
          <a:custGeom>
            <a:avLst/>
            <a:gdLst/>
            <a:ahLst/>
            <a:cxnLst/>
            <a:rect l="l" t="t" r="r" b="b"/>
            <a:pathLst>
              <a:path w="81279" h="114300">
                <a:moveTo>
                  <a:pt x="34502" y="19598"/>
                </a:moveTo>
                <a:lnTo>
                  <a:pt x="15832" y="19598"/>
                </a:lnTo>
                <a:lnTo>
                  <a:pt x="19419" y="14281"/>
                </a:lnTo>
                <a:lnTo>
                  <a:pt x="25529" y="7794"/>
                </a:lnTo>
                <a:lnTo>
                  <a:pt x="34311" y="2310"/>
                </a:lnTo>
                <a:lnTo>
                  <a:pt x="45913" y="0"/>
                </a:lnTo>
                <a:lnTo>
                  <a:pt x="58035" y="1614"/>
                </a:lnTo>
                <a:lnTo>
                  <a:pt x="69266" y="7572"/>
                </a:lnTo>
                <a:lnTo>
                  <a:pt x="76337" y="17816"/>
                </a:lnTo>
                <a:lnTo>
                  <a:pt x="42747" y="17816"/>
                </a:lnTo>
                <a:lnTo>
                  <a:pt x="34781" y="19403"/>
                </a:lnTo>
                <a:lnTo>
                  <a:pt x="34502" y="19598"/>
                </a:lnTo>
                <a:close/>
              </a:path>
              <a:path w="81279" h="114300">
                <a:moveTo>
                  <a:pt x="17415" y="114026"/>
                </a:moveTo>
                <a:lnTo>
                  <a:pt x="0" y="114026"/>
                </a:lnTo>
                <a:lnTo>
                  <a:pt x="0" y="3563"/>
                </a:lnTo>
                <a:lnTo>
                  <a:pt x="15832" y="3563"/>
                </a:lnTo>
                <a:lnTo>
                  <a:pt x="15832" y="19598"/>
                </a:lnTo>
                <a:lnTo>
                  <a:pt x="34502" y="19598"/>
                </a:lnTo>
                <a:lnTo>
                  <a:pt x="26519" y="25166"/>
                </a:lnTo>
                <a:lnTo>
                  <a:pt x="20037" y="36607"/>
                </a:lnTo>
                <a:lnTo>
                  <a:pt x="17415" y="55231"/>
                </a:lnTo>
                <a:lnTo>
                  <a:pt x="17415" y="114026"/>
                </a:lnTo>
                <a:close/>
              </a:path>
              <a:path w="81279" h="114300">
                <a:moveTo>
                  <a:pt x="80744" y="114026"/>
                </a:moveTo>
                <a:lnTo>
                  <a:pt x="63329" y="114026"/>
                </a:lnTo>
                <a:lnTo>
                  <a:pt x="63329" y="46323"/>
                </a:lnTo>
                <a:lnTo>
                  <a:pt x="62339" y="33601"/>
                </a:lnTo>
                <a:lnTo>
                  <a:pt x="58975" y="24720"/>
                </a:lnTo>
                <a:lnTo>
                  <a:pt x="52642" y="19514"/>
                </a:lnTo>
                <a:lnTo>
                  <a:pt x="42747" y="17816"/>
                </a:lnTo>
                <a:lnTo>
                  <a:pt x="76337" y="17816"/>
                </a:lnTo>
                <a:lnTo>
                  <a:pt x="77528" y="19542"/>
                </a:lnTo>
                <a:lnTo>
                  <a:pt x="80744" y="39196"/>
                </a:lnTo>
                <a:lnTo>
                  <a:pt x="80744" y="11402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465508" y="3834290"/>
            <a:ext cx="46355" cy="142875"/>
          </a:xfrm>
          <a:custGeom>
            <a:avLst/>
            <a:gdLst/>
            <a:ahLst/>
            <a:cxnLst/>
            <a:rect l="l" t="t" r="r" b="b"/>
            <a:pathLst>
              <a:path w="46354" h="142875">
                <a:moveTo>
                  <a:pt x="30081" y="30288"/>
                </a:moveTo>
                <a:lnTo>
                  <a:pt x="12665" y="30288"/>
                </a:lnTo>
                <a:lnTo>
                  <a:pt x="12665" y="0"/>
                </a:lnTo>
                <a:lnTo>
                  <a:pt x="30081" y="0"/>
                </a:lnTo>
                <a:lnTo>
                  <a:pt x="30081" y="30288"/>
                </a:lnTo>
                <a:close/>
              </a:path>
              <a:path w="46354" h="142875">
                <a:moveTo>
                  <a:pt x="45913" y="46323"/>
                </a:moveTo>
                <a:lnTo>
                  <a:pt x="0" y="46323"/>
                </a:lnTo>
                <a:lnTo>
                  <a:pt x="0" y="30288"/>
                </a:lnTo>
                <a:lnTo>
                  <a:pt x="45913" y="30288"/>
                </a:lnTo>
                <a:lnTo>
                  <a:pt x="45913" y="46323"/>
                </a:lnTo>
                <a:close/>
              </a:path>
              <a:path w="46354" h="142875">
                <a:moveTo>
                  <a:pt x="39580" y="142533"/>
                </a:moveTo>
                <a:lnTo>
                  <a:pt x="33247" y="142533"/>
                </a:lnTo>
                <a:lnTo>
                  <a:pt x="22684" y="140668"/>
                </a:lnTo>
                <a:lnTo>
                  <a:pt x="16426" y="135629"/>
                </a:lnTo>
                <a:lnTo>
                  <a:pt x="13432" y="128252"/>
                </a:lnTo>
                <a:lnTo>
                  <a:pt x="12665" y="119371"/>
                </a:lnTo>
                <a:lnTo>
                  <a:pt x="12665" y="46323"/>
                </a:lnTo>
                <a:lnTo>
                  <a:pt x="30081" y="46323"/>
                </a:lnTo>
                <a:lnTo>
                  <a:pt x="30081" y="126498"/>
                </a:lnTo>
                <a:lnTo>
                  <a:pt x="45913" y="126498"/>
                </a:lnTo>
                <a:lnTo>
                  <a:pt x="45913" y="140751"/>
                </a:lnTo>
                <a:lnTo>
                  <a:pt x="39580" y="14253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582667" y="3861015"/>
            <a:ext cx="47625" cy="114300"/>
          </a:xfrm>
          <a:custGeom>
            <a:avLst/>
            <a:gdLst/>
            <a:ahLst/>
            <a:cxnLst/>
            <a:rect l="l" t="t" r="r" b="b"/>
            <a:pathLst>
              <a:path w="47625" h="114300">
                <a:moveTo>
                  <a:pt x="33087" y="23161"/>
                </a:moveTo>
                <a:lnTo>
                  <a:pt x="15832" y="23161"/>
                </a:lnTo>
                <a:lnTo>
                  <a:pt x="21175" y="13529"/>
                </a:lnTo>
                <a:lnTo>
                  <a:pt x="27706" y="6235"/>
                </a:lnTo>
                <a:lnTo>
                  <a:pt x="35424" y="1614"/>
                </a:lnTo>
                <a:lnTo>
                  <a:pt x="44330" y="0"/>
                </a:lnTo>
                <a:lnTo>
                  <a:pt x="45913" y="0"/>
                </a:lnTo>
                <a:lnTo>
                  <a:pt x="45913" y="1781"/>
                </a:lnTo>
                <a:lnTo>
                  <a:pt x="47496" y="1781"/>
                </a:lnTo>
                <a:lnTo>
                  <a:pt x="47496" y="21380"/>
                </a:lnTo>
                <a:lnTo>
                  <a:pt x="41164" y="21380"/>
                </a:lnTo>
                <a:lnTo>
                  <a:pt x="33087" y="23161"/>
                </a:lnTo>
                <a:close/>
              </a:path>
              <a:path w="47625" h="114300">
                <a:moveTo>
                  <a:pt x="15832" y="114026"/>
                </a:moveTo>
                <a:lnTo>
                  <a:pt x="0" y="114026"/>
                </a:lnTo>
                <a:lnTo>
                  <a:pt x="0" y="3563"/>
                </a:lnTo>
                <a:lnTo>
                  <a:pt x="15832" y="3563"/>
                </a:lnTo>
                <a:lnTo>
                  <a:pt x="15832" y="23161"/>
                </a:lnTo>
                <a:lnTo>
                  <a:pt x="33087" y="23161"/>
                </a:lnTo>
                <a:lnTo>
                  <a:pt x="31194" y="23579"/>
                </a:lnTo>
                <a:lnTo>
                  <a:pt x="23154" y="29620"/>
                </a:lnTo>
                <a:lnTo>
                  <a:pt x="17786" y="38667"/>
                </a:lnTo>
                <a:lnTo>
                  <a:pt x="15832" y="49886"/>
                </a:lnTo>
                <a:lnTo>
                  <a:pt x="15832" y="11402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639664" y="3861015"/>
            <a:ext cx="88900" cy="118110"/>
          </a:xfrm>
          <a:custGeom>
            <a:avLst/>
            <a:gdLst/>
            <a:ahLst/>
            <a:cxnLst/>
            <a:rect l="l" t="t" r="r" b="b"/>
            <a:pathLst>
              <a:path w="88900" h="118110">
                <a:moveTo>
                  <a:pt x="42747" y="117590"/>
                </a:moveTo>
                <a:lnTo>
                  <a:pt x="24713" y="113470"/>
                </a:lnTo>
                <a:lnTo>
                  <a:pt x="11280" y="102000"/>
                </a:lnTo>
                <a:lnTo>
                  <a:pt x="2894" y="84517"/>
                </a:lnTo>
                <a:lnTo>
                  <a:pt x="0" y="62358"/>
                </a:lnTo>
                <a:lnTo>
                  <a:pt x="2721" y="38333"/>
                </a:lnTo>
                <a:lnTo>
                  <a:pt x="11082" y="18484"/>
                </a:lnTo>
                <a:lnTo>
                  <a:pt x="25381" y="4983"/>
                </a:lnTo>
                <a:lnTo>
                  <a:pt x="45913" y="0"/>
                </a:lnTo>
                <a:lnTo>
                  <a:pt x="64615" y="4788"/>
                </a:lnTo>
                <a:lnTo>
                  <a:pt x="77532" y="17816"/>
                </a:lnTo>
                <a:lnTo>
                  <a:pt x="44330" y="17816"/>
                </a:lnTo>
                <a:lnTo>
                  <a:pt x="33445" y="20572"/>
                </a:lnTo>
                <a:lnTo>
                  <a:pt x="24935" y="27838"/>
                </a:lnTo>
                <a:lnTo>
                  <a:pt x="19394" y="38111"/>
                </a:lnTo>
                <a:lnTo>
                  <a:pt x="17415" y="49886"/>
                </a:lnTo>
                <a:lnTo>
                  <a:pt x="87064" y="49886"/>
                </a:lnTo>
                <a:lnTo>
                  <a:pt x="88661" y="65921"/>
                </a:lnTo>
                <a:lnTo>
                  <a:pt x="17415" y="65921"/>
                </a:lnTo>
                <a:lnTo>
                  <a:pt x="19196" y="81260"/>
                </a:lnTo>
                <a:lnTo>
                  <a:pt x="24540" y="92424"/>
                </a:lnTo>
                <a:lnTo>
                  <a:pt x="33445" y="99244"/>
                </a:lnTo>
                <a:lnTo>
                  <a:pt x="45913" y="101555"/>
                </a:lnTo>
                <a:lnTo>
                  <a:pt x="78448" y="101555"/>
                </a:lnTo>
                <a:lnTo>
                  <a:pt x="77726" y="102724"/>
                </a:lnTo>
                <a:lnTo>
                  <a:pt x="69662" y="110463"/>
                </a:lnTo>
                <a:lnTo>
                  <a:pt x="65679" y="113080"/>
                </a:lnTo>
                <a:lnTo>
                  <a:pt x="60360" y="115363"/>
                </a:lnTo>
                <a:lnTo>
                  <a:pt x="52964" y="116977"/>
                </a:lnTo>
                <a:lnTo>
                  <a:pt x="42747" y="117590"/>
                </a:lnTo>
                <a:close/>
              </a:path>
              <a:path w="88900" h="118110">
                <a:moveTo>
                  <a:pt x="87064" y="49886"/>
                </a:moveTo>
                <a:lnTo>
                  <a:pt x="71245" y="49886"/>
                </a:lnTo>
                <a:lnTo>
                  <a:pt x="69934" y="38111"/>
                </a:lnTo>
                <a:lnTo>
                  <a:pt x="65506" y="27838"/>
                </a:lnTo>
                <a:lnTo>
                  <a:pt x="57219" y="20572"/>
                </a:lnTo>
                <a:lnTo>
                  <a:pt x="44330" y="17816"/>
                </a:lnTo>
                <a:lnTo>
                  <a:pt x="77532" y="17816"/>
                </a:lnTo>
                <a:lnTo>
                  <a:pt x="77974" y="18262"/>
                </a:lnTo>
                <a:lnTo>
                  <a:pt x="85989" y="39085"/>
                </a:lnTo>
                <a:lnTo>
                  <a:pt x="87064" y="49886"/>
                </a:lnTo>
                <a:close/>
              </a:path>
              <a:path w="88900" h="118110">
                <a:moveTo>
                  <a:pt x="78448" y="101555"/>
                </a:moveTo>
                <a:lnTo>
                  <a:pt x="45913" y="101555"/>
                </a:lnTo>
                <a:lnTo>
                  <a:pt x="56551" y="99467"/>
                </a:lnTo>
                <a:lnTo>
                  <a:pt x="64516" y="94205"/>
                </a:lnTo>
                <a:lnTo>
                  <a:pt x="69513" y="87274"/>
                </a:lnTo>
                <a:lnTo>
                  <a:pt x="71245" y="80175"/>
                </a:lnTo>
                <a:lnTo>
                  <a:pt x="87077" y="80175"/>
                </a:lnTo>
                <a:lnTo>
                  <a:pt x="86137" y="85909"/>
                </a:lnTo>
                <a:lnTo>
                  <a:pt x="83119" y="93983"/>
                </a:lnTo>
                <a:lnTo>
                  <a:pt x="78448" y="10155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744157" y="3861015"/>
            <a:ext cx="85725" cy="158750"/>
          </a:xfrm>
          <a:custGeom>
            <a:avLst/>
            <a:gdLst/>
            <a:ahLst/>
            <a:cxnLst/>
            <a:rect l="l" t="t" r="r" b="b"/>
            <a:pathLst>
              <a:path w="85725" h="158750">
                <a:moveTo>
                  <a:pt x="42747" y="117590"/>
                </a:moveTo>
                <a:lnTo>
                  <a:pt x="22041" y="111632"/>
                </a:lnTo>
                <a:lnTo>
                  <a:pt x="8905" y="96655"/>
                </a:lnTo>
                <a:lnTo>
                  <a:pt x="2003" y="77001"/>
                </a:lnTo>
                <a:lnTo>
                  <a:pt x="0" y="57013"/>
                </a:lnTo>
                <a:lnTo>
                  <a:pt x="2646" y="34575"/>
                </a:lnTo>
                <a:lnTo>
                  <a:pt x="10488" y="16480"/>
                </a:lnTo>
                <a:lnTo>
                  <a:pt x="23377" y="4398"/>
                </a:lnTo>
                <a:lnTo>
                  <a:pt x="41164" y="0"/>
                </a:lnTo>
                <a:lnTo>
                  <a:pt x="52518" y="2060"/>
                </a:lnTo>
                <a:lnTo>
                  <a:pt x="60756" y="7126"/>
                </a:lnTo>
                <a:lnTo>
                  <a:pt x="66322" y="13529"/>
                </a:lnTo>
                <a:lnTo>
                  <a:pt x="68681" y="17816"/>
                </a:lnTo>
                <a:lnTo>
                  <a:pt x="44330" y="17816"/>
                </a:lnTo>
                <a:lnTo>
                  <a:pt x="28522" y="22215"/>
                </a:lnTo>
                <a:lnTo>
                  <a:pt x="19988" y="32960"/>
                </a:lnTo>
                <a:lnTo>
                  <a:pt x="16500" y="46379"/>
                </a:lnTo>
                <a:lnTo>
                  <a:pt x="15832" y="58795"/>
                </a:lnTo>
                <a:lnTo>
                  <a:pt x="17588" y="75999"/>
                </a:lnTo>
                <a:lnTo>
                  <a:pt x="22758" y="89528"/>
                </a:lnTo>
                <a:lnTo>
                  <a:pt x="31194" y="98381"/>
                </a:lnTo>
                <a:lnTo>
                  <a:pt x="42747" y="101555"/>
                </a:lnTo>
                <a:lnTo>
                  <a:pt x="85494" y="101555"/>
                </a:lnTo>
                <a:lnTo>
                  <a:pt x="85494" y="103336"/>
                </a:lnTo>
                <a:lnTo>
                  <a:pt x="69662" y="103336"/>
                </a:lnTo>
                <a:lnTo>
                  <a:pt x="65234" y="108570"/>
                </a:lnTo>
                <a:lnTo>
                  <a:pt x="59173" y="113136"/>
                </a:lnTo>
                <a:lnTo>
                  <a:pt x="51628" y="116365"/>
                </a:lnTo>
                <a:lnTo>
                  <a:pt x="42747" y="117590"/>
                </a:lnTo>
                <a:close/>
              </a:path>
              <a:path w="85725" h="158750">
                <a:moveTo>
                  <a:pt x="85494" y="19598"/>
                </a:moveTo>
                <a:lnTo>
                  <a:pt x="69662" y="19598"/>
                </a:lnTo>
                <a:lnTo>
                  <a:pt x="69662" y="3563"/>
                </a:lnTo>
                <a:lnTo>
                  <a:pt x="85494" y="3563"/>
                </a:lnTo>
                <a:lnTo>
                  <a:pt x="85494" y="19598"/>
                </a:lnTo>
                <a:close/>
              </a:path>
              <a:path w="85725" h="158750">
                <a:moveTo>
                  <a:pt x="85494" y="101555"/>
                </a:moveTo>
                <a:lnTo>
                  <a:pt x="42747" y="101555"/>
                </a:lnTo>
                <a:lnTo>
                  <a:pt x="51628" y="99968"/>
                </a:lnTo>
                <a:lnTo>
                  <a:pt x="60360" y="94205"/>
                </a:lnTo>
                <a:lnTo>
                  <a:pt x="67015" y="82764"/>
                </a:lnTo>
                <a:lnTo>
                  <a:pt x="69662" y="64140"/>
                </a:lnTo>
                <a:lnTo>
                  <a:pt x="69043" y="49385"/>
                </a:lnTo>
                <a:lnTo>
                  <a:pt x="65902" y="34297"/>
                </a:lnTo>
                <a:lnTo>
                  <a:pt x="58307" y="22549"/>
                </a:lnTo>
                <a:lnTo>
                  <a:pt x="44330" y="17816"/>
                </a:lnTo>
                <a:lnTo>
                  <a:pt x="68681" y="17816"/>
                </a:lnTo>
                <a:lnTo>
                  <a:pt x="69662" y="19598"/>
                </a:lnTo>
                <a:lnTo>
                  <a:pt x="85494" y="19598"/>
                </a:lnTo>
                <a:lnTo>
                  <a:pt x="85494" y="101555"/>
                </a:lnTo>
                <a:close/>
              </a:path>
              <a:path w="85725" h="158750">
                <a:moveTo>
                  <a:pt x="85494" y="158568"/>
                </a:moveTo>
                <a:lnTo>
                  <a:pt x="69662" y="158568"/>
                </a:lnTo>
                <a:lnTo>
                  <a:pt x="69662" y="103336"/>
                </a:lnTo>
                <a:lnTo>
                  <a:pt x="85494" y="103336"/>
                </a:lnTo>
                <a:lnTo>
                  <a:pt x="85494" y="1585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854983" y="3864578"/>
            <a:ext cx="79375" cy="114300"/>
          </a:xfrm>
          <a:custGeom>
            <a:avLst/>
            <a:gdLst/>
            <a:ahLst/>
            <a:cxnLst/>
            <a:rect l="l" t="t" r="r" b="b"/>
            <a:pathLst>
              <a:path w="79375" h="114300">
                <a:moveTo>
                  <a:pt x="33247" y="114026"/>
                </a:moveTo>
                <a:lnTo>
                  <a:pt x="21373" y="112495"/>
                </a:lnTo>
                <a:lnTo>
                  <a:pt x="10686" y="107122"/>
                </a:lnTo>
                <a:lnTo>
                  <a:pt x="2968" y="96739"/>
                </a:lnTo>
                <a:lnTo>
                  <a:pt x="0" y="80175"/>
                </a:lnTo>
                <a:lnTo>
                  <a:pt x="0" y="0"/>
                </a:lnTo>
                <a:lnTo>
                  <a:pt x="17415" y="0"/>
                </a:lnTo>
                <a:lnTo>
                  <a:pt x="17415" y="74830"/>
                </a:lnTo>
                <a:lnTo>
                  <a:pt x="18825" y="85965"/>
                </a:lnTo>
                <a:lnTo>
                  <a:pt x="22758" y="93092"/>
                </a:lnTo>
                <a:lnTo>
                  <a:pt x="28770" y="96878"/>
                </a:lnTo>
                <a:lnTo>
                  <a:pt x="36414" y="97991"/>
                </a:lnTo>
                <a:lnTo>
                  <a:pt x="61126" y="97991"/>
                </a:lnTo>
                <a:lnTo>
                  <a:pt x="58183" y="102752"/>
                </a:lnTo>
                <a:lnTo>
                  <a:pt x="51850" y="108904"/>
                </a:lnTo>
                <a:lnTo>
                  <a:pt x="43736" y="112718"/>
                </a:lnTo>
                <a:lnTo>
                  <a:pt x="33247" y="114026"/>
                </a:lnTo>
                <a:close/>
              </a:path>
              <a:path w="79375" h="114300">
                <a:moveTo>
                  <a:pt x="61126" y="97991"/>
                </a:moveTo>
                <a:lnTo>
                  <a:pt x="36414" y="97991"/>
                </a:lnTo>
                <a:lnTo>
                  <a:pt x="49302" y="94679"/>
                </a:lnTo>
                <a:lnTo>
                  <a:pt x="57590" y="86188"/>
                </a:lnTo>
                <a:lnTo>
                  <a:pt x="62018" y="74690"/>
                </a:lnTo>
                <a:lnTo>
                  <a:pt x="63329" y="62358"/>
                </a:lnTo>
                <a:lnTo>
                  <a:pt x="63329" y="0"/>
                </a:lnTo>
                <a:lnTo>
                  <a:pt x="79161" y="0"/>
                </a:lnTo>
                <a:lnTo>
                  <a:pt x="79161" y="94428"/>
                </a:lnTo>
                <a:lnTo>
                  <a:pt x="63329" y="94428"/>
                </a:lnTo>
                <a:lnTo>
                  <a:pt x="61126" y="97991"/>
                </a:lnTo>
                <a:close/>
              </a:path>
              <a:path w="79375" h="114300">
                <a:moveTo>
                  <a:pt x="79161" y="110463"/>
                </a:moveTo>
                <a:lnTo>
                  <a:pt x="64912" y="110463"/>
                </a:lnTo>
                <a:lnTo>
                  <a:pt x="64912" y="94428"/>
                </a:lnTo>
                <a:lnTo>
                  <a:pt x="79161" y="94428"/>
                </a:lnTo>
                <a:lnTo>
                  <a:pt x="79161" y="11046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956311" y="3861015"/>
            <a:ext cx="88900" cy="118110"/>
          </a:xfrm>
          <a:custGeom>
            <a:avLst/>
            <a:gdLst/>
            <a:ahLst/>
            <a:cxnLst/>
            <a:rect l="l" t="t" r="r" b="b"/>
            <a:pathLst>
              <a:path w="88900" h="118110">
                <a:moveTo>
                  <a:pt x="44330" y="117590"/>
                </a:moveTo>
                <a:lnTo>
                  <a:pt x="25381" y="113470"/>
                </a:lnTo>
                <a:lnTo>
                  <a:pt x="11478" y="102000"/>
                </a:lnTo>
                <a:lnTo>
                  <a:pt x="2919" y="84517"/>
                </a:lnTo>
                <a:lnTo>
                  <a:pt x="0" y="62358"/>
                </a:lnTo>
                <a:lnTo>
                  <a:pt x="2745" y="38333"/>
                </a:lnTo>
                <a:lnTo>
                  <a:pt x="11280" y="18484"/>
                </a:lnTo>
                <a:lnTo>
                  <a:pt x="26049" y="4983"/>
                </a:lnTo>
                <a:lnTo>
                  <a:pt x="47496" y="0"/>
                </a:lnTo>
                <a:lnTo>
                  <a:pt x="65951" y="4788"/>
                </a:lnTo>
                <a:lnTo>
                  <a:pt x="78342" y="17816"/>
                </a:lnTo>
                <a:lnTo>
                  <a:pt x="44330" y="17816"/>
                </a:lnTo>
                <a:lnTo>
                  <a:pt x="33445" y="20572"/>
                </a:lnTo>
                <a:lnTo>
                  <a:pt x="24935" y="27838"/>
                </a:lnTo>
                <a:lnTo>
                  <a:pt x="19394" y="38111"/>
                </a:lnTo>
                <a:lnTo>
                  <a:pt x="17415" y="49886"/>
                </a:lnTo>
                <a:lnTo>
                  <a:pt x="87212" y="49886"/>
                </a:lnTo>
                <a:lnTo>
                  <a:pt x="88661" y="65921"/>
                </a:lnTo>
                <a:lnTo>
                  <a:pt x="17415" y="65921"/>
                </a:lnTo>
                <a:lnTo>
                  <a:pt x="19196" y="81260"/>
                </a:lnTo>
                <a:lnTo>
                  <a:pt x="24540" y="92424"/>
                </a:lnTo>
                <a:lnTo>
                  <a:pt x="33445" y="99244"/>
                </a:lnTo>
                <a:lnTo>
                  <a:pt x="45913" y="101555"/>
                </a:lnTo>
                <a:lnTo>
                  <a:pt x="78496" y="101555"/>
                </a:lnTo>
                <a:lnTo>
                  <a:pt x="77751" y="102724"/>
                </a:lnTo>
                <a:lnTo>
                  <a:pt x="69662" y="110463"/>
                </a:lnTo>
                <a:lnTo>
                  <a:pt x="66594" y="113080"/>
                </a:lnTo>
                <a:lnTo>
                  <a:pt x="61746" y="115363"/>
                </a:lnTo>
                <a:lnTo>
                  <a:pt x="54522" y="116977"/>
                </a:lnTo>
                <a:lnTo>
                  <a:pt x="44330" y="117590"/>
                </a:lnTo>
                <a:close/>
              </a:path>
              <a:path w="88900" h="118110">
                <a:moveTo>
                  <a:pt x="87212" y="49886"/>
                </a:moveTo>
                <a:lnTo>
                  <a:pt x="72828" y="49886"/>
                </a:lnTo>
                <a:lnTo>
                  <a:pt x="70602" y="38111"/>
                </a:lnTo>
                <a:lnTo>
                  <a:pt x="65704" y="27838"/>
                </a:lnTo>
                <a:lnTo>
                  <a:pt x="57243" y="20572"/>
                </a:lnTo>
                <a:lnTo>
                  <a:pt x="44330" y="17816"/>
                </a:lnTo>
                <a:lnTo>
                  <a:pt x="78342" y="17816"/>
                </a:lnTo>
                <a:lnTo>
                  <a:pt x="78765" y="18262"/>
                </a:lnTo>
                <a:lnTo>
                  <a:pt x="86236" y="39085"/>
                </a:lnTo>
                <a:lnTo>
                  <a:pt x="87212" y="49886"/>
                </a:lnTo>
                <a:close/>
              </a:path>
              <a:path w="88900" h="118110">
                <a:moveTo>
                  <a:pt x="78496" y="101555"/>
                </a:moveTo>
                <a:lnTo>
                  <a:pt x="45913" y="101555"/>
                </a:lnTo>
                <a:lnTo>
                  <a:pt x="56551" y="99467"/>
                </a:lnTo>
                <a:lnTo>
                  <a:pt x="64516" y="94205"/>
                </a:lnTo>
                <a:lnTo>
                  <a:pt x="69513" y="87274"/>
                </a:lnTo>
                <a:lnTo>
                  <a:pt x="71245" y="80175"/>
                </a:lnTo>
                <a:lnTo>
                  <a:pt x="88661" y="80175"/>
                </a:lnTo>
                <a:lnTo>
                  <a:pt x="86805" y="85909"/>
                </a:lnTo>
                <a:lnTo>
                  <a:pt x="83317" y="93983"/>
                </a:lnTo>
                <a:lnTo>
                  <a:pt x="78496" y="10155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059221" y="3861015"/>
            <a:ext cx="82550" cy="118110"/>
          </a:xfrm>
          <a:custGeom>
            <a:avLst/>
            <a:gdLst/>
            <a:ahLst/>
            <a:cxnLst/>
            <a:rect l="l" t="t" r="r" b="b"/>
            <a:pathLst>
              <a:path w="82550" h="118110">
                <a:moveTo>
                  <a:pt x="76051" y="101555"/>
                </a:moveTo>
                <a:lnTo>
                  <a:pt x="42747" y="101555"/>
                </a:lnTo>
                <a:lnTo>
                  <a:pt x="51554" y="100525"/>
                </a:lnTo>
                <a:lnTo>
                  <a:pt x="58579" y="97323"/>
                </a:lnTo>
                <a:lnTo>
                  <a:pt x="63230" y="91783"/>
                </a:lnTo>
                <a:lnTo>
                  <a:pt x="64912" y="83738"/>
                </a:lnTo>
                <a:lnTo>
                  <a:pt x="64912" y="74830"/>
                </a:lnTo>
                <a:lnTo>
                  <a:pt x="45913" y="67703"/>
                </a:lnTo>
                <a:lnTo>
                  <a:pt x="26914" y="62358"/>
                </a:lnTo>
                <a:lnTo>
                  <a:pt x="17192" y="58934"/>
                </a:lnTo>
                <a:lnTo>
                  <a:pt x="9697" y="53672"/>
                </a:lnTo>
                <a:lnTo>
                  <a:pt x="4873" y="46072"/>
                </a:lnTo>
                <a:lnTo>
                  <a:pt x="3166" y="35633"/>
                </a:lnTo>
                <a:lnTo>
                  <a:pt x="6431" y="20294"/>
                </a:lnTo>
                <a:lnTo>
                  <a:pt x="15040" y="9131"/>
                </a:lnTo>
                <a:lnTo>
                  <a:pt x="27211" y="2310"/>
                </a:lnTo>
                <a:lnTo>
                  <a:pt x="41164" y="0"/>
                </a:lnTo>
                <a:lnTo>
                  <a:pt x="61795" y="4816"/>
                </a:lnTo>
                <a:lnTo>
                  <a:pt x="73224" y="15812"/>
                </a:lnTo>
                <a:lnTo>
                  <a:pt x="74042" y="17816"/>
                </a:lnTo>
                <a:lnTo>
                  <a:pt x="34831" y="17816"/>
                </a:lnTo>
                <a:lnTo>
                  <a:pt x="20582" y="19598"/>
                </a:lnTo>
                <a:lnTo>
                  <a:pt x="20582" y="40978"/>
                </a:lnTo>
                <a:lnTo>
                  <a:pt x="25331" y="44541"/>
                </a:lnTo>
                <a:lnTo>
                  <a:pt x="37997" y="48105"/>
                </a:lnTo>
                <a:lnTo>
                  <a:pt x="53829" y="51668"/>
                </a:lnTo>
                <a:lnTo>
                  <a:pt x="66965" y="56400"/>
                </a:lnTo>
                <a:lnTo>
                  <a:pt x="75797" y="62803"/>
                </a:lnTo>
                <a:lnTo>
                  <a:pt x="80769" y="71211"/>
                </a:lnTo>
                <a:lnTo>
                  <a:pt x="82328" y="81956"/>
                </a:lnTo>
                <a:lnTo>
                  <a:pt x="79260" y="97295"/>
                </a:lnTo>
                <a:lnTo>
                  <a:pt x="76051" y="101555"/>
                </a:lnTo>
                <a:close/>
              </a:path>
              <a:path w="82550" h="118110">
                <a:moveTo>
                  <a:pt x="79161" y="35633"/>
                </a:moveTo>
                <a:lnTo>
                  <a:pt x="63329" y="35633"/>
                </a:lnTo>
                <a:lnTo>
                  <a:pt x="62512" y="29842"/>
                </a:lnTo>
                <a:lnTo>
                  <a:pt x="59173" y="24052"/>
                </a:lnTo>
                <a:lnTo>
                  <a:pt x="51974" y="19598"/>
                </a:lnTo>
                <a:lnTo>
                  <a:pt x="39580" y="17816"/>
                </a:lnTo>
                <a:lnTo>
                  <a:pt x="74042" y="17816"/>
                </a:lnTo>
                <a:lnTo>
                  <a:pt x="78122" y="27810"/>
                </a:lnTo>
                <a:lnTo>
                  <a:pt x="79161" y="35633"/>
                </a:lnTo>
                <a:close/>
              </a:path>
              <a:path w="82550" h="118110">
                <a:moveTo>
                  <a:pt x="42747" y="117590"/>
                </a:moveTo>
                <a:lnTo>
                  <a:pt x="20260" y="113497"/>
                </a:lnTo>
                <a:lnTo>
                  <a:pt x="7718" y="103559"/>
                </a:lnTo>
                <a:lnTo>
                  <a:pt x="2003" y="91282"/>
                </a:lnTo>
                <a:lnTo>
                  <a:pt x="0" y="80175"/>
                </a:lnTo>
                <a:lnTo>
                  <a:pt x="17415" y="80175"/>
                </a:lnTo>
                <a:lnTo>
                  <a:pt x="18034" y="86522"/>
                </a:lnTo>
                <a:lnTo>
                  <a:pt x="21175" y="93537"/>
                </a:lnTo>
                <a:lnTo>
                  <a:pt x="28770" y="99216"/>
                </a:lnTo>
                <a:lnTo>
                  <a:pt x="42747" y="101555"/>
                </a:lnTo>
                <a:lnTo>
                  <a:pt x="76051" y="101555"/>
                </a:lnTo>
                <a:lnTo>
                  <a:pt x="70849" y="108459"/>
                </a:lnTo>
                <a:lnTo>
                  <a:pt x="58282" y="115279"/>
                </a:lnTo>
                <a:lnTo>
                  <a:pt x="42747" y="11759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151048" y="3834290"/>
            <a:ext cx="46355" cy="142875"/>
          </a:xfrm>
          <a:custGeom>
            <a:avLst/>
            <a:gdLst/>
            <a:ahLst/>
            <a:cxnLst/>
            <a:rect l="l" t="t" r="r" b="b"/>
            <a:pathLst>
              <a:path w="46354" h="142875">
                <a:moveTo>
                  <a:pt x="30081" y="30288"/>
                </a:moveTo>
                <a:lnTo>
                  <a:pt x="14249" y="30288"/>
                </a:lnTo>
                <a:lnTo>
                  <a:pt x="14249" y="0"/>
                </a:lnTo>
                <a:lnTo>
                  <a:pt x="30081" y="0"/>
                </a:lnTo>
                <a:lnTo>
                  <a:pt x="30081" y="30288"/>
                </a:lnTo>
                <a:close/>
              </a:path>
              <a:path w="46354" h="142875">
                <a:moveTo>
                  <a:pt x="45913" y="46323"/>
                </a:moveTo>
                <a:lnTo>
                  <a:pt x="0" y="46323"/>
                </a:lnTo>
                <a:lnTo>
                  <a:pt x="0" y="30288"/>
                </a:lnTo>
                <a:lnTo>
                  <a:pt x="45913" y="30288"/>
                </a:lnTo>
                <a:lnTo>
                  <a:pt x="45913" y="46323"/>
                </a:lnTo>
                <a:close/>
              </a:path>
              <a:path w="46354" h="142875">
                <a:moveTo>
                  <a:pt x="39580" y="142533"/>
                </a:moveTo>
                <a:lnTo>
                  <a:pt x="33247" y="142533"/>
                </a:lnTo>
                <a:lnTo>
                  <a:pt x="23600" y="140668"/>
                </a:lnTo>
                <a:lnTo>
                  <a:pt x="17811" y="135629"/>
                </a:lnTo>
                <a:lnTo>
                  <a:pt x="14991" y="128252"/>
                </a:lnTo>
                <a:lnTo>
                  <a:pt x="14249" y="119371"/>
                </a:lnTo>
                <a:lnTo>
                  <a:pt x="14249" y="46323"/>
                </a:lnTo>
                <a:lnTo>
                  <a:pt x="30081" y="46323"/>
                </a:lnTo>
                <a:lnTo>
                  <a:pt x="30081" y="126498"/>
                </a:lnTo>
                <a:lnTo>
                  <a:pt x="45913" y="126498"/>
                </a:lnTo>
                <a:lnTo>
                  <a:pt x="45913" y="140751"/>
                </a:lnTo>
                <a:lnTo>
                  <a:pt x="39580" y="14253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208044" y="3861015"/>
            <a:ext cx="81280" cy="118110"/>
          </a:xfrm>
          <a:custGeom>
            <a:avLst/>
            <a:gdLst/>
            <a:ahLst/>
            <a:cxnLst/>
            <a:rect l="l" t="t" r="r" b="b"/>
            <a:pathLst>
              <a:path w="81279" h="118110">
                <a:moveTo>
                  <a:pt x="74923" y="101555"/>
                </a:moveTo>
                <a:lnTo>
                  <a:pt x="41164" y="101555"/>
                </a:lnTo>
                <a:lnTo>
                  <a:pt x="50218" y="100525"/>
                </a:lnTo>
                <a:lnTo>
                  <a:pt x="57787" y="97323"/>
                </a:lnTo>
                <a:lnTo>
                  <a:pt x="62982" y="91783"/>
                </a:lnTo>
                <a:lnTo>
                  <a:pt x="64912" y="83738"/>
                </a:lnTo>
                <a:lnTo>
                  <a:pt x="63700" y="78226"/>
                </a:lnTo>
                <a:lnTo>
                  <a:pt x="59964" y="74384"/>
                </a:lnTo>
                <a:lnTo>
                  <a:pt x="53557" y="71211"/>
                </a:lnTo>
                <a:lnTo>
                  <a:pt x="44330" y="67703"/>
                </a:lnTo>
                <a:lnTo>
                  <a:pt x="25331" y="62358"/>
                </a:lnTo>
                <a:lnTo>
                  <a:pt x="16524" y="58934"/>
                </a:lnTo>
                <a:lnTo>
                  <a:pt x="9499" y="53672"/>
                </a:lnTo>
                <a:lnTo>
                  <a:pt x="4848" y="46072"/>
                </a:lnTo>
                <a:lnTo>
                  <a:pt x="3166" y="35633"/>
                </a:lnTo>
                <a:lnTo>
                  <a:pt x="6184" y="20294"/>
                </a:lnTo>
                <a:lnTo>
                  <a:pt x="14249" y="9131"/>
                </a:lnTo>
                <a:lnTo>
                  <a:pt x="25875" y="2310"/>
                </a:lnTo>
                <a:lnTo>
                  <a:pt x="39580" y="0"/>
                </a:lnTo>
                <a:lnTo>
                  <a:pt x="60880" y="4816"/>
                </a:lnTo>
                <a:lnTo>
                  <a:pt x="72234" y="15812"/>
                </a:lnTo>
                <a:lnTo>
                  <a:pt x="72991" y="17816"/>
                </a:lnTo>
                <a:lnTo>
                  <a:pt x="33247" y="17816"/>
                </a:lnTo>
                <a:lnTo>
                  <a:pt x="18998" y="19598"/>
                </a:lnTo>
                <a:lnTo>
                  <a:pt x="18998" y="40978"/>
                </a:lnTo>
                <a:lnTo>
                  <a:pt x="23748" y="44541"/>
                </a:lnTo>
                <a:lnTo>
                  <a:pt x="36414" y="48105"/>
                </a:lnTo>
                <a:lnTo>
                  <a:pt x="53829" y="51668"/>
                </a:lnTo>
                <a:lnTo>
                  <a:pt x="66718" y="56400"/>
                </a:lnTo>
                <a:lnTo>
                  <a:pt x="75005" y="62803"/>
                </a:lnTo>
                <a:lnTo>
                  <a:pt x="79433" y="71211"/>
                </a:lnTo>
                <a:lnTo>
                  <a:pt x="80744" y="81956"/>
                </a:lnTo>
                <a:lnTo>
                  <a:pt x="77924" y="97295"/>
                </a:lnTo>
                <a:lnTo>
                  <a:pt x="74923" y="101555"/>
                </a:lnTo>
                <a:close/>
              </a:path>
              <a:path w="81279" h="118110">
                <a:moveTo>
                  <a:pt x="77578" y="35633"/>
                </a:moveTo>
                <a:lnTo>
                  <a:pt x="61746" y="35633"/>
                </a:lnTo>
                <a:lnTo>
                  <a:pt x="61152" y="29842"/>
                </a:lnTo>
                <a:lnTo>
                  <a:pt x="58183" y="24052"/>
                </a:lnTo>
                <a:lnTo>
                  <a:pt x="51059" y="19598"/>
                </a:lnTo>
                <a:lnTo>
                  <a:pt x="37997" y="17816"/>
                </a:lnTo>
                <a:lnTo>
                  <a:pt x="72991" y="17816"/>
                </a:lnTo>
                <a:lnTo>
                  <a:pt x="76762" y="27810"/>
                </a:lnTo>
                <a:lnTo>
                  <a:pt x="77578" y="35633"/>
                </a:lnTo>
                <a:close/>
              </a:path>
              <a:path w="81279" h="118110">
                <a:moveTo>
                  <a:pt x="42747" y="117590"/>
                </a:moveTo>
                <a:lnTo>
                  <a:pt x="19369" y="113497"/>
                </a:lnTo>
                <a:lnTo>
                  <a:pt x="6530" y="103559"/>
                </a:lnTo>
                <a:lnTo>
                  <a:pt x="1113" y="91282"/>
                </a:lnTo>
                <a:lnTo>
                  <a:pt x="0" y="80175"/>
                </a:lnTo>
                <a:lnTo>
                  <a:pt x="15832" y="80175"/>
                </a:lnTo>
                <a:lnTo>
                  <a:pt x="16673" y="86522"/>
                </a:lnTo>
                <a:lnTo>
                  <a:pt x="20186" y="93537"/>
                </a:lnTo>
                <a:lnTo>
                  <a:pt x="27855" y="99216"/>
                </a:lnTo>
                <a:lnTo>
                  <a:pt x="41164" y="101555"/>
                </a:lnTo>
                <a:lnTo>
                  <a:pt x="74923" y="101555"/>
                </a:lnTo>
                <a:lnTo>
                  <a:pt x="70058" y="108459"/>
                </a:lnTo>
                <a:lnTo>
                  <a:pt x="58035" y="115279"/>
                </a:lnTo>
                <a:lnTo>
                  <a:pt x="42747" y="11759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166297" y="2000913"/>
            <a:ext cx="1035685" cy="443865"/>
          </a:xfrm>
          <a:custGeom>
            <a:avLst/>
            <a:gdLst/>
            <a:ahLst/>
            <a:cxnLst/>
            <a:rect l="l" t="t" r="r" b="b"/>
            <a:pathLst>
              <a:path w="1035685" h="443864">
                <a:moveTo>
                  <a:pt x="0" y="443635"/>
                </a:moveTo>
                <a:lnTo>
                  <a:pt x="1035434" y="443635"/>
                </a:lnTo>
                <a:lnTo>
                  <a:pt x="1035434" y="0"/>
                </a:lnTo>
                <a:lnTo>
                  <a:pt x="0" y="0"/>
                </a:lnTo>
                <a:lnTo>
                  <a:pt x="0" y="443635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166297" y="2000912"/>
            <a:ext cx="1035685" cy="443865"/>
          </a:xfrm>
          <a:custGeom>
            <a:avLst/>
            <a:gdLst/>
            <a:ahLst/>
            <a:cxnLst/>
            <a:rect l="l" t="t" r="r" b="b"/>
            <a:pathLst>
              <a:path w="1035685" h="443864">
                <a:moveTo>
                  <a:pt x="1035434" y="443635"/>
                </a:moveTo>
                <a:lnTo>
                  <a:pt x="0" y="443635"/>
                </a:lnTo>
                <a:lnTo>
                  <a:pt x="0" y="0"/>
                </a:lnTo>
                <a:lnTo>
                  <a:pt x="1035434" y="0"/>
                </a:lnTo>
                <a:lnTo>
                  <a:pt x="1035434" y="443635"/>
                </a:lnTo>
                <a:close/>
              </a:path>
            </a:pathLst>
          </a:custGeom>
          <a:ln w="1050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405365" y="2182642"/>
            <a:ext cx="92075" cy="119380"/>
          </a:xfrm>
          <a:custGeom>
            <a:avLst/>
            <a:gdLst/>
            <a:ahLst/>
            <a:cxnLst/>
            <a:rect l="l" t="t" r="r" b="b"/>
            <a:pathLst>
              <a:path w="92075" h="119380">
                <a:moveTo>
                  <a:pt x="87992" y="96210"/>
                </a:moveTo>
                <a:lnTo>
                  <a:pt x="61746" y="96210"/>
                </a:lnTo>
                <a:lnTo>
                  <a:pt x="64912" y="89083"/>
                </a:lnTo>
                <a:lnTo>
                  <a:pt x="64912" y="83738"/>
                </a:lnTo>
                <a:lnTo>
                  <a:pt x="55264" y="74997"/>
                </a:lnTo>
                <a:lnTo>
                  <a:pt x="34039" y="69930"/>
                </a:lnTo>
                <a:lnTo>
                  <a:pt x="12814" y="60187"/>
                </a:lnTo>
                <a:lnTo>
                  <a:pt x="3166" y="37415"/>
                </a:lnTo>
                <a:lnTo>
                  <a:pt x="5120" y="24804"/>
                </a:lnTo>
                <a:lnTo>
                  <a:pt x="11676" y="12694"/>
                </a:lnTo>
                <a:lnTo>
                  <a:pt x="23872" y="3591"/>
                </a:lnTo>
                <a:lnTo>
                  <a:pt x="42747" y="0"/>
                </a:lnTo>
                <a:lnTo>
                  <a:pt x="58381" y="1336"/>
                </a:lnTo>
                <a:lnTo>
                  <a:pt x="72828" y="6681"/>
                </a:lnTo>
                <a:lnTo>
                  <a:pt x="83713" y="18039"/>
                </a:lnTo>
                <a:lnTo>
                  <a:pt x="85021" y="23161"/>
                </a:lnTo>
                <a:lnTo>
                  <a:pt x="30081" y="23161"/>
                </a:lnTo>
                <a:lnTo>
                  <a:pt x="28498" y="28506"/>
                </a:lnTo>
                <a:lnTo>
                  <a:pt x="28498" y="33851"/>
                </a:lnTo>
                <a:lnTo>
                  <a:pt x="38393" y="42593"/>
                </a:lnTo>
                <a:lnTo>
                  <a:pt x="60162" y="47659"/>
                </a:lnTo>
                <a:lnTo>
                  <a:pt x="81932" y="57403"/>
                </a:lnTo>
                <a:lnTo>
                  <a:pt x="91827" y="80175"/>
                </a:lnTo>
                <a:lnTo>
                  <a:pt x="87992" y="96210"/>
                </a:lnTo>
                <a:close/>
              </a:path>
              <a:path w="92075" h="119380">
                <a:moveTo>
                  <a:pt x="88661" y="37415"/>
                </a:moveTo>
                <a:lnTo>
                  <a:pt x="63329" y="37415"/>
                </a:lnTo>
                <a:lnTo>
                  <a:pt x="61746" y="30288"/>
                </a:lnTo>
                <a:lnTo>
                  <a:pt x="58579" y="23161"/>
                </a:lnTo>
                <a:lnTo>
                  <a:pt x="85021" y="23161"/>
                </a:lnTo>
                <a:lnTo>
                  <a:pt x="88661" y="37415"/>
                </a:lnTo>
                <a:close/>
              </a:path>
              <a:path w="92075" h="119380">
                <a:moveTo>
                  <a:pt x="47496" y="119371"/>
                </a:moveTo>
                <a:lnTo>
                  <a:pt x="30724" y="117506"/>
                </a:lnTo>
                <a:lnTo>
                  <a:pt x="15436" y="111131"/>
                </a:lnTo>
                <a:lnTo>
                  <a:pt x="4304" y="99077"/>
                </a:lnTo>
                <a:lnTo>
                  <a:pt x="0" y="80175"/>
                </a:lnTo>
                <a:lnTo>
                  <a:pt x="26914" y="80175"/>
                </a:lnTo>
                <a:lnTo>
                  <a:pt x="27929" y="86438"/>
                </a:lnTo>
                <a:lnTo>
                  <a:pt x="31466" y="91533"/>
                </a:lnTo>
                <a:lnTo>
                  <a:pt x="38269" y="94957"/>
                </a:lnTo>
                <a:lnTo>
                  <a:pt x="49080" y="96210"/>
                </a:lnTo>
                <a:lnTo>
                  <a:pt x="87992" y="96210"/>
                </a:lnTo>
                <a:lnTo>
                  <a:pt x="87127" y="99829"/>
                </a:lnTo>
                <a:lnTo>
                  <a:pt x="75599" y="111799"/>
                </a:lnTo>
                <a:lnTo>
                  <a:pt x="61102" y="117757"/>
                </a:lnTo>
                <a:lnTo>
                  <a:pt x="47496" y="11937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509858" y="2182642"/>
            <a:ext cx="95250" cy="119380"/>
          </a:xfrm>
          <a:custGeom>
            <a:avLst/>
            <a:gdLst/>
            <a:ahLst/>
            <a:cxnLst/>
            <a:rect l="l" t="t" r="r" b="b"/>
            <a:pathLst>
              <a:path w="95250" h="119380">
                <a:moveTo>
                  <a:pt x="49080" y="119371"/>
                </a:moveTo>
                <a:lnTo>
                  <a:pt x="29388" y="116142"/>
                </a:lnTo>
                <a:lnTo>
                  <a:pt x="13853" y="105563"/>
                </a:lnTo>
                <a:lnTo>
                  <a:pt x="3661" y="86299"/>
                </a:lnTo>
                <a:lnTo>
                  <a:pt x="0" y="57013"/>
                </a:lnTo>
                <a:lnTo>
                  <a:pt x="1187" y="42091"/>
                </a:lnTo>
                <a:lnTo>
                  <a:pt x="7124" y="23161"/>
                </a:lnTo>
                <a:lnTo>
                  <a:pt x="21373" y="6903"/>
                </a:lnTo>
                <a:lnTo>
                  <a:pt x="47496" y="0"/>
                </a:lnTo>
                <a:lnTo>
                  <a:pt x="62933" y="2477"/>
                </a:lnTo>
                <a:lnTo>
                  <a:pt x="78370" y="11803"/>
                </a:lnTo>
                <a:lnTo>
                  <a:pt x="86575" y="24943"/>
                </a:lnTo>
                <a:lnTo>
                  <a:pt x="47496" y="24943"/>
                </a:lnTo>
                <a:lnTo>
                  <a:pt x="39160" y="26558"/>
                </a:lnTo>
                <a:lnTo>
                  <a:pt x="33049" y="31179"/>
                </a:lnTo>
                <a:lnTo>
                  <a:pt x="29017" y="38472"/>
                </a:lnTo>
                <a:lnTo>
                  <a:pt x="26914" y="48105"/>
                </a:lnTo>
                <a:lnTo>
                  <a:pt x="92847" y="48105"/>
                </a:lnTo>
                <a:lnTo>
                  <a:pt x="94993" y="62358"/>
                </a:lnTo>
                <a:lnTo>
                  <a:pt x="94993" y="67703"/>
                </a:lnTo>
                <a:lnTo>
                  <a:pt x="25331" y="67703"/>
                </a:lnTo>
                <a:lnTo>
                  <a:pt x="26816" y="74885"/>
                </a:lnTo>
                <a:lnTo>
                  <a:pt x="30081" y="83738"/>
                </a:lnTo>
                <a:lnTo>
                  <a:pt x="36909" y="91254"/>
                </a:lnTo>
                <a:lnTo>
                  <a:pt x="49080" y="94428"/>
                </a:lnTo>
                <a:lnTo>
                  <a:pt x="88421" y="94428"/>
                </a:lnTo>
                <a:lnTo>
                  <a:pt x="86261" y="99829"/>
                </a:lnTo>
                <a:lnTo>
                  <a:pt x="75401" y="111354"/>
                </a:lnTo>
                <a:lnTo>
                  <a:pt x="62463" y="117534"/>
                </a:lnTo>
                <a:lnTo>
                  <a:pt x="49080" y="119371"/>
                </a:lnTo>
                <a:close/>
              </a:path>
              <a:path w="95250" h="119380">
                <a:moveTo>
                  <a:pt x="92847" y="48105"/>
                </a:moveTo>
                <a:lnTo>
                  <a:pt x="66495" y="48105"/>
                </a:lnTo>
                <a:lnTo>
                  <a:pt x="64640" y="36969"/>
                </a:lnTo>
                <a:lnTo>
                  <a:pt x="59964" y="29842"/>
                </a:lnTo>
                <a:lnTo>
                  <a:pt x="53805" y="26056"/>
                </a:lnTo>
                <a:lnTo>
                  <a:pt x="47496" y="24943"/>
                </a:lnTo>
                <a:lnTo>
                  <a:pt x="86575" y="24943"/>
                </a:lnTo>
                <a:lnTo>
                  <a:pt x="90244" y="30817"/>
                </a:lnTo>
                <a:lnTo>
                  <a:pt x="92847" y="48105"/>
                </a:lnTo>
                <a:close/>
              </a:path>
              <a:path w="95250" h="119380">
                <a:moveTo>
                  <a:pt x="88421" y="94428"/>
                </a:moveTo>
                <a:lnTo>
                  <a:pt x="56996" y="94428"/>
                </a:lnTo>
                <a:lnTo>
                  <a:pt x="63329" y="90865"/>
                </a:lnTo>
                <a:lnTo>
                  <a:pt x="66495" y="81956"/>
                </a:lnTo>
                <a:lnTo>
                  <a:pt x="93410" y="81956"/>
                </a:lnTo>
                <a:lnTo>
                  <a:pt x="88421" y="9442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622268" y="2182642"/>
            <a:ext cx="59055" cy="116205"/>
          </a:xfrm>
          <a:custGeom>
            <a:avLst/>
            <a:gdLst/>
            <a:ahLst/>
            <a:cxnLst/>
            <a:rect l="l" t="t" r="r" b="b"/>
            <a:pathLst>
              <a:path w="59054" h="116205">
                <a:moveTo>
                  <a:pt x="58579" y="23161"/>
                </a:moveTo>
                <a:lnTo>
                  <a:pt x="25331" y="23161"/>
                </a:lnTo>
                <a:lnTo>
                  <a:pt x="30229" y="14281"/>
                </a:lnTo>
                <a:lnTo>
                  <a:pt x="36018" y="6903"/>
                </a:lnTo>
                <a:lnTo>
                  <a:pt x="43588" y="1865"/>
                </a:lnTo>
                <a:lnTo>
                  <a:pt x="53829" y="0"/>
                </a:lnTo>
                <a:lnTo>
                  <a:pt x="58579" y="0"/>
                </a:lnTo>
                <a:lnTo>
                  <a:pt x="58579" y="23161"/>
                </a:lnTo>
                <a:close/>
              </a:path>
              <a:path w="59054" h="116205">
                <a:moveTo>
                  <a:pt x="26914" y="115808"/>
                </a:moveTo>
                <a:lnTo>
                  <a:pt x="0" y="115808"/>
                </a:lnTo>
                <a:lnTo>
                  <a:pt x="0" y="3563"/>
                </a:lnTo>
                <a:lnTo>
                  <a:pt x="25331" y="3563"/>
                </a:lnTo>
                <a:lnTo>
                  <a:pt x="25331" y="23161"/>
                </a:lnTo>
                <a:lnTo>
                  <a:pt x="58579" y="23161"/>
                </a:lnTo>
                <a:lnTo>
                  <a:pt x="58579" y="30288"/>
                </a:lnTo>
                <a:lnTo>
                  <a:pt x="50663" y="30288"/>
                </a:lnTo>
                <a:lnTo>
                  <a:pt x="38269" y="32710"/>
                </a:lnTo>
                <a:lnTo>
                  <a:pt x="31070" y="38974"/>
                </a:lnTo>
                <a:lnTo>
                  <a:pt x="27731" y="47576"/>
                </a:lnTo>
                <a:lnTo>
                  <a:pt x="26914" y="57013"/>
                </a:lnTo>
                <a:lnTo>
                  <a:pt x="26914" y="11580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687180" y="2186206"/>
            <a:ext cx="100330" cy="112395"/>
          </a:xfrm>
          <a:custGeom>
            <a:avLst/>
            <a:gdLst/>
            <a:ahLst/>
            <a:cxnLst/>
            <a:rect l="l" t="t" r="r" b="b"/>
            <a:pathLst>
              <a:path w="100329" h="112394">
                <a:moveTo>
                  <a:pt x="63329" y="112245"/>
                </a:moveTo>
                <a:lnTo>
                  <a:pt x="34831" y="112245"/>
                </a:lnTo>
                <a:lnTo>
                  <a:pt x="0" y="0"/>
                </a:lnTo>
                <a:lnTo>
                  <a:pt x="28498" y="0"/>
                </a:lnTo>
                <a:lnTo>
                  <a:pt x="49080" y="81956"/>
                </a:lnTo>
                <a:lnTo>
                  <a:pt x="73155" y="81956"/>
                </a:lnTo>
                <a:lnTo>
                  <a:pt x="63329" y="112245"/>
                </a:lnTo>
                <a:close/>
              </a:path>
              <a:path w="100329" h="112394">
                <a:moveTo>
                  <a:pt x="73155" y="81956"/>
                </a:moveTo>
                <a:lnTo>
                  <a:pt x="50663" y="81956"/>
                </a:lnTo>
                <a:lnTo>
                  <a:pt x="71245" y="0"/>
                </a:lnTo>
                <a:lnTo>
                  <a:pt x="99743" y="0"/>
                </a:lnTo>
                <a:lnTo>
                  <a:pt x="73155" y="8195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794840" y="2182642"/>
            <a:ext cx="95250" cy="119380"/>
          </a:xfrm>
          <a:custGeom>
            <a:avLst/>
            <a:gdLst/>
            <a:ahLst/>
            <a:cxnLst/>
            <a:rect l="l" t="t" r="r" b="b"/>
            <a:pathLst>
              <a:path w="95250" h="119380">
                <a:moveTo>
                  <a:pt x="49080" y="119371"/>
                </a:moveTo>
                <a:lnTo>
                  <a:pt x="29388" y="116142"/>
                </a:lnTo>
                <a:lnTo>
                  <a:pt x="13853" y="105563"/>
                </a:lnTo>
                <a:lnTo>
                  <a:pt x="3661" y="86299"/>
                </a:lnTo>
                <a:lnTo>
                  <a:pt x="0" y="57013"/>
                </a:lnTo>
                <a:lnTo>
                  <a:pt x="1187" y="42091"/>
                </a:lnTo>
                <a:lnTo>
                  <a:pt x="7124" y="23161"/>
                </a:lnTo>
                <a:lnTo>
                  <a:pt x="21373" y="6903"/>
                </a:lnTo>
                <a:lnTo>
                  <a:pt x="47496" y="0"/>
                </a:lnTo>
                <a:lnTo>
                  <a:pt x="62933" y="2477"/>
                </a:lnTo>
                <a:lnTo>
                  <a:pt x="78370" y="11803"/>
                </a:lnTo>
                <a:lnTo>
                  <a:pt x="86575" y="24943"/>
                </a:lnTo>
                <a:lnTo>
                  <a:pt x="47496" y="24943"/>
                </a:lnTo>
                <a:lnTo>
                  <a:pt x="39160" y="26558"/>
                </a:lnTo>
                <a:lnTo>
                  <a:pt x="33049" y="31179"/>
                </a:lnTo>
                <a:lnTo>
                  <a:pt x="29017" y="38472"/>
                </a:lnTo>
                <a:lnTo>
                  <a:pt x="26914" y="48105"/>
                </a:lnTo>
                <a:lnTo>
                  <a:pt x="92847" y="48105"/>
                </a:lnTo>
                <a:lnTo>
                  <a:pt x="94993" y="62358"/>
                </a:lnTo>
                <a:lnTo>
                  <a:pt x="94993" y="67703"/>
                </a:lnTo>
                <a:lnTo>
                  <a:pt x="25331" y="67703"/>
                </a:lnTo>
                <a:lnTo>
                  <a:pt x="26816" y="74885"/>
                </a:lnTo>
                <a:lnTo>
                  <a:pt x="30081" y="83738"/>
                </a:lnTo>
                <a:lnTo>
                  <a:pt x="36909" y="91254"/>
                </a:lnTo>
                <a:lnTo>
                  <a:pt x="49080" y="94428"/>
                </a:lnTo>
                <a:lnTo>
                  <a:pt x="88421" y="94428"/>
                </a:lnTo>
                <a:lnTo>
                  <a:pt x="86261" y="99829"/>
                </a:lnTo>
                <a:lnTo>
                  <a:pt x="75401" y="111354"/>
                </a:lnTo>
                <a:lnTo>
                  <a:pt x="62463" y="117534"/>
                </a:lnTo>
                <a:lnTo>
                  <a:pt x="49080" y="119371"/>
                </a:lnTo>
                <a:close/>
              </a:path>
              <a:path w="95250" h="119380">
                <a:moveTo>
                  <a:pt x="92847" y="48105"/>
                </a:moveTo>
                <a:lnTo>
                  <a:pt x="68079" y="48105"/>
                </a:lnTo>
                <a:lnTo>
                  <a:pt x="65308" y="36969"/>
                </a:lnTo>
                <a:lnTo>
                  <a:pt x="60162" y="29842"/>
                </a:lnTo>
                <a:lnTo>
                  <a:pt x="53829" y="26056"/>
                </a:lnTo>
                <a:lnTo>
                  <a:pt x="47496" y="24943"/>
                </a:lnTo>
                <a:lnTo>
                  <a:pt x="86575" y="24943"/>
                </a:lnTo>
                <a:lnTo>
                  <a:pt x="90244" y="30817"/>
                </a:lnTo>
                <a:lnTo>
                  <a:pt x="92847" y="48105"/>
                </a:lnTo>
                <a:close/>
              </a:path>
              <a:path w="95250" h="119380">
                <a:moveTo>
                  <a:pt x="88421" y="94428"/>
                </a:moveTo>
                <a:lnTo>
                  <a:pt x="56996" y="94428"/>
                </a:lnTo>
                <a:lnTo>
                  <a:pt x="64912" y="90865"/>
                </a:lnTo>
                <a:lnTo>
                  <a:pt x="66495" y="81956"/>
                </a:lnTo>
                <a:lnTo>
                  <a:pt x="93410" y="81956"/>
                </a:lnTo>
                <a:lnTo>
                  <a:pt x="88421" y="9442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907250" y="2182642"/>
            <a:ext cx="59055" cy="116205"/>
          </a:xfrm>
          <a:custGeom>
            <a:avLst/>
            <a:gdLst/>
            <a:ahLst/>
            <a:cxnLst/>
            <a:rect l="l" t="t" r="r" b="b"/>
            <a:pathLst>
              <a:path w="59054" h="116205">
                <a:moveTo>
                  <a:pt x="58579" y="23161"/>
                </a:moveTo>
                <a:lnTo>
                  <a:pt x="25331" y="23161"/>
                </a:lnTo>
                <a:lnTo>
                  <a:pt x="30229" y="14281"/>
                </a:lnTo>
                <a:lnTo>
                  <a:pt x="36018" y="6903"/>
                </a:lnTo>
                <a:lnTo>
                  <a:pt x="43588" y="1865"/>
                </a:lnTo>
                <a:lnTo>
                  <a:pt x="53829" y="0"/>
                </a:lnTo>
                <a:lnTo>
                  <a:pt x="58579" y="0"/>
                </a:lnTo>
                <a:lnTo>
                  <a:pt x="58579" y="23161"/>
                </a:lnTo>
                <a:close/>
              </a:path>
              <a:path w="59054" h="116205">
                <a:moveTo>
                  <a:pt x="26914" y="115808"/>
                </a:moveTo>
                <a:lnTo>
                  <a:pt x="0" y="115808"/>
                </a:lnTo>
                <a:lnTo>
                  <a:pt x="0" y="3563"/>
                </a:lnTo>
                <a:lnTo>
                  <a:pt x="25331" y="3563"/>
                </a:lnTo>
                <a:lnTo>
                  <a:pt x="25331" y="23161"/>
                </a:lnTo>
                <a:lnTo>
                  <a:pt x="58579" y="23161"/>
                </a:lnTo>
                <a:lnTo>
                  <a:pt x="58579" y="30288"/>
                </a:lnTo>
                <a:lnTo>
                  <a:pt x="50663" y="30288"/>
                </a:lnTo>
                <a:lnTo>
                  <a:pt x="38269" y="32710"/>
                </a:lnTo>
                <a:lnTo>
                  <a:pt x="31070" y="38974"/>
                </a:lnTo>
                <a:lnTo>
                  <a:pt x="27731" y="47576"/>
                </a:lnTo>
                <a:lnTo>
                  <a:pt x="26914" y="57013"/>
                </a:lnTo>
                <a:lnTo>
                  <a:pt x="26914" y="11580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848295" y="2000910"/>
            <a:ext cx="1030605" cy="443865"/>
          </a:xfrm>
          <a:custGeom>
            <a:avLst/>
            <a:gdLst/>
            <a:ahLst/>
            <a:cxnLst/>
            <a:rect l="l" t="t" r="r" b="b"/>
            <a:pathLst>
              <a:path w="1030604" h="443864">
                <a:moveTo>
                  <a:pt x="0" y="443635"/>
                </a:moveTo>
                <a:lnTo>
                  <a:pt x="1030479" y="443635"/>
                </a:lnTo>
                <a:lnTo>
                  <a:pt x="1030479" y="0"/>
                </a:lnTo>
                <a:lnTo>
                  <a:pt x="0" y="0"/>
                </a:lnTo>
                <a:lnTo>
                  <a:pt x="0" y="443635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848295" y="2000909"/>
            <a:ext cx="1030605" cy="443865"/>
          </a:xfrm>
          <a:custGeom>
            <a:avLst/>
            <a:gdLst/>
            <a:ahLst/>
            <a:cxnLst/>
            <a:rect l="l" t="t" r="r" b="b"/>
            <a:pathLst>
              <a:path w="1030604" h="443864">
                <a:moveTo>
                  <a:pt x="1030467" y="443635"/>
                </a:moveTo>
                <a:lnTo>
                  <a:pt x="0" y="443635"/>
                </a:lnTo>
                <a:lnTo>
                  <a:pt x="0" y="0"/>
                </a:lnTo>
                <a:lnTo>
                  <a:pt x="1030467" y="0"/>
                </a:lnTo>
              </a:path>
            </a:pathLst>
          </a:custGeom>
          <a:ln w="1050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077864" y="2154132"/>
            <a:ext cx="55880" cy="146685"/>
          </a:xfrm>
          <a:custGeom>
            <a:avLst/>
            <a:gdLst/>
            <a:ahLst/>
            <a:cxnLst/>
            <a:rect l="l" t="t" r="r" b="b"/>
            <a:pathLst>
              <a:path w="55879" h="146685">
                <a:moveTo>
                  <a:pt x="39580" y="32070"/>
                </a:moveTo>
                <a:lnTo>
                  <a:pt x="12665" y="32070"/>
                </a:lnTo>
                <a:lnTo>
                  <a:pt x="12665" y="0"/>
                </a:lnTo>
                <a:lnTo>
                  <a:pt x="39580" y="0"/>
                </a:lnTo>
                <a:lnTo>
                  <a:pt x="39580" y="32070"/>
                </a:lnTo>
                <a:close/>
              </a:path>
              <a:path w="55879" h="146685">
                <a:moveTo>
                  <a:pt x="55413" y="51668"/>
                </a:moveTo>
                <a:lnTo>
                  <a:pt x="0" y="51668"/>
                </a:lnTo>
                <a:lnTo>
                  <a:pt x="0" y="32070"/>
                </a:lnTo>
                <a:lnTo>
                  <a:pt x="55413" y="32070"/>
                </a:lnTo>
                <a:lnTo>
                  <a:pt x="55413" y="51668"/>
                </a:lnTo>
                <a:close/>
              </a:path>
              <a:path w="55879" h="146685">
                <a:moveTo>
                  <a:pt x="47496" y="146096"/>
                </a:moveTo>
                <a:lnTo>
                  <a:pt x="39580" y="146096"/>
                </a:lnTo>
                <a:lnTo>
                  <a:pt x="26024" y="144203"/>
                </a:lnTo>
                <a:lnTo>
                  <a:pt x="17811" y="138970"/>
                </a:lnTo>
                <a:lnTo>
                  <a:pt x="13754" y="131064"/>
                </a:lnTo>
                <a:lnTo>
                  <a:pt x="12665" y="121153"/>
                </a:lnTo>
                <a:lnTo>
                  <a:pt x="12665" y="51668"/>
                </a:lnTo>
                <a:lnTo>
                  <a:pt x="39580" y="51668"/>
                </a:lnTo>
                <a:lnTo>
                  <a:pt x="39580" y="122935"/>
                </a:lnTo>
                <a:lnTo>
                  <a:pt x="55413" y="122935"/>
                </a:lnTo>
                <a:lnTo>
                  <a:pt x="55413" y="144315"/>
                </a:lnTo>
                <a:lnTo>
                  <a:pt x="52246" y="144315"/>
                </a:lnTo>
                <a:lnTo>
                  <a:pt x="47496" y="14609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150692" y="2145224"/>
            <a:ext cx="90805" cy="153670"/>
          </a:xfrm>
          <a:custGeom>
            <a:avLst/>
            <a:gdLst/>
            <a:ahLst/>
            <a:cxnLst/>
            <a:rect l="l" t="t" r="r" b="b"/>
            <a:pathLst>
              <a:path w="90804" h="153669">
                <a:moveTo>
                  <a:pt x="26914" y="153223"/>
                </a:moveTo>
                <a:lnTo>
                  <a:pt x="0" y="153223"/>
                </a:lnTo>
                <a:lnTo>
                  <a:pt x="0" y="0"/>
                </a:lnTo>
                <a:lnTo>
                  <a:pt x="26914" y="0"/>
                </a:lnTo>
                <a:lnTo>
                  <a:pt x="26914" y="55231"/>
                </a:lnTo>
                <a:lnTo>
                  <a:pt x="85721" y="55231"/>
                </a:lnTo>
                <a:lnTo>
                  <a:pt x="87696" y="58461"/>
                </a:lnTo>
                <a:lnTo>
                  <a:pt x="88302" y="62358"/>
                </a:lnTo>
                <a:lnTo>
                  <a:pt x="47496" y="62358"/>
                </a:lnTo>
                <a:lnTo>
                  <a:pt x="39605" y="64028"/>
                </a:lnTo>
                <a:lnTo>
                  <a:pt x="33049" y="69039"/>
                </a:lnTo>
                <a:lnTo>
                  <a:pt x="28572" y="77391"/>
                </a:lnTo>
                <a:lnTo>
                  <a:pt x="26914" y="89083"/>
                </a:lnTo>
                <a:lnTo>
                  <a:pt x="26914" y="153223"/>
                </a:lnTo>
                <a:close/>
              </a:path>
              <a:path w="90804" h="153669">
                <a:moveTo>
                  <a:pt x="85721" y="55231"/>
                </a:moveTo>
                <a:lnTo>
                  <a:pt x="26914" y="55231"/>
                </a:lnTo>
                <a:lnTo>
                  <a:pt x="30699" y="48689"/>
                </a:lnTo>
                <a:lnTo>
                  <a:pt x="37008" y="42982"/>
                </a:lnTo>
                <a:lnTo>
                  <a:pt x="45394" y="38946"/>
                </a:lnTo>
                <a:lnTo>
                  <a:pt x="55413" y="37415"/>
                </a:lnTo>
                <a:lnTo>
                  <a:pt x="69538" y="39753"/>
                </a:lnTo>
                <a:lnTo>
                  <a:pt x="80546" y="46768"/>
                </a:lnTo>
                <a:lnTo>
                  <a:pt x="85721" y="55231"/>
                </a:lnTo>
                <a:close/>
              </a:path>
              <a:path w="90804" h="153669">
                <a:moveTo>
                  <a:pt x="90244" y="153223"/>
                </a:moveTo>
                <a:lnTo>
                  <a:pt x="64912" y="153223"/>
                </a:lnTo>
                <a:lnTo>
                  <a:pt x="64912" y="83738"/>
                </a:lnTo>
                <a:lnTo>
                  <a:pt x="64417" y="77391"/>
                </a:lnTo>
                <a:lnTo>
                  <a:pt x="62141" y="70375"/>
                </a:lnTo>
                <a:lnTo>
                  <a:pt x="56897" y="64696"/>
                </a:lnTo>
                <a:lnTo>
                  <a:pt x="47496" y="62358"/>
                </a:lnTo>
                <a:lnTo>
                  <a:pt x="88302" y="62358"/>
                </a:lnTo>
                <a:lnTo>
                  <a:pt x="90244" y="74830"/>
                </a:lnTo>
                <a:lnTo>
                  <a:pt x="90244" y="15322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266268" y="2182639"/>
            <a:ext cx="59055" cy="116205"/>
          </a:xfrm>
          <a:custGeom>
            <a:avLst/>
            <a:gdLst/>
            <a:ahLst/>
            <a:cxnLst/>
            <a:rect l="l" t="t" r="r" b="b"/>
            <a:pathLst>
              <a:path w="59054" h="116205">
                <a:moveTo>
                  <a:pt x="58579" y="23161"/>
                </a:moveTo>
                <a:lnTo>
                  <a:pt x="26914" y="23161"/>
                </a:lnTo>
                <a:lnTo>
                  <a:pt x="30897" y="14281"/>
                </a:lnTo>
                <a:lnTo>
                  <a:pt x="36216" y="6903"/>
                </a:lnTo>
                <a:lnTo>
                  <a:pt x="43613" y="1865"/>
                </a:lnTo>
                <a:lnTo>
                  <a:pt x="53829" y="0"/>
                </a:lnTo>
                <a:lnTo>
                  <a:pt x="58579" y="0"/>
                </a:lnTo>
                <a:lnTo>
                  <a:pt x="58579" y="23161"/>
                </a:lnTo>
                <a:close/>
              </a:path>
              <a:path w="59054" h="116205">
                <a:moveTo>
                  <a:pt x="26914" y="115808"/>
                </a:moveTo>
                <a:lnTo>
                  <a:pt x="0" y="115808"/>
                </a:lnTo>
                <a:lnTo>
                  <a:pt x="0" y="3563"/>
                </a:lnTo>
                <a:lnTo>
                  <a:pt x="25331" y="3563"/>
                </a:lnTo>
                <a:lnTo>
                  <a:pt x="25331" y="23161"/>
                </a:lnTo>
                <a:lnTo>
                  <a:pt x="58579" y="23161"/>
                </a:lnTo>
                <a:lnTo>
                  <a:pt x="58579" y="30288"/>
                </a:lnTo>
                <a:lnTo>
                  <a:pt x="50663" y="30288"/>
                </a:lnTo>
                <a:lnTo>
                  <a:pt x="38269" y="32710"/>
                </a:lnTo>
                <a:lnTo>
                  <a:pt x="31070" y="38974"/>
                </a:lnTo>
                <a:lnTo>
                  <a:pt x="27731" y="47576"/>
                </a:lnTo>
                <a:lnTo>
                  <a:pt x="26914" y="57013"/>
                </a:lnTo>
                <a:lnTo>
                  <a:pt x="26914" y="11580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332764" y="2182639"/>
            <a:ext cx="95250" cy="119380"/>
          </a:xfrm>
          <a:custGeom>
            <a:avLst/>
            <a:gdLst/>
            <a:ahLst/>
            <a:cxnLst/>
            <a:rect l="l" t="t" r="r" b="b"/>
            <a:pathLst>
              <a:path w="95250" h="119380">
                <a:moveTo>
                  <a:pt x="50663" y="119371"/>
                </a:moveTo>
                <a:lnTo>
                  <a:pt x="30724" y="116142"/>
                </a:lnTo>
                <a:lnTo>
                  <a:pt x="14644" y="105563"/>
                </a:lnTo>
                <a:lnTo>
                  <a:pt x="3908" y="86299"/>
                </a:lnTo>
                <a:lnTo>
                  <a:pt x="0" y="57013"/>
                </a:lnTo>
                <a:lnTo>
                  <a:pt x="1410" y="42091"/>
                </a:lnTo>
                <a:lnTo>
                  <a:pt x="7718" y="23161"/>
                </a:lnTo>
                <a:lnTo>
                  <a:pt x="22041" y="6903"/>
                </a:lnTo>
                <a:lnTo>
                  <a:pt x="47496" y="0"/>
                </a:lnTo>
                <a:lnTo>
                  <a:pt x="63601" y="2477"/>
                </a:lnTo>
                <a:lnTo>
                  <a:pt x="78963" y="11803"/>
                </a:lnTo>
                <a:lnTo>
                  <a:pt x="86913" y="24943"/>
                </a:lnTo>
                <a:lnTo>
                  <a:pt x="47496" y="24943"/>
                </a:lnTo>
                <a:lnTo>
                  <a:pt x="39160" y="26558"/>
                </a:lnTo>
                <a:lnTo>
                  <a:pt x="33049" y="31179"/>
                </a:lnTo>
                <a:lnTo>
                  <a:pt x="29017" y="38472"/>
                </a:lnTo>
                <a:lnTo>
                  <a:pt x="26914" y="48105"/>
                </a:lnTo>
                <a:lnTo>
                  <a:pt x="92948" y="48105"/>
                </a:lnTo>
                <a:lnTo>
                  <a:pt x="94993" y="62358"/>
                </a:lnTo>
                <a:lnTo>
                  <a:pt x="94993" y="67703"/>
                </a:lnTo>
                <a:lnTo>
                  <a:pt x="26914" y="67703"/>
                </a:lnTo>
                <a:lnTo>
                  <a:pt x="27508" y="74885"/>
                </a:lnTo>
                <a:lnTo>
                  <a:pt x="30477" y="83738"/>
                </a:lnTo>
                <a:lnTo>
                  <a:pt x="37601" y="91254"/>
                </a:lnTo>
                <a:lnTo>
                  <a:pt x="50663" y="94428"/>
                </a:lnTo>
                <a:lnTo>
                  <a:pt x="89383" y="94428"/>
                </a:lnTo>
                <a:lnTo>
                  <a:pt x="86954" y="99829"/>
                </a:lnTo>
                <a:lnTo>
                  <a:pt x="75797" y="111354"/>
                </a:lnTo>
                <a:lnTo>
                  <a:pt x="63156" y="117534"/>
                </a:lnTo>
                <a:lnTo>
                  <a:pt x="50663" y="119371"/>
                </a:lnTo>
                <a:close/>
              </a:path>
              <a:path w="95250" h="119380">
                <a:moveTo>
                  <a:pt x="92948" y="48105"/>
                </a:moveTo>
                <a:lnTo>
                  <a:pt x="68079" y="48105"/>
                </a:lnTo>
                <a:lnTo>
                  <a:pt x="65530" y="36969"/>
                </a:lnTo>
                <a:lnTo>
                  <a:pt x="60756" y="29842"/>
                </a:lnTo>
                <a:lnTo>
                  <a:pt x="54497" y="26056"/>
                </a:lnTo>
                <a:lnTo>
                  <a:pt x="47496" y="24943"/>
                </a:lnTo>
                <a:lnTo>
                  <a:pt x="86913" y="24943"/>
                </a:lnTo>
                <a:lnTo>
                  <a:pt x="90466" y="30817"/>
                </a:lnTo>
                <a:lnTo>
                  <a:pt x="92948" y="48105"/>
                </a:lnTo>
                <a:close/>
              </a:path>
              <a:path w="95250" h="119380">
                <a:moveTo>
                  <a:pt x="89383" y="94428"/>
                </a:moveTo>
                <a:lnTo>
                  <a:pt x="56996" y="94428"/>
                </a:lnTo>
                <a:lnTo>
                  <a:pt x="64912" y="90865"/>
                </a:lnTo>
                <a:lnTo>
                  <a:pt x="66495" y="81956"/>
                </a:lnTo>
                <a:lnTo>
                  <a:pt x="94993" y="81956"/>
                </a:lnTo>
                <a:lnTo>
                  <a:pt x="89383" y="9442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440424" y="2182639"/>
            <a:ext cx="93980" cy="119380"/>
          </a:xfrm>
          <a:custGeom>
            <a:avLst/>
            <a:gdLst/>
            <a:ahLst/>
            <a:cxnLst/>
            <a:rect l="l" t="t" r="r" b="b"/>
            <a:pathLst>
              <a:path w="93979" h="119380">
                <a:moveTo>
                  <a:pt x="28498" y="39196"/>
                </a:moveTo>
                <a:lnTo>
                  <a:pt x="3166" y="39196"/>
                </a:lnTo>
                <a:lnTo>
                  <a:pt x="7866" y="18791"/>
                </a:lnTo>
                <a:lnTo>
                  <a:pt x="18207" y="6903"/>
                </a:lnTo>
                <a:lnTo>
                  <a:pt x="32109" y="1364"/>
                </a:lnTo>
                <a:lnTo>
                  <a:pt x="47496" y="0"/>
                </a:lnTo>
                <a:lnTo>
                  <a:pt x="59692" y="1252"/>
                </a:lnTo>
                <a:lnTo>
                  <a:pt x="72630" y="6013"/>
                </a:lnTo>
                <a:lnTo>
                  <a:pt x="82897" y="15784"/>
                </a:lnTo>
                <a:lnTo>
                  <a:pt x="84790" y="23161"/>
                </a:lnTo>
                <a:lnTo>
                  <a:pt x="31664" y="23161"/>
                </a:lnTo>
                <a:lnTo>
                  <a:pt x="28498" y="32070"/>
                </a:lnTo>
                <a:lnTo>
                  <a:pt x="28498" y="39196"/>
                </a:lnTo>
                <a:close/>
              </a:path>
              <a:path w="93979" h="119380">
                <a:moveTo>
                  <a:pt x="30081" y="119371"/>
                </a:moveTo>
                <a:lnTo>
                  <a:pt x="18701" y="117339"/>
                </a:lnTo>
                <a:lnTo>
                  <a:pt x="9103" y="111131"/>
                </a:lnTo>
                <a:lnTo>
                  <a:pt x="2473" y="100580"/>
                </a:lnTo>
                <a:lnTo>
                  <a:pt x="0" y="85520"/>
                </a:lnTo>
                <a:lnTo>
                  <a:pt x="2003" y="71183"/>
                </a:lnTo>
                <a:lnTo>
                  <a:pt x="7718" y="60354"/>
                </a:lnTo>
                <a:lnTo>
                  <a:pt x="16698" y="53199"/>
                </a:lnTo>
                <a:lnTo>
                  <a:pt x="28498" y="49886"/>
                </a:lnTo>
                <a:lnTo>
                  <a:pt x="52246" y="46323"/>
                </a:lnTo>
                <a:lnTo>
                  <a:pt x="61746" y="42760"/>
                </a:lnTo>
                <a:lnTo>
                  <a:pt x="61746" y="24943"/>
                </a:lnTo>
                <a:lnTo>
                  <a:pt x="50663" y="23161"/>
                </a:lnTo>
                <a:lnTo>
                  <a:pt x="84790" y="23161"/>
                </a:lnTo>
                <a:lnTo>
                  <a:pt x="87077" y="32070"/>
                </a:lnTo>
                <a:lnTo>
                  <a:pt x="87077" y="60576"/>
                </a:lnTo>
                <a:lnTo>
                  <a:pt x="61746" y="60576"/>
                </a:lnTo>
                <a:lnTo>
                  <a:pt x="58579" y="62358"/>
                </a:lnTo>
                <a:lnTo>
                  <a:pt x="53829" y="64140"/>
                </a:lnTo>
                <a:lnTo>
                  <a:pt x="44330" y="65921"/>
                </a:lnTo>
                <a:lnTo>
                  <a:pt x="36686" y="68455"/>
                </a:lnTo>
                <a:lnTo>
                  <a:pt x="30675" y="71489"/>
                </a:lnTo>
                <a:lnTo>
                  <a:pt x="26741" y="76194"/>
                </a:lnTo>
                <a:lnTo>
                  <a:pt x="25331" y="83738"/>
                </a:lnTo>
                <a:lnTo>
                  <a:pt x="25331" y="94428"/>
                </a:lnTo>
                <a:lnTo>
                  <a:pt x="33247" y="97991"/>
                </a:lnTo>
                <a:lnTo>
                  <a:pt x="87077" y="97991"/>
                </a:lnTo>
                <a:lnTo>
                  <a:pt x="87077" y="101555"/>
                </a:lnTo>
                <a:lnTo>
                  <a:pt x="61746" y="101555"/>
                </a:lnTo>
                <a:lnTo>
                  <a:pt x="57243" y="107345"/>
                </a:lnTo>
                <a:lnTo>
                  <a:pt x="50663" y="113136"/>
                </a:lnTo>
                <a:lnTo>
                  <a:pt x="41708" y="117590"/>
                </a:lnTo>
                <a:lnTo>
                  <a:pt x="30081" y="119371"/>
                </a:lnTo>
                <a:close/>
              </a:path>
              <a:path w="93979" h="119380">
                <a:moveTo>
                  <a:pt x="87077" y="97991"/>
                </a:moveTo>
                <a:lnTo>
                  <a:pt x="37997" y="97991"/>
                </a:lnTo>
                <a:lnTo>
                  <a:pt x="46383" y="96377"/>
                </a:lnTo>
                <a:lnTo>
                  <a:pt x="54027" y="91756"/>
                </a:lnTo>
                <a:lnTo>
                  <a:pt x="59593" y="84462"/>
                </a:lnTo>
                <a:lnTo>
                  <a:pt x="61746" y="74830"/>
                </a:lnTo>
                <a:lnTo>
                  <a:pt x="61746" y="60576"/>
                </a:lnTo>
                <a:lnTo>
                  <a:pt x="87077" y="60576"/>
                </a:lnTo>
                <a:lnTo>
                  <a:pt x="87077" y="97991"/>
                </a:lnTo>
                <a:close/>
              </a:path>
              <a:path w="93979" h="119380">
                <a:moveTo>
                  <a:pt x="93410" y="115808"/>
                </a:moveTo>
                <a:lnTo>
                  <a:pt x="64912" y="115808"/>
                </a:lnTo>
                <a:lnTo>
                  <a:pt x="63329" y="110463"/>
                </a:lnTo>
                <a:lnTo>
                  <a:pt x="63329" y="108681"/>
                </a:lnTo>
                <a:lnTo>
                  <a:pt x="61746" y="101555"/>
                </a:lnTo>
                <a:lnTo>
                  <a:pt x="87077" y="101555"/>
                </a:lnTo>
                <a:lnTo>
                  <a:pt x="87077" y="106900"/>
                </a:lnTo>
                <a:lnTo>
                  <a:pt x="90244" y="110463"/>
                </a:lnTo>
                <a:lnTo>
                  <a:pt x="93410" y="110463"/>
                </a:lnTo>
                <a:lnTo>
                  <a:pt x="93410" y="11580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546501" y="2145224"/>
            <a:ext cx="97155" cy="156845"/>
          </a:xfrm>
          <a:custGeom>
            <a:avLst/>
            <a:gdLst/>
            <a:ahLst/>
            <a:cxnLst/>
            <a:rect l="l" t="t" r="r" b="b"/>
            <a:pathLst>
              <a:path w="97154" h="156844">
                <a:moveTo>
                  <a:pt x="96577" y="55231"/>
                </a:moveTo>
                <a:lnTo>
                  <a:pt x="71245" y="55231"/>
                </a:lnTo>
                <a:lnTo>
                  <a:pt x="71245" y="0"/>
                </a:lnTo>
                <a:lnTo>
                  <a:pt x="96577" y="0"/>
                </a:lnTo>
                <a:lnTo>
                  <a:pt x="96577" y="55231"/>
                </a:lnTo>
                <a:close/>
              </a:path>
              <a:path w="97154" h="156844">
                <a:moveTo>
                  <a:pt x="42747" y="156786"/>
                </a:moveTo>
                <a:lnTo>
                  <a:pt x="23377" y="151553"/>
                </a:lnTo>
                <a:lnTo>
                  <a:pt x="10093" y="137634"/>
                </a:lnTo>
                <a:lnTo>
                  <a:pt x="2449" y="117701"/>
                </a:lnTo>
                <a:lnTo>
                  <a:pt x="0" y="94428"/>
                </a:lnTo>
                <a:lnTo>
                  <a:pt x="3314" y="69735"/>
                </a:lnTo>
                <a:lnTo>
                  <a:pt x="12270" y="51891"/>
                </a:lnTo>
                <a:lnTo>
                  <a:pt x="25381" y="41061"/>
                </a:lnTo>
                <a:lnTo>
                  <a:pt x="41164" y="37415"/>
                </a:lnTo>
                <a:lnTo>
                  <a:pt x="52543" y="39196"/>
                </a:lnTo>
                <a:lnTo>
                  <a:pt x="60954" y="43650"/>
                </a:lnTo>
                <a:lnTo>
                  <a:pt x="66990" y="49441"/>
                </a:lnTo>
                <a:lnTo>
                  <a:pt x="71245" y="55231"/>
                </a:lnTo>
                <a:lnTo>
                  <a:pt x="96577" y="55231"/>
                </a:lnTo>
                <a:lnTo>
                  <a:pt x="96577" y="62358"/>
                </a:lnTo>
                <a:lnTo>
                  <a:pt x="49080" y="62358"/>
                </a:lnTo>
                <a:lnTo>
                  <a:pt x="38937" y="65420"/>
                </a:lnTo>
                <a:lnTo>
                  <a:pt x="32060" y="73493"/>
                </a:lnTo>
                <a:lnTo>
                  <a:pt x="28151" y="84907"/>
                </a:lnTo>
                <a:lnTo>
                  <a:pt x="26914" y="97991"/>
                </a:lnTo>
                <a:lnTo>
                  <a:pt x="27929" y="108542"/>
                </a:lnTo>
                <a:lnTo>
                  <a:pt x="31466" y="119594"/>
                </a:lnTo>
                <a:lnTo>
                  <a:pt x="38269" y="128308"/>
                </a:lnTo>
                <a:lnTo>
                  <a:pt x="49080" y="131843"/>
                </a:lnTo>
                <a:lnTo>
                  <a:pt x="96577" y="131843"/>
                </a:lnTo>
                <a:lnTo>
                  <a:pt x="96577" y="138970"/>
                </a:lnTo>
                <a:lnTo>
                  <a:pt x="71245" y="138970"/>
                </a:lnTo>
                <a:lnTo>
                  <a:pt x="65456" y="147015"/>
                </a:lnTo>
                <a:lnTo>
                  <a:pt x="58183" y="152555"/>
                </a:lnTo>
                <a:lnTo>
                  <a:pt x="50317" y="155756"/>
                </a:lnTo>
                <a:lnTo>
                  <a:pt x="42747" y="156786"/>
                </a:lnTo>
                <a:close/>
              </a:path>
              <a:path w="97154" h="156844">
                <a:moveTo>
                  <a:pt x="96577" y="131843"/>
                </a:moveTo>
                <a:lnTo>
                  <a:pt x="49080" y="131843"/>
                </a:lnTo>
                <a:lnTo>
                  <a:pt x="59222" y="129087"/>
                </a:lnTo>
                <a:lnTo>
                  <a:pt x="66099" y="121821"/>
                </a:lnTo>
                <a:lnTo>
                  <a:pt x="70008" y="111549"/>
                </a:lnTo>
                <a:lnTo>
                  <a:pt x="71245" y="99773"/>
                </a:lnTo>
                <a:lnTo>
                  <a:pt x="70453" y="86411"/>
                </a:lnTo>
                <a:lnTo>
                  <a:pt x="67287" y="74384"/>
                </a:lnTo>
                <a:lnTo>
                  <a:pt x="60558" y="65699"/>
                </a:lnTo>
                <a:lnTo>
                  <a:pt x="49080" y="62358"/>
                </a:lnTo>
                <a:lnTo>
                  <a:pt x="96577" y="62358"/>
                </a:lnTo>
                <a:lnTo>
                  <a:pt x="96577" y="131843"/>
                </a:lnTo>
                <a:close/>
              </a:path>
              <a:path w="97154" h="156844">
                <a:moveTo>
                  <a:pt x="96577" y="153223"/>
                </a:moveTo>
                <a:lnTo>
                  <a:pt x="71245" y="153223"/>
                </a:lnTo>
                <a:lnTo>
                  <a:pt x="71245" y="138970"/>
                </a:lnTo>
                <a:lnTo>
                  <a:pt x="96577" y="138970"/>
                </a:lnTo>
                <a:lnTo>
                  <a:pt x="96577" y="15322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519738" y="2223614"/>
            <a:ext cx="1591310" cy="0"/>
          </a:xfrm>
          <a:custGeom>
            <a:avLst/>
            <a:gdLst/>
            <a:ahLst/>
            <a:cxnLst/>
            <a:rect l="l" t="t" r="r" b="b"/>
            <a:pathLst>
              <a:path w="1591310" h="0">
                <a:moveTo>
                  <a:pt x="1591148" y="0"/>
                </a:moveTo>
                <a:lnTo>
                  <a:pt x="1591148" y="0"/>
                </a:lnTo>
                <a:lnTo>
                  <a:pt x="0" y="0"/>
                </a:lnTo>
              </a:path>
            </a:pathLst>
          </a:custGeom>
          <a:ln w="2316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069721" y="2177294"/>
            <a:ext cx="97155" cy="91440"/>
          </a:xfrm>
          <a:custGeom>
            <a:avLst/>
            <a:gdLst/>
            <a:ahLst/>
            <a:cxnLst/>
            <a:rect l="l" t="t" r="r" b="b"/>
            <a:pathLst>
              <a:path w="97154" h="91439">
                <a:moveTo>
                  <a:pt x="0" y="90865"/>
                </a:moveTo>
                <a:lnTo>
                  <a:pt x="17415" y="46323"/>
                </a:lnTo>
                <a:lnTo>
                  <a:pt x="0" y="0"/>
                </a:lnTo>
                <a:lnTo>
                  <a:pt x="96577" y="46323"/>
                </a:lnTo>
                <a:lnTo>
                  <a:pt x="0" y="9086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684017" y="2444541"/>
            <a:ext cx="388620" cy="797560"/>
          </a:xfrm>
          <a:custGeom>
            <a:avLst/>
            <a:gdLst/>
            <a:ahLst/>
            <a:cxnLst/>
            <a:rect l="l" t="t" r="r" b="b"/>
            <a:pathLst>
              <a:path w="388620" h="797560">
                <a:moveTo>
                  <a:pt x="0" y="64140"/>
                </a:moveTo>
                <a:lnTo>
                  <a:pt x="0" y="662781"/>
                </a:lnTo>
                <a:lnTo>
                  <a:pt x="3458" y="692093"/>
                </a:lnTo>
                <a:lnTo>
                  <a:pt x="28737" y="740571"/>
                </a:lnTo>
                <a:lnTo>
                  <a:pt x="73177" y="774755"/>
                </a:lnTo>
                <a:lnTo>
                  <a:pt x="130398" y="793722"/>
                </a:lnTo>
                <a:lnTo>
                  <a:pt x="161806" y="797210"/>
                </a:lnTo>
                <a:lnTo>
                  <a:pt x="194017" y="796548"/>
                </a:lnTo>
                <a:lnTo>
                  <a:pt x="257653" y="782311"/>
                </a:lnTo>
                <a:lnTo>
                  <a:pt x="314923" y="750089"/>
                </a:lnTo>
                <a:lnTo>
                  <a:pt x="359447" y="698958"/>
                </a:lnTo>
                <a:lnTo>
                  <a:pt x="384841" y="627997"/>
                </a:lnTo>
                <a:lnTo>
                  <a:pt x="388371" y="584792"/>
                </a:lnTo>
                <a:lnTo>
                  <a:pt x="384725" y="536282"/>
                </a:lnTo>
                <a:lnTo>
                  <a:pt x="303980" y="0"/>
                </a:lnTo>
              </a:path>
            </a:pathLst>
          </a:custGeom>
          <a:ln w="2107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642852" y="2444545"/>
            <a:ext cx="82550" cy="109220"/>
          </a:xfrm>
          <a:custGeom>
            <a:avLst/>
            <a:gdLst/>
            <a:ahLst/>
            <a:cxnLst/>
            <a:rect l="l" t="t" r="r" b="b"/>
            <a:pathLst>
              <a:path w="82550" h="109219">
                <a:moveTo>
                  <a:pt x="0" y="108681"/>
                </a:moveTo>
                <a:lnTo>
                  <a:pt x="41164" y="0"/>
                </a:lnTo>
                <a:lnTo>
                  <a:pt x="74905" y="89083"/>
                </a:lnTo>
                <a:lnTo>
                  <a:pt x="41164" y="89083"/>
                </a:lnTo>
                <a:lnTo>
                  <a:pt x="0" y="108681"/>
                </a:lnTo>
                <a:close/>
              </a:path>
              <a:path w="82550" h="109219">
                <a:moveTo>
                  <a:pt x="82328" y="108681"/>
                </a:moveTo>
                <a:lnTo>
                  <a:pt x="41164" y="89083"/>
                </a:lnTo>
                <a:lnTo>
                  <a:pt x="74905" y="89083"/>
                </a:lnTo>
                <a:lnTo>
                  <a:pt x="82328" y="10868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201735" y="2223613"/>
            <a:ext cx="1590040" cy="0"/>
          </a:xfrm>
          <a:custGeom>
            <a:avLst/>
            <a:gdLst/>
            <a:ahLst/>
            <a:cxnLst/>
            <a:rect l="l" t="t" r="r" b="b"/>
            <a:pathLst>
              <a:path w="1590040" h="0">
                <a:moveTo>
                  <a:pt x="1589565" y="0"/>
                </a:moveTo>
                <a:lnTo>
                  <a:pt x="1589565" y="0"/>
                </a:lnTo>
                <a:lnTo>
                  <a:pt x="0" y="0"/>
                </a:lnTo>
              </a:path>
            </a:pathLst>
          </a:custGeom>
          <a:ln w="2316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751718" y="2177294"/>
            <a:ext cx="97155" cy="91440"/>
          </a:xfrm>
          <a:custGeom>
            <a:avLst/>
            <a:gdLst/>
            <a:ahLst/>
            <a:cxnLst/>
            <a:rect l="l" t="t" r="r" b="b"/>
            <a:pathLst>
              <a:path w="97154" h="91439">
                <a:moveTo>
                  <a:pt x="0" y="90865"/>
                </a:moveTo>
                <a:lnTo>
                  <a:pt x="17415" y="46323"/>
                </a:lnTo>
                <a:lnTo>
                  <a:pt x="0" y="0"/>
                </a:lnTo>
                <a:lnTo>
                  <a:pt x="96577" y="46323"/>
                </a:lnTo>
                <a:lnTo>
                  <a:pt x="0" y="9086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80" name="object 8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81" name="object 8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4.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018155">
              <a:lnSpc>
                <a:spcPct val="100000"/>
              </a:lnSpc>
            </a:pPr>
            <a:r>
              <a:rPr dirty="0" spc="-5"/>
              <a:t>Benefits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4.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85189" y="1273111"/>
            <a:ext cx="6902450" cy="24930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48514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 b="1">
                <a:latin typeface="Arial"/>
                <a:cs typeface="Arial"/>
              </a:rPr>
              <a:t>Responsiveness </a:t>
            </a:r>
            <a:r>
              <a:rPr dirty="0" sz="1800" spc="-5" b="1">
                <a:latin typeface="Arial"/>
                <a:cs typeface="Arial"/>
              </a:rPr>
              <a:t>– </a:t>
            </a:r>
            <a:r>
              <a:rPr dirty="0" sz="1800" spc="-5">
                <a:latin typeface="Arial"/>
                <a:cs typeface="Arial"/>
              </a:rPr>
              <a:t>may allow </a:t>
            </a:r>
            <a:r>
              <a:rPr dirty="0" sz="1800" spc="-10">
                <a:latin typeface="Arial"/>
                <a:cs typeface="Arial"/>
              </a:rPr>
              <a:t>continued execution </a:t>
            </a:r>
            <a:r>
              <a:rPr dirty="0" sz="1800" spc="-5">
                <a:latin typeface="Arial"/>
                <a:cs typeface="Arial"/>
              </a:rPr>
              <a:t>if part </a:t>
            </a:r>
            <a:r>
              <a:rPr dirty="0" sz="1800" spc="-10">
                <a:latin typeface="Arial"/>
                <a:cs typeface="Arial"/>
              </a:rPr>
              <a:t>of  </a:t>
            </a:r>
            <a:r>
              <a:rPr dirty="0" sz="1800" spc="-5">
                <a:latin typeface="Arial"/>
                <a:cs typeface="Arial"/>
              </a:rPr>
              <a:t>process is </a:t>
            </a:r>
            <a:r>
              <a:rPr dirty="0" sz="1800" spc="-10">
                <a:latin typeface="Arial"/>
                <a:cs typeface="Arial"/>
              </a:rPr>
              <a:t>blocked, especially </a:t>
            </a:r>
            <a:r>
              <a:rPr dirty="0" sz="1800" spc="-5">
                <a:latin typeface="Arial"/>
                <a:cs typeface="Arial"/>
              </a:rPr>
              <a:t>important for </a:t>
            </a:r>
            <a:r>
              <a:rPr dirty="0" sz="1800" spc="-10">
                <a:latin typeface="Arial"/>
                <a:cs typeface="Arial"/>
              </a:rPr>
              <a:t>user</a:t>
            </a:r>
            <a:r>
              <a:rPr dirty="0" sz="1800" spc="1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interfaces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 b="1">
                <a:latin typeface="Arial"/>
                <a:cs typeface="Arial"/>
              </a:rPr>
              <a:t>Resource </a:t>
            </a:r>
            <a:r>
              <a:rPr dirty="0" sz="1800" spc="-5" b="1">
                <a:latin typeface="Arial"/>
                <a:cs typeface="Arial"/>
              </a:rPr>
              <a:t>Sharing – </a:t>
            </a:r>
            <a:r>
              <a:rPr dirty="0" sz="1800" spc="-10">
                <a:latin typeface="Arial"/>
                <a:cs typeface="Arial"/>
              </a:rPr>
              <a:t>threads </a:t>
            </a:r>
            <a:r>
              <a:rPr dirty="0" sz="1800" spc="-5">
                <a:latin typeface="Arial"/>
                <a:cs typeface="Arial"/>
              </a:rPr>
              <a:t>share resources of process, </a:t>
            </a:r>
            <a:r>
              <a:rPr dirty="0" sz="1800" spc="-10">
                <a:latin typeface="Arial"/>
                <a:cs typeface="Arial"/>
              </a:rPr>
              <a:t>easier  than shared </a:t>
            </a:r>
            <a:r>
              <a:rPr dirty="0" sz="1800" spc="-5">
                <a:latin typeface="Arial"/>
                <a:cs typeface="Arial"/>
              </a:rPr>
              <a:t>memory </a:t>
            </a:r>
            <a:r>
              <a:rPr dirty="0" sz="1800" spc="-10">
                <a:latin typeface="Arial"/>
                <a:cs typeface="Arial"/>
              </a:rPr>
              <a:t>or </a:t>
            </a:r>
            <a:r>
              <a:rPr dirty="0" sz="1800" spc="-5">
                <a:latin typeface="Arial"/>
                <a:cs typeface="Arial"/>
              </a:rPr>
              <a:t>message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passing</a:t>
            </a:r>
            <a:endParaRPr sz="1800">
              <a:latin typeface="Arial"/>
              <a:cs typeface="Arial"/>
            </a:endParaRPr>
          </a:p>
          <a:p>
            <a:pPr marL="354965" marR="414020" indent="-34226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 b="1">
                <a:latin typeface="Arial"/>
                <a:cs typeface="Arial"/>
              </a:rPr>
              <a:t>Economy – </a:t>
            </a:r>
            <a:r>
              <a:rPr dirty="0" sz="1800" spc="-10">
                <a:latin typeface="Arial"/>
                <a:cs typeface="Arial"/>
              </a:rPr>
              <a:t>cheaper than </a:t>
            </a:r>
            <a:r>
              <a:rPr dirty="0" sz="1800" spc="-5">
                <a:latin typeface="Arial"/>
                <a:cs typeface="Arial"/>
              </a:rPr>
              <a:t>process creation, thread </a:t>
            </a:r>
            <a:r>
              <a:rPr dirty="0" sz="1800" spc="-10">
                <a:latin typeface="Arial"/>
                <a:cs typeface="Arial"/>
              </a:rPr>
              <a:t>switching  </a:t>
            </a:r>
            <a:r>
              <a:rPr dirty="0" sz="1800" spc="-15">
                <a:latin typeface="Arial"/>
                <a:cs typeface="Arial"/>
              </a:rPr>
              <a:t>lower </a:t>
            </a:r>
            <a:r>
              <a:rPr dirty="0" sz="1800" spc="-10">
                <a:latin typeface="Arial"/>
                <a:cs typeface="Arial"/>
              </a:rPr>
              <a:t>overhead than context</a:t>
            </a:r>
            <a:r>
              <a:rPr dirty="0" sz="1800" spc="1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switching</a:t>
            </a:r>
            <a:endParaRPr sz="1800">
              <a:latin typeface="Arial"/>
              <a:cs typeface="Arial"/>
            </a:endParaRPr>
          </a:p>
          <a:p>
            <a:pPr marL="354965" marR="500380" indent="-34226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 b="1">
                <a:latin typeface="Arial"/>
                <a:cs typeface="Arial"/>
              </a:rPr>
              <a:t>Scalability – </a:t>
            </a:r>
            <a:r>
              <a:rPr dirty="0" sz="1800" spc="-5">
                <a:latin typeface="Arial"/>
                <a:cs typeface="Arial"/>
              </a:rPr>
              <a:t>process can take </a:t>
            </a:r>
            <a:r>
              <a:rPr dirty="0" sz="1800" spc="-10">
                <a:latin typeface="Arial"/>
                <a:cs typeface="Arial"/>
              </a:rPr>
              <a:t>advantage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10">
                <a:latin typeface="Arial"/>
                <a:cs typeface="Arial"/>
              </a:rPr>
              <a:t>multiprocessor  </a:t>
            </a:r>
            <a:r>
              <a:rPr dirty="0" sz="1800" spc="-5">
                <a:latin typeface="Arial"/>
                <a:cs typeface="Arial"/>
              </a:rPr>
              <a:t>architectures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53589">
              <a:lnSpc>
                <a:spcPct val="100000"/>
              </a:lnSpc>
            </a:pPr>
            <a:r>
              <a:rPr dirty="0" spc="-5"/>
              <a:t>Multicore</a:t>
            </a:r>
            <a:r>
              <a:rPr dirty="0" spc="-85"/>
              <a:t> </a:t>
            </a:r>
            <a:r>
              <a:rPr dirty="0" spc="-5"/>
              <a:t>Programming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4.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61389" y="1247711"/>
            <a:ext cx="6625590" cy="37960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34671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Multicore </a:t>
            </a:r>
            <a:r>
              <a:rPr dirty="0" sz="1800" spc="-10">
                <a:latin typeface="Arial"/>
                <a:cs typeface="Arial"/>
              </a:rPr>
              <a:t>or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multiprocessor </a:t>
            </a:r>
            <a:r>
              <a:rPr dirty="0" sz="1800" spc="-5">
                <a:latin typeface="Arial"/>
                <a:cs typeface="Arial"/>
              </a:rPr>
              <a:t>systems putting pressure </a:t>
            </a:r>
            <a:r>
              <a:rPr dirty="0" sz="1800" spc="-15">
                <a:latin typeface="Arial"/>
                <a:cs typeface="Arial"/>
              </a:rPr>
              <a:t>on  </a:t>
            </a:r>
            <a:r>
              <a:rPr dirty="0" sz="1800" spc="-5">
                <a:latin typeface="Arial"/>
                <a:cs typeface="Arial"/>
              </a:rPr>
              <a:t>programmers, </a:t>
            </a:r>
            <a:r>
              <a:rPr dirty="0" sz="1800" spc="-10">
                <a:latin typeface="Arial"/>
                <a:cs typeface="Arial"/>
              </a:rPr>
              <a:t>challenges include: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0" b="1">
                <a:latin typeface="Arial"/>
                <a:cs typeface="Arial"/>
              </a:rPr>
              <a:t>Dividing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activities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0" b="1">
                <a:latin typeface="Arial"/>
                <a:cs typeface="Arial"/>
              </a:rPr>
              <a:t>Balance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 b="1">
                <a:latin typeface="Arial"/>
                <a:cs typeface="Arial"/>
              </a:rPr>
              <a:t>Data</a:t>
            </a:r>
            <a:r>
              <a:rPr dirty="0" sz="1800" spc="-6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splitting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 b="1">
                <a:latin typeface="Arial"/>
                <a:cs typeface="Arial"/>
              </a:rPr>
              <a:t>Data</a:t>
            </a:r>
            <a:r>
              <a:rPr dirty="0" sz="1800" spc="-10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dependency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 b="1">
                <a:latin typeface="Arial"/>
                <a:cs typeface="Arial"/>
              </a:rPr>
              <a:t>Testing and</a:t>
            </a:r>
            <a:r>
              <a:rPr dirty="0" sz="1800" spc="-6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debugging</a:t>
            </a:r>
            <a:endParaRPr sz="1800">
              <a:latin typeface="Arial"/>
              <a:cs typeface="Arial"/>
            </a:endParaRPr>
          </a:p>
          <a:p>
            <a:pPr marL="354965" marR="5080" indent="-34226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 b="1" i="1">
                <a:latin typeface="Arial"/>
                <a:cs typeface="Arial"/>
              </a:rPr>
              <a:t>Parallelism </a:t>
            </a:r>
            <a:r>
              <a:rPr dirty="0" sz="1800" spc="-10">
                <a:latin typeface="Arial"/>
                <a:cs typeface="Arial"/>
              </a:rPr>
              <a:t>implies </a:t>
            </a:r>
            <a:r>
              <a:rPr dirty="0" sz="1800" spc="-5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system </a:t>
            </a:r>
            <a:r>
              <a:rPr dirty="0" sz="1800" spc="-5">
                <a:latin typeface="Arial"/>
                <a:cs typeface="Arial"/>
              </a:rPr>
              <a:t>can perform more </a:t>
            </a:r>
            <a:r>
              <a:rPr dirty="0" sz="1800" spc="-10">
                <a:latin typeface="Arial"/>
                <a:cs typeface="Arial"/>
              </a:rPr>
              <a:t>than one </a:t>
            </a:r>
            <a:r>
              <a:rPr dirty="0" sz="1800" spc="-5">
                <a:latin typeface="Arial"/>
                <a:cs typeface="Arial"/>
              </a:rPr>
              <a:t>task  </a:t>
            </a:r>
            <a:r>
              <a:rPr dirty="0" sz="1800" spc="-10">
                <a:latin typeface="Arial"/>
                <a:cs typeface="Arial"/>
              </a:rPr>
              <a:t>simultaneously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 b="1" i="1">
                <a:latin typeface="Arial"/>
                <a:cs typeface="Arial"/>
              </a:rPr>
              <a:t>Concurrency </a:t>
            </a:r>
            <a:r>
              <a:rPr dirty="0" sz="1800" spc="-10">
                <a:latin typeface="Arial"/>
                <a:cs typeface="Arial"/>
              </a:rPr>
              <a:t>supports </a:t>
            </a:r>
            <a:r>
              <a:rPr dirty="0" sz="1800" spc="-5">
                <a:latin typeface="Arial"/>
                <a:cs typeface="Arial"/>
              </a:rPr>
              <a:t>more </a:t>
            </a:r>
            <a:r>
              <a:rPr dirty="0" sz="1800" spc="-10">
                <a:latin typeface="Arial"/>
                <a:cs typeface="Arial"/>
              </a:rPr>
              <a:t>than one </a:t>
            </a:r>
            <a:r>
              <a:rPr dirty="0" sz="1800" spc="-5">
                <a:latin typeface="Arial"/>
                <a:cs typeface="Arial"/>
              </a:rPr>
              <a:t>task making</a:t>
            </a:r>
            <a:r>
              <a:rPr dirty="0" sz="1800" spc="9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progress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Single </a:t>
            </a:r>
            <a:r>
              <a:rPr dirty="0" sz="1800" spc="-5">
                <a:latin typeface="Arial"/>
                <a:cs typeface="Arial"/>
              </a:rPr>
              <a:t>processor </a:t>
            </a:r>
            <a:r>
              <a:rPr dirty="0" sz="1800">
                <a:latin typeface="Arial"/>
                <a:cs typeface="Arial"/>
              </a:rPr>
              <a:t>/ </a:t>
            </a:r>
            <a:r>
              <a:rPr dirty="0" sz="1800" spc="-5">
                <a:latin typeface="Arial"/>
                <a:cs typeface="Arial"/>
              </a:rPr>
              <a:t>core, </a:t>
            </a:r>
            <a:r>
              <a:rPr dirty="0" sz="1800" spc="-10">
                <a:latin typeface="Arial"/>
                <a:cs typeface="Arial"/>
              </a:rPr>
              <a:t>scheduler providing</a:t>
            </a:r>
            <a:r>
              <a:rPr dirty="0" sz="1800" spc="9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concurrency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41755">
              <a:lnSpc>
                <a:spcPct val="100000"/>
              </a:lnSpc>
            </a:pPr>
            <a:r>
              <a:rPr dirty="0" spc="-5"/>
              <a:t>Multicore Programming</a:t>
            </a:r>
            <a:r>
              <a:rPr dirty="0" spc="-50"/>
              <a:t> </a:t>
            </a:r>
            <a:r>
              <a:rPr dirty="0" spc="-5"/>
              <a:t>(Cont.)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4.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85189" y="1273111"/>
            <a:ext cx="6978650" cy="2959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Types </a:t>
            </a:r>
            <a:r>
              <a:rPr dirty="0" sz="1800" spc="-5">
                <a:latin typeface="Arial"/>
                <a:cs typeface="Arial"/>
              </a:rPr>
              <a:t>of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parallelism</a:t>
            </a:r>
            <a:endParaRPr sz="1800">
              <a:latin typeface="Arial"/>
              <a:cs typeface="Arial"/>
            </a:endParaRPr>
          </a:p>
          <a:p>
            <a:pPr lvl="1" marL="756285" marR="5530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Data parallelism </a:t>
            </a:r>
            <a:r>
              <a:rPr dirty="0" sz="1800" spc="-5">
                <a:latin typeface="Arial"/>
                <a:cs typeface="Arial"/>
              </a:rPr>
              <a:t>– distributes subsets of the same data  across multiple cores, same </a:t>
            </a:r>
            <a:r>
              <a:rPr dirty="0" sz="1800" spc="-10">
                <a:latin typeface="Arial"/>
                <a:cs typeface="Arial"/>
              </a:rPr>
              <a:t>operation on</a:t>
            </a:r>
            <a:r>
              <a:rPr dirty="0" sz="1800" spc="4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each</a:t>
            </a:r>
            <a:endParaRPr sz="1800">
              <a:latin typeface="Arial"/>
              <a:cs typeface="Arial"/>
            </a:endParaRPr>
          </a:p>
          <a:p>
            <a:pPr lvl="1" marL="756285" marR="27432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Task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parallelism </a:t>
            </a:r>
            <a:r>
              <a:rPr dirty="0" sz="1800" spc="-5">
                <a:latin typeface="Arial"/>
                <a:cs typeface="Arial"/>
              </a:rPr>
              <a:t>– distributing </a:t>
            </a:r>
            <a:r>
              <a:rPr dirty="0" sz="1800" spc="-10">
                <a:latin typeface="Arial"/>
                <a:cs typeface="Arial"/>
              </a:rPr>
              <a:t>threads </a:t>
            </a:r>
            <a:r>
              <a:rPr dirty="0" sz="1800" spc="-5">
                <a:latin typeface="Arial"/>
                <a:cs typeface="Arial"/>
              </a:rPr>
              <a:t>across cores, </a:t>
            </a:r>
            <a:r>
              <a:rPr dirty="0" sz="1800" spc="-10">
                <a:latin typeface="Arial"/>
                <a:cs typeface="Arial"/>
              </a:rPr>
              <a:t>each  </a:t>
            </a:r>
            <a:r>
              <a:rPr dirty="0" sz="1800" spc="-5">
                <a:latin typeface="Arial"/>
                <a:cs typeface="Arial"/>
              </a:rPr>
              <a:t>thread performing </a:t>
            </a:r>
            <a:r>
              <a:rPr dirty="0" sz="1800" spc="-10">
                <a:latin typeface="Arial"/>
                <a:cs typeface="Arial"/>
              </a:rPr>
              <a:t>unique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operation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As </a:t>
            </a:r>
            <a:r>
              <a:rPr dirty="0" sz="1800" spc="-5">
                <a:latin typeface="Arial"/>
                <a:cs typeface="Arial"/>
              </a:rPr>
              <a:t># of </a:t>
            </a:r>
            <a:r>
              <a:rPr dirty="0" sz="1800" spc="-10">
                <a:latin typeface="Arial"/>
                <a:cs typeface="Arial"/>
              </a:rPr>
              <a:t>threads grows, </a:t>
            </a:r>
            <a:r>
              <a:rPr dirty="0" sz="1800" spc="-5">
                <a:latin typeface="Arial"/>
                <a:cs typeface="Arial"/>
              </a:rPr>
              <a:t>so </a:t>
            </a:r>
            <a:r>
              <a:rPr dirty="0" sz="1800" spc="-10">
                <a:latin typeface="Arial"/>
                <a:cs typeface="Arial"/>
              </a:rPr>
              <a:t>does </a:t>
            </a:r>
            <a:r>
              <a:rPr dirty="0" sz="1800" spc="-5">
                <a:latin typeface="Arial"/>
                <a:cs typeface="Arial"/>
              </a:rPr>
              <a:t>architectural </a:t>
            </a:r>
            <a:r>
              <a:rPr dirty="0" sz="1800" spc="-10">
                <a:latin typeface="Arial"/>
                <a:cs typeface="Arial"/>
              </a:rPr>
              <a:t>support </a:t>
            </a:r>
            <a:r>
              <a:rPr dirty="0" sz="1800" spc="-5">
                <a:latin typeface="Arial"/>
                <a:cs typeface="Arial"/>
              </a:rPr>
              <a:t>for</a:t>
            </a:r>
            <a:r>
              <a:rPr dirty="0" sz="1800" spc="15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threading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CPUs </a:t>
            </a:r>
            <a:r>
              <a:rPr dirty="0" sz="1800" spc="-10">
                <a:latin typeface="Arial"/>
                <a:cs typeface="Arial"/>
              </a:rPr>
              <a:t>have </a:t>
            </a:r>
            <a:r>
              <a:rPr dirty="0" sz="1800" spc="-5">
                <a:latin typeface="Arial"/>
                <a:cs typeface="Arial"/>
              </a:rPr>
              <a:t>cores </a:t>
            </a:r>
            <a:r>
              <a:rPr dirty="0" sz="1800" spc="-10">
                <a:latin typeface="Arial"/>
                <a:cs typeface="Arial"/>
              </a:rPr>
              <a:t>as </a:t>
            </a:r>
            <a:r>
              <a:rPr dirty="0" sz="1800" spc="-15">
                <a:latin typeface="Arial"/>
                <a:cs typeface="Arial"/>
              </a:rPr>
              <a:t>well </a:t>
            </a:r>
            <a:r>
              <a:rPr dirty="0" sz="1800" spc="-10">
                <a:latin typeface="Arial"/>
                <a:cs typeface="Arial"/>
              </a:rPr>
              <a:t>as </a:t>
            </a:r>
            <a:r>
              <a:rPr dirty="0" sz="1800" spc="-5" b="1" i="1">
                <a:latin typeface="Arial"/>
                <a:cs typeface="Arial"/>
              </a:rPr>
              <a:t>hardware</a:t>
            </a:r>
            <a:r>
              <a:rPr dirty="0" sz="1800" spc="85" b="1" i="1">
                <a:latin typeface="Arial"/>
                <a:cs typeface="Arial"/>
              </a:rPr>
              <a:t> </a:t>
            </a:r>
            <a:r>
              <a:rPr dirty="0" sz="1800" spc="-5" b="1" i="1">
                <a:latin typeface="Arial"/>
                <a:cs typeface="Arial"/>
              </a:rPr>
              <a:t>threads</a:t>
            </a:r>
            <a:endParaRPr sz="1800">
              <a:latin typeface="Arial"/>
              <a:cs typeface="Arial"/>
            </a:endParaRPr>
          </a:p>
          <a:p>
            <a:pPr lvl="1" marL="756285" marR="39306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Consider </a:t>
            </a:r>
            <a:r>
              <a:rPr dirty="0" sz="1800" spc="-5">
                <a:latin typeface="Arial"/>
                <a:cs typeface="Arial"/>
              </a:rPr>
              <a:t>Oracle SPARC </a:t>
            </a:r>
            <a:r>
              <a:rPr dirty="0" sz="1800" spc="5">
                <a:latin typeface="Arial"/>
                <a:cs typeface="Arial"/>
              </a:rPr>
              <a:t>T4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 spc="-5">
                <a:latin typeface="Arial"/>
                <a:cs typeface="Arial"/>
              </a:rPr>
              <a:t>8 cores,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8 </a:t>
            </a:r>
            <a:r>
              <a:rPr dirty="0" sz="1800" spc="-10">
                <a:latin typeface="Arial"/>
                <a:cs typeface="Arial"/>
              </a:rPr>
              <a:t>hardware  threads per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core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232" y="328040"/>
            <a:ext cx="5457190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Concurrency vs.</a:t>
            </a:r>
            <a:r>
              <a:rPr dirty="0" spc="-130"/>
              <a:t> </a:t>
            </a:r>
            <a:r>
              <a:rPr dirty="0" spc="-5"/>
              <a:t>Parallelism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4" y="1203261"/>
            <a:ext cx="542290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01650" indent="-48895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501650" algn="l"/>
                <a:tab pos="502284" algn="l"/>
              </a:tabLst>
            </a:pPr>
            <a:r>
              <a:rPr dirty="0" sz="1800" spc="-5" b="1">
                <a:latin typeface="Arial"/>
                <a:cs typeface="Arial"/>
              </a:rPr>
              <a:t>Concurrent execution </a:t>
            </a:r>
            <a:r>
              <a:rPr dirty="0" sz="1800" b="1">
                <a:latin typeface="Arial"/>
                <a:cs typeface="Arial"/>
              </a:rPr>
              <a:t>on </a:t>
            </a:r>
            <a:r>
              <a:rPr dirty="0" sz="1800" spc="-5" b="1">
                <a:latin typeface="Arial"/>
                <a:cs typeface="Arial"/>
              </a:rPr>
              <a:t>single-core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system: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34" y="3054921"/>
            <a:ext cx="43440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01650" indent="-48895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501650" algn="l"/>
                <a:tab pos="502284" algn="l"/>
              </a:tabLst>
            </a:pPr>
            <a:r>
              <a:rPr dirty="0" sz="1800" spc="-5" b="1">
                <a:latin typeface="Arial"/>
                <a:cs typeface="Arial"/>
              </a:rPr>
              <a:t>Parallelism </a:t>
            </a:r>
            <a:r>
              <a:rPr dirty="0" sz="1800" b="1">
                <a:latin typeface="Arial"/>
                <a:cs typeface="Arial"/>
              </a:rPr>
              <a:t>on </a:t>
            </a:r>
            <a:r>
              <a:rPr dirty="0" sz="1800" spc="-5" b="1">
                <a:latin typeface="Arial"/>
                <a:cs typeface="Arial"/>
              </a:rPr>
              <a:t>a multi-core</a:t>
            </a:r>
            <a:r>
              <a:rPr dirty="0" sz="1800" spc="-60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system: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57544" y="1972035"/>
            <a:ext cx="90170" cy="0"/>
          </a:xfrm>
          <a:custGeom>
            <a:avLst/>
            <a:gdLst/>
            <a:ahLst/>
            <a:cxnLst/>
            <a:rect l="l" t="t" r="r" b="b"/>
            <a:pathLst>
              <a:path w="90169" h="0">
                <a:moveTo>
                  <a:pt x="0" y="0"/>
                </a:moveTo>
                <a:lnTo>
                  <a:pt x="90135" y="0"/>
                </a:lnTo>
              </a:path>
            </a:pathLst>
          </a:custGeom>
          <a:ln w="1475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03204" y="1979412"/>
            <a:ext cx="0" cy="115570"/>
          </a:xfrm>
          <a:custGeom>
            <a:avLst/>
            <a:gdLst/>
            <a:ahLst/>
            <a:cxnLst/>
            <a:rect l="l" t="t" r="r" b="b"/>
            <a:pathLst>
              <a:path w="0" h="115569">
                <a:moveTo>
                  <a:pt x="0" y="0"/>
                </a:moveTo>
                <a:lnTo>
                  <a:pt x="0" y="115342"/>
                </a:lnTo>
              </a:path>
            </a:pathLst>
          </a:custGeom>
          <a:ln w="1541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64282" y="2029036"/>
            <a:ext cx="31115" cy="100965"/>
          </a:xfrm>
          <a:custGeom>
            <a:avLst/>
            <a:gdLst/>
            <a:ahLst/>
            <a:cxnLst/>
            <a:rect l="l" t="t" r="r" b="b"/>
            <a:pathLst>
              <a:path w="31114" h="100964">
                <a:moveTo>
                  <a:pt x="30835" y="100589"/>
                </a:moveTo>
                <a:lnTo>
                  <a:pt x="20161" y="100589"/>
                </a:lnTo>
                <a:lnTo>
                  <a:pt x="20161" y="29506"/>
                </a:lnTo>
                <a:lnTo>
                  <a:pt x="0" y="29506"/>
                </a:lnTo>
                <a:lnTo>
                  <a:pt x="0" y="20117"/>
                </a:lnTo>
                <a:lnTo>
                  <a:pt x="10544" y="18106"/>
                </a:lnTo>
                <a:lnTo>
                  <a:pt x="16751" y="15088"/>
                </a:lnTo>
                <a:lnTo>
                  <a:pt x="20513" y="9556"/>
                </a:lnTo>
                <a:lnTo>
                  <a:pt x="23719" y="0"/>
                </a:lnTo>
                <a:lnTo>
                  <a:pt x="30835" y="0"/>
                </a:lnTo>
                <a:lnTo>
                  <a:pt x="30835" y="10058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00721" y="1972035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 h="0">
                <a:moveTo>
                  <a:pt x="0" y="0"/>
                </a:moveTo>
                <a:lnTo>
                  <a:pt x="90134" y="0"/>
                </a:lnTo>
              </a:path>
            </a:pathLst>
          </a:custGeom>
          <a:ln w="1475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46381" y="1979412"/>
            <a:ext cx="0" cy="115570"/>
          </a:xfrm>
          <a:custGeom>
            <a:avLst/>
            <a:gdLst/>
            <a:ahLst/>
            <a:cxnLst/>
            <a:rect l="l" t="t" r="r" b="b"/>
            <a:pathLst>
              <a:path w="0" h="115569">
                <a:moveTo>
                  <a:pt x="0" y="0"/>
                </a:moveTo>
                <a:lnTo>
                  <a:pt x="0" y="115342"/>
                </a:lnTo>
              </a:path>
            </a:pathLst>
          </a:custGeom>
          <a:ln w="1541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97971" y="2029036"/>
            <a:ext cx="60960" cy="100965"/>
          </a:xfrm>
          <a:custGeom>
            <a:avLst/>
            <a:gdLst/>
            <a:ahLst/>
            <a:cxnLst/>
            <a:rect l="l" t="t" r="r" b="b"/>
            <a:pathLst>
              <a:path w="60960" h="100964">
                <a:moveTo>
                  <a:pt x="13045" y="34871"/>
                </a:moveTo>
                <a:lnTo>
                  <a:pt x="2371" y="34871"/>
                </a:lnTo>
                <a:lnTo>
                  <a:pt x="3520" y="23198"/>
                </a:lnTo>
                <a:lnTo>
                  <a:pt x="8005" y="11903"/>
                </a:lnTo>
                <a:lnTo>
                  <a:pt x="17381" y="3373"/>
                </a:lnTo>
                <a:lnTo>
                  <a:pt x="33207" y="0"/>
                </a:lnTo>
                <a:lnTo>
                  <a:pt x="44974" y="2724"/>
                </a:lnTo>
                <a:lnTo>
                  <a:pt x="53517" y="9723"/>
                </a:lnTo>
                <a:lnTo>
                  <a:pt x="54801" y="12070"/>
                </a:lnTo>
                <a:lnTo>
                  <a:pt x="30835" y="12070"/>
                </a:lnTo>
                <a:lnTo>
                  <a:pt x="22718" y="13747"/>
                </a:lnTo>
                <a:lnTo>
                  <a:pt x="17493" y="18441"/>
                </a:lnTo>
                <a:lnTo>
                  <a:pt x="14491" y="25650"/>
                </a:lnTo>
                <a:lnTo>
                  <a:pt x="13045" y="34871"/>
                </a:lnTo>
                <a:close/>
              </a:path>
              <a:path w="60960" h="100964">
                <a:moveTo>
                  <a:pt x="59298" y="100589"/>
                </a:moveTo>
                <a:lnTo>
                  <a:pt x="0" y="100589"/>
                </a:lnTo>
                <a:lnTo>
                  <a:pt x="1538" y="87869"/>
                </a:lnTo>
                <a:lnTo>
                  <a:pt x="36765" y="49624"/>
                </a:lnTo>
                <a:lnTo>
                  <a:pt x="42695" y="46941"/>
                </a:lnTo>
                <a:lnTo>
                  <a:pt x="48624" y="41577"/>
                </a:lnTo>
                <a:lnTo>
                  <a:pt x="48624" y="30847"/>
                </a:lnTo>
                <a:lnTo>
                  <a:pt x="46345" y="20558"/>
                </a:lnTo>
                <a:lnTo>
                  <a:pt x="41064" y="14920"/>
                </a:lnTo>
                <a:lnTo>
                  <a:pt x="35115" y="12552"/>
                </a:lnTo>
                <a:lnTo>
                  <a:pt x="30835" y="12070"/>
                </a:lnTo>
                <a:lnTo>
                  <a:pt x="54801" y="12070"/>
                </a:lnTo>
                <a:lnTo>
                  <a:pt x="58724" y="19237"/>
                </a:lnTo>
                <a:lnTo>
                  <a:pt x="60484" y="29506"/>
                </a:lnTo>
                <a:lnTo>
                  <a:pt x="58705" y="39795"/>
                </a:lnTo>
                <a:lnTo>
                  <a:pt x="54258" y="48450"/>
                </a:lnTo>
                <a:lnTo>
                  <a:pt x="48476" y="55345"/>
                </a:lnTo>
                <a:lnTo>
                  <a:pt x="42695" y="60353"/>
                </a:lnTo>
                <a:lnTo>
                  <a:pt x="28463" y="68401"/>
                </a:lnTo>
                <a:lnTo>
                  <a:pt x="24868" y="70790"/>
                </a:lnTo>
                <a:lnTo>
                  <a:pt x="19272" y="75442"/>
                </a:lnTo>
                <a:lnTo>
                  <a:pt x="14120" y="81603"/>
                </a:lnTo>
                <a:lnTo>
                  <a:pt x="11859" y="88518"/>
                </a:lnTo>
                <a:lnTo>
                  <a:pt x="59298" y="88518"/>
                </a:lnTo>
                <a:lnTo>
                  <a:pt x="59298" y="10058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43898" y="1972035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 h="0">
                <a:moveTo>
                  <a:pt x="0" y="0"/>
                </a:moveTo>
                <a:lnTo>
                  <a:pt x="90134" y="0"/>
                </a:lnTo>
              </a:path>
            </a:pathLst>
          </a:custGeom>
          <a:ln w="1475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88965" y="1979412"/>
            <a:ext cx="0" cy="115570"/>
          </a:xfrm>
          <a:custGeom>
            <a:avLst/>
            <a:gdLst/>
            <a:ahLst/>
            <a:cxnLst/>
            <a:rect l="l" t="t" r="r" b="b"/>
            <a:pathLst>
              <a:path w="0" h="115569">
                <a:moveTo>
                  <a:pt x="0" y="0"/>
                </a:moveTo>
                <a:lnTo>
                  <a:pt x="0" y="115342"/>
                </a:lnTo>
              </a:path>
            </a:pathLst>
          </a:custGeom>
          <a:ln w="1423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941148" y="2029036"/>
            <a:ext cx="59690" cy="104775"/>
          </a:xfrm>
          <a:custGeom>
            <a:avLst/>
            <a:gdLst/>
            <a:ahLst/>
            <a:cxnLst/>
            <a:rect l="l" t="t" r="r" b="b"/>
            <a:pathLst>
              <a:path w="59689" h="104775">
                <a:moveTo>
                  <a:pt x="13045" y="33529"/>
                </a:moveTo>
                <a:lnTo>
                  <a:pt x="2371" y="32188"/>
                </a:lnTo>
                <a:lnTo>
                  <a:pt x="3965" y="18671"/>
                </a:lnTo>
                <a:lnTo>
                  <a:pt x="8894" y="8550"/>
                </a:lnTo>
                <a:lnTo>
                  <a:pt x="17381" y="2200"/>
                </a:lnTo>
                <a:lnTo>
                  <a:pt x="29649" y="0"/>
                </a:lnTo>
                <a:lnTo>
                  <a:pt x="39915" y="1781"/>
                </a:lnTo>
                <a:lnTo>
                  <a:pt x="48624" y="7208"/>
                </a:lnTo>
                <a:lnTo>
                  <a:pt x="51817" y="12070"/>
                </a:lnTo>
                <a:lnTo>
                  <a:pt x="29649" y="12070"/>
                </a:lnTo>
                <a:lnTo>
                  <a:pt x="22051" y="13349"/>
                </a:lnTo>
                <a:lnTo>
                  <a:pt x="16900" y="17267"/>
                </a:lnTo>
                <a:lnTo>
                  <a:pt x="13972" y="23952"/>
                </a:lnTo>
                <a:lnTo>
                  <a:pt x="13045" y="33529"/>
                </a:lnTo>
                <a:close/>
              </a:path>
              <a:path w="59689" h="104775">
                <a:moveTo>
                  <a:pt x="53090" y="92542"/>
                </a:moveTo>
                <a:lnTo>
                  <a:pt x="26091" y="92542"/>
                </a:lnTo>
                <a:lnTo>
                  <a:pt x="36616" y="90886"/>
                </a:lnTo>
                <a:lnTo>
                  <a:pt x="43584" y="86339"/>
                </a:lnTo>
                <a:lnTo>
                  <a:pt x="47438" y="79528"/>
                </a:lnTo>
                <a:lnTo>
                  <a:pt x="48624" y="71083"/>
                </a:lnTo>
                <a:lnTo>
                  <a:pt x="46568" y="62344"/>
                </a:lnTo>
                <a:lnTo>
                  <a:pt x="41953" y="57503"/>
                </a:lnTo>
                <a:lnTo>
                  <a:pt x="34448" y="55429"/>
                </a:lnTo>
                <a:lnTo>
                  <a:pt x="23719" y="54989"/>
                </a:lnTo>
                <a:lnTo>
                  <a:pt x="23719" y="44259"/>
                </a:lnTo>
                <a:lnTo>
                  <a:pt x="33059" y="43798"/>
                </a:lnTo>
                <a:lnTo>
                  <a:pt x="39730" y="41577"/>
                </a:lnTo>
                <a:lnTo>
                  <a:pt x="43732" y="36338"/>
                </a:lnTo>
                <a:lnTo>
                  <a:pt x="45067" y="26823"/>
                </a:lnTo>
                <a:lnTo>
                  <a:pt x="45067" y="14753"/>
                </a:lnTo>
                <a:lnTo>
                  <a:pt x="35579" y="12070"/>
                </a:lnTo>
                <a:lnTo>
                  <a:pt x="51817" y="12070"/>
                </a:lnTo>
                <a:lnTo>
                  <a:pt x="54665" y="16408"/>
                </a:lnTo>
                <a:lnTo>
                  <a:pt x="56926" y="29506"/>
                </a:lnTo>
                <a:lnTo>
                  <a:pt x="56926" y="40235"/>
                </a:lnTo>
                <a:lnTo>
                  <a:pt x="50996" y="45600"/>
                </a:lnTo>
                <a:lnTo>
                  <a:pt x="46252" y="49624"/>
                </a:lnTo>
                <a:lnTo>
                  <a:pt x="52794" y="54150"/>
                </a:lnTo>
                <a:lnTo>
                  <a:pt x="56778" y="59683"/>
                </a:lnTo>
                <a:lnTo>
                  <a:pt x="58761" y="66221"/>
                </a:lnTo>
                <a:lnTo>
                  <a:pt x="59298" y="73765"/>
                </a:lnTo>
                <a:lnTo>
                  <a:pt x="57000" y="86507"/>
                </a:lnTo>
                <a:lnTo>
                  <a:pt x="53090" y="92542"/>
                </a:lnTo>
                <a:close/>
              </a:path>
              <a:path w="59689" h="104775">
                <a:moveTo>
                  <a:pt x="29649" y="104613"/>
                </a:moveTo>
                <a:lnTo>
                  <a:pt x="15176" y="101448"/>
                </a:lnTo>
                <a:lnTo>
                  <a:pt x="6374" y="93380"/>
                </a:lnTo>
                <a:lnTo>
                  <a:pt x="1797" y="82546"/>
                </a:lnTo>
                <a:lnTo>
                  <a:pt x="0" y="71083"/>
                </a:lnTo>
                <a:lnTo>
                  <a:pt x="10673" y="71083"/>
                </a:lnTo>
                <a:lnTo>
                  <a:pt x="11415" y="78397"/>
                </a:lnTo>
                <a:lnTo>
                  <a:pt x="13935" y="85333"/>
                </a:lnTo>
                <a:lnTo>
                  <a:pt x="18679" y="90509"/>
                </a:lnTo>
                <a:lnTo>
                  <a:pt x="26091" y="92542"/>
                </a:lnTo>
                <a:lnTo>
                  <a:pt x="53090" y="92542"/>
                </a:lnTo>
                <a:lnTo>
                  <a:pt x="50700" y="96230"/>
                </a:lnTo>
                <a:lnTo>
                  <a:pt x="41286" y="102433"/>
                </a:lnTo>
                <a:lnTo>
                  <a:pt x="29649" y="10461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387075" y="1972035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 h="0">
                <a:moveTo>
                  <a:pt x="0" y="0"/>
                </a:moveTo>
                <a:lnTo>
                  <a:pt x="90134" y="0"/>
                </a:lnTo>
              </a:path>
            </a:pathLst>
          </a:custGeom>
          <a:ln w="1475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32142" y="1979412"/>
            <a:ext cx="0" cy="115570"/>
          </a:xfrm>
          <a:custGeom>
            <a:avLst/>
            <a:gdLst/>
            <a:ahLst/>
            <a:cxnLst/>
            <a:rect l="l" t="t" r="r" b="b"/>
            <a:pathLst>
              <a:path w="0" h="115569">
                <a:moveTo>
                  <a:pt x="0" y="0"/>
                </a:moveTo>
                <a:lnTo>
                  <a:pt x="0" y="115342"/>
                </a:lnTo>
              </a:path>
            </a:pathLst>
          </a:custGeom>
          <a:ln w="1423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83139" y="2029036"/>
            <a:ext cx="62230" cy="100965"/>
          </a:xfrm>
          <a:custGeom>
            <a:avLst/>
            <a:gdLst/>
            <a:ahLst/>
            <a:cxnLst/>
            <a:rect l="l" t="t" r="r" b="b"/>
            <a:pathLst>
              <a:path w="62229" h="100964">
                <a:moveTo>
                  <a:pt x="61670" y="77789"/>
                </a:moveTo>
                <a:lnTo>
                  <a:pt x="0" y="77789"/>
                </a:lnTo>
                <a:lnTo>
                  <a:pt x="0" y="64377"/>
                </a:lnTo>
                <a:lnTo>
                  <a:pt x="40323" y="0"/>
                </a:lnTo>
                <a:lnTo>
                  <a:pt x="48624" y="0"/>
                </a:lnTo>
                <a:lnTo>
                  <a:pt x="48624" y="20117"/>
                </a:lnTo>
                <a:lnTo>
                  <a:pt x="37951" y="20117"/>
                </a:lnTo>
                <a:lnTo>
                  <a:pt x="10673" y="65718"/>
                </a:lnTo>
                <a:lnTo>
                  <a:pt x="61670" y="65718"/>
                </a:lnTo>
                <a:lnTo>
                  <a:pt x="61670" y="77789"/>
                </a:lnTo>
                <a:close/>
              </a:path>
              <a:path w="62229" h="100964">
                <a:moveTo>
                  <a:pt x="48624" y="65718"/>
                </a:moveTo>
                <a:lnTo>
                  <a:pt x="39137" y="65718"/>
                </a:lnTo>
                <a:lnTo>
                  <a:pt x="39137" y="20117"/>
                </a:lnTo>
                <a:lnTo>
                  <a:pt x="48624" y="20117"/>
                </a:lnTo>
                <a:lnTo>
                  <a:pt x="48624" y="65718"/>
                </a:lnTo>
                <a:close/>
              </a:path>
              <a:path w="62229" h="100964">
                <a:moveTo>
                  <a:pt x="48624" y="100589"/>
                </a:moveTo>
                <a:lnTo>
                  <a:pt x="39137" y="100589"/>
                </a:lnTo>
                <a:lnTo>
                  <a:pt x="39137" y="77789"/>
                </a:lnTo>
                <a:lnTo>
                  <a:pt x="48624" y="77789"/>
                </a:lnTo>
                <a:lnTo>
                  <a:pt x="48624" y="10058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29066" y="1972035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 h="0">
                <a:moveTo>
                  <a:pt x="0" y="0"/>
                </a:moveTo>
                <a:lnTo>
                  <a:pt x="90134" y="0"/>
                </a:lnTo>
              </a:path>
            </a:pathLst>
          </a:custGeom>
          <a:ln w="1475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74726" y="1979412"/>
            <a:ext cx="0" cy="115570"/>
          </a:xfrm>
          <a:custGeom>
            <a:avLst/>
            <a:gdLst/>
            <a:ahLst/>
            <a:cxnLst/>
            <a:rect l="l" t="t" r="r" b="b"/>
            <a:pathLst>
              <a:path w="0" h="115569">
                <a:moveTo>
                  <a:pt x="0" y="0"/>
                </a:moveTo>
                <a:lnTo>
                  <a:pt x="0" y="115342"/>
                </a:lnTo>
              </a:path>
            </a:pathLst>
          </a:custGeom>
          <a:ln w="1541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35804" y="2029036"/>
            <a:ext cx="31115" cy="100965"/>
          </a:xfrm>
          <a:custGeom>
            <a:avLst/>
            <a:gdLst/>
            <a:ahLst/>
            <a:cxnLst/>
            <a:rect l="l" t="t" r="r" b="b"/>
            <a:pathLst>
              <a:path w="31114" h="100964">
                <a:moveTo>
                  <a:pt x="30835" y="100589"/>
                </a:moveTo>
                <a:lnTo>
                  <a:pt x="20161" y="100589"/>
                </a:lnTo>
                <a:lnTo>
                  <a:pt x="20161" y="29506"/>
                </a:lnTo>
                <a:lnTo>
                  <a:pt x="0" y="29506"/>
                </a:lnTo>
                <a:lnTo>
                  <a:pt x="0" y="20117"/>
                </a:lnTo>
                <a:lnTo>
                  <a:pt x="10544" y="18106"/>
                </a:lnTo>
                <a:lnTo>
                  <a:pt x="16751" y="15088"/>
                </a:lnTo>
                <a:lnTo>
                  <a:pt x="20513" y="9556"/>
                </a:lnTo>
                <a:lnTo>
                  <a:pt x="23719" y="0"/>
                </a:lnTo>
                <a:lnTo>
                  <a:pt x="30835" y="0"/>
                </a:lnTo>
                <a:lnTo>
                  <a:pt x="30835" y="10058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472243" y="1972035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 h="0">
                <a:moveTo>
                  <a:pt x="0" y="0"/>
                </a:moveTo>
                <a:lnTo>
                  <a:pt x="90134" y="0"/>
                </a:lnTo>
              </a:path>
            </a:pathLst>
          </a:custGeom>
          <a:ln w="1475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517903" y="1979412"/>
            <a:ext cx="0" cy="115570"/>
          </a:xfrm>
          <a:custGeom>
            <a:avLst/>
            <a:gdLst/>
            <a:ahLst/>
            <a:cxnLst/>
            <a:rect l="l" t="t" r="r" b="b"/>
            <a:pathLst>
              <a:path w="0" h="115569">
                <a:moveTo>
                  <a:pt x="0" y="0"/>
                </a:moveTo>
                <a:lnTo>
                  <a:pt x="0" y="115342"/>
                </a:lnTo>
              </a:path>
            </a:pathLst>
          </a:custGeom>
          <a:ln w="1541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569493" y="2029036"/>
            <a:ext cx="60960" cy="100965"/>
          </a:xfrm>
          <a:custGeom>
            <a:avLst/>
            <a:gdLst/>
            <a:ahLst/>
            <a:cxnLst/>
            <a:rect l="l" t="t" r="r" b="b"/>
            <a:pathLst>
              <a:path w="60960" h="100964">
                <a:moveTo>
                  <a:pt x="13045" y="34871"/>
                </a:moveTo>
                <a:lnTo>
                  <a:pt x="2371" y="34871"/>
                </a:lnTo>
                <a:lnTo>
                  <a:pt x="3520" y="23198"/>
                </a:lnTo>
                <a:lnTo>
                  <a:pt x="8005" y="11903"/>
                </a:lnTo>
                <a:lnTo>
                  <a:pt x="17381" y="3373"/>
                </a:lnTo>
                <a:lnTo>
                  <a:pt x="33207" y="0"/>
                </a:lnTo>
                <a:lnTo>
                  <a:pt x="44974" y="2724"/>
                </a:lnTo>
                <a:lnTo>
                  <a:pt x="53517" y="9723"/>
                </a:lnTo>
                <a:lnTo>
                  <a:pt x="54801" y="12070"/>
                </a:lnTo>
                <a:lnTo>
                  <a:pt x="30835" y="12070"/>
                </a:lnTo>
                <a:lnTo>
                  <a:pt x="22552" y="13747"/>
                </a:lnTo>
                <a:lnTo>
                  <a:pt x="17048" y="18441"/>
                </a:lnTo>
                <a:lnTo>
                  <a:pt x="13990" y="25650"/>
                </a:lnTo>
                <a:lnTo>
                  <a:pt x="13045" y="34871"/>
                </a:lnTo>
                <a:close/>
              </a:path>
              <a:path w="60960" h="100964">
                <a:moveTo>
                  <a:pt x="59298" y="100589"/>
                </a:moveTo>
                <a:lnTo>
                  <a:pt x="0" y="100589"/>
                </a:lnTo>
                <a:lnTo>
                  <a:pt x="1538" y="87869"/>
                </a:lnTo>
                <a:lnTo>
                  <a:pt x="36765" y="49624"/>
                </a:lnTo>
                <a:lnTo>
                  <a:pt x="42695" y="46941"/>
                </a:lnTo>
                <a:lnTo>
                  <a:pt x="48624" y="41577"/>
                </a:lnTo>
                <a:lnTo>
                  <a:pt x="48624" y="30847"/>
                </a:lnTo>
                <a:lnTo>
                  <a:pt x="46345" y="20558"/>
                </a:lnTo>
                <a:lnTo>
                  <a:pt x="41064" y="14920"/>
                </a:lnTo>
                <a:lnTo>
                  <a:pt x="35115" y="12552"/>
                </a:lnTo>
                <a:lnTo>
                  <a:pt x="30835" y="12070"/>
                </a:lnTo>
                <a:lnTo>
                  <a:pt x="54801" y="12070"/>
                </a:lnTo>
                <a:lnTo>
                  <a:pt x="58724" y="19237"/>
                </a:lnTo>
                <a:lnTo>
                  <a:pt x="60484" y="29506"/>
                </a:lnTo>
                <a:lnTo>
                  <a:pt x="58705" y="39795"/>
                </a:lnTo>
                <a:lnTo>
                  <a:pt x="54258" y="48450"/>
                </a:lnTo>
                <a:lnTo>
                  <a:pt x="48476" y="55345"/>
                </a:lnTo>
                <a:lnTo>
                  <a:pt x="42695" y="60353"/>
                </a:lnTo>
                <a:lnTo>
                  <a:pt x="28463" y="68401"/>
                </a:lnTo>
                <a:lnTo>
                  <a:pt x="24868" y="70790"/>
                </a:lnTo>
                <a:lnTo>
                  <a:pt x="19272" y="75442"/>
                </a:lnTo>
                <a:lnTo>
                  <a:pt x="14120" y="81603"/>
                </a:lnTo>
                <a:lnTo>
                  <a:pt x="11859" y="88518"/>
                </a:lnTo>
                <a:lnTo>
                  <a:pt x="59298" y="88518"/>
                </a:lnTo>
                <a:lnTo>
                  <a:pt x="59298" y="10058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015420" y="1972035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 h="0">
                <a:moveTo>
                  <a:pt x="0" y="0"/>
                </a:moveTo>
                <a:lnTo>
                  <a:pt x="90134" y="0"/>
                </a:lnTo>
              </a:path>
            </a:pathLst>
          </a:custGeom>
          <a:ln w="1475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060487" y="1979412"/>
            <a:ext cx="0" cy="115570"/>
          </a:xfrm>
          <a:custGeom>
            <a:avLst/>
            <a:gdLst/>
            <a:ahLst/>
            <a:cxnLst/>
            <a:rect l="l" t="t" r="r" b="b"/>
            <a:pathLst>
              <a:path w="0" h="115569">
                <a:moveTo>
                  <a:pt x="0" y="0"/>
                </a:moveTo>
                <a:lnTo>
                  <a:pt x="0" y="115342"/>
                </a:lnTo>
              </a:path>
            </a:pathLst>
          </a:custGeom>
          <a:ln w="1423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112670" y="2029036"/>
            <a:ext cx="59690" cy="104775"/>
          </a:xfrm>
          <a:custGeom>
            <a:avLst/>
            <a:gdLst/>
            <a:ahLst/>
            <a:cxnLst/>
            <a:rect l="l" t="t" r="r" b="b"/>
            <a:pathLst>
              <a:path w="59689" h="104775">
                <a:moveTo>
                  <a:pt x="11859" y="33529"/>
                </a:moveTo>
                <a:lnTo>
                  <a:pt x="2371" y="32188"/>
                </a:lnTo>
                <a:lnTo>
                  <a:pt x="3947" y="18671"/>
                </a:lnTo>
                <a:lnTo>
                  <a:pt x="8746" y="8550"/>
                </a:lnTo>
                <a:lnTo>
                  <a:pt x="16881" y="2200"/>
                </a:lnTo>
                <a:lnTo>
                  <a:pt x="28463" y="0"/>
                </a:lnTo>
                <a:lnTo>
                  <a:pt x="39415" y="1781"/>
                </a:lnTo>
                <a:lnTo>
                  <a:pt x="48476" y="7208"/>
                </a:lnTo>
                <a:lnTo>
                  <a:pt x="51737" y="12070"/>
                </a:lnTo>
                <a:lnTo>
                  <a:pt x="29649" y="12070"/>
                </a:lnTo>
                <a:lnTo>
                  <a:pt x="21866" y="13349"/>
                </a:lnTo>
                <a:lnTo>
                  <a:pt x="16307" y="17267"/>
                </a:lnTo>
                <a:lnTo>
                  <a:pt x="12971" y="23952"/>
                </a:lnTo>
                <a:lnTo>
                  <a:pt x="11859" y="33529"/>
                </a:lnTo>
                <a:close/>
              </a:path>
              <a:path w="59689" h="104775">
                <a:moveTo>
                  <a:pt x="53090" y="92542"/>
                </a:moveTo>
                <a:lnTo>
                  <a:pt x="26091" y="92542"/>
                </a:lnTo>
                <a:lnTo>
                  <a:pt x="36616" y="90886"/>
                </a:lnTo>
                <a:lnTo>
                  <a:pt x="43584" y="86339"/>
                </a:lnTo>
                <a:lnTo>
                  <a:pt x="47438" y="79528"/>
                </a:lnTo>
                <a:lnTo>
                  <a:pt x="48624" y="71083"/>
                </a:lnTo>
                <a:lnTo>
                  <a:pt x="46568" y="62344"/>
                </a:lnTo>
                <a:lnTo>
                  <a:pt x="41953" y="57503"/>
                </a:lnTo>
                <a:lnTo>
                  <a:pt x="34448" y="55429"/>
                </a:lnTo>
                <a:lnTo>
                  <a:pt x="23719" y="54989"/>
                </a:lnTo>
                <a:lnTo>
                  <a:pt x="23719" y="44259"/>
                </a:lnTo>
                <a:lnTo>
                  <a:pt x="32558" y="43798"/>
                </a:lnTo>
                <a:lnTo>
                  <a:pt x="39285" y="41577"/>
                </a:lnTo>
                <a:lnTo>
                  <a:pt x="43566" y="36338"/>
                </a:lnTo>
                <a:lnTo>
                  <a:pt x="45067" y="26823"/>
                </a:lnTo>
                <a:lnTo>
                  <a:pt x="45067" y="14753"/>
                </a:lnTo>
                <a:lnTo>
                  <a:pt x="35579" y="12070"/>
                </a:lnTo>
                <a:lnTo>
                  <a:pt x="51737" y="12070"/>
                </a:lnTo>
                <a:lnTo>
                  <a:pt x="54647" y="16408"/>
                </a:lnTo>
                <a:lnTo>
                  <a:pt x="56926" y="29506"/>
                </a:lnTo>
                <a:lnTo>
                  <a:pt x="56926" y="40235"/>
                </a:lnTo>
                <a:lnTo>
                  <a:pt x="49810" y="45600"/>
                </a:lnTo>
                <a:lnTo>
                  <a:pt x="46252" y="49624"/>
                </a:lnTo>
                <a:lnTo>
                  <a:pt x="52794" y="54150"/>
                </a:lnTo>
                <a:lnTo>
                  <a:pt x="56778" y="59683"/>
                </a:lnTo>
                <a:lnTo>
                  <a:pt x="58761" y="66221"/>
                </a:lnTo>
                <a:lnTo>
                  <a:pt x="59298" y="73765"/>
                </a:lnTo>
                <a:lnTo>
                  <a:pt x="57000" y="86507"/>
                </a:lnTo>
                <a:lnTo>
                  <a:pt x="53090" y="92542"/>
                </a:lnTo>
                <a:close/>
              </a:path>
              <a:path w="59689" h="104775">
                <a:moveTo>
                  <a:pt x="29649" y="104613"/>
                </a:moveTo>
                <a:lnTo>
                  <a:pt x="15176" y="101448"/>
                </a:lnTo>
                <a:lnTo>
                  <a:pt x="6374" y="93380"/>
                </a:lnTo>
                <a:lnTo>
                  <a:pt x="1797" y="82546"/>
                </a:lnTo>
                <a:lnTo>
                  <a:pt x="0" y="71083"/>
                </a:lnTo>
                <a:lnTo>
                  <a:pt x="10673" y="71083"/>
                </a:lnTo>
                <a:lnTo>
                  <a:pt x="11415" y="78397"/>
                </a:lnTo>
                <a:lnTo>
                  <a:pt x="13935" y="85333"/>
                </a:lnTo>
                <a:lnTo>
                  <a:pt x="18679" y="90509"/>
                </a:lnTo>
                <a:lnTo>
                  <a:pt x="26091" y="92542"/>
                </a:lnTo>
                <a:lnTo>
                  <a:pt x="53090" y="92542"/>
                </a:lnTo>
                <a:lnTo>
                  <a:pt x="50700" y="96230"/>
                </a:lnTo>
                <a:lnTo>
                  <a:pt x="41286" y="102433"/>
                </a:lnTo>
                <a:lnTo>
                  <a:pt x="29649" y="10461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558597" y="1972035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 h="0">
                <a:moveTo>
                  <a:pt x="0" y="0"/>
                </a:moveTo>
                <a:lnTo>
                  <a:pt x="90134" y="0"/>
                </a:lnTo>
              </a:path>
            </a:pathLst>
          </a:custGeom>
          <a:ln w="1475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603071" y="1979412"/>
            <a:ext cx="0" cy="115570"/>
          </a:xfrm>
          <a:custGeom>
            <a:avLst/>
            <a:gdLst/>
            <a:ahLst/>
            <a:cxnLst/>
            <a:rect l="l" t="t" r="r" b="b"/>
            <a:pathLst>
              <a:path w="0" h="115569">
                <a:moveTo>
                  <a:pt x="0" y="0"/>
                </a:moveTo>
                <a:lnTo>
                  <a:pt x="0" y="115342"/>
                </a:lnTo>
              </a:path>
            </a:pathLst>
          </a:custGeom>
          <a:ln w="1541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654661" y="2029036"/>
            <a:ext cx="62230" cy="100965"/>
          </a:xfrm>
          <a:custGeom>
            <a:avLst/>
            <a:gdLst/>
            <a:ahLst/>
            <a:cxnLst/>
            <a:rect l="l" t="t" r="r" b="b"/>
            <a:pathLst>
              <a:path w="62229" h="100964">
                <a:moveTo>
                  <a:pt x="61670" y="77789"/>
                </a:moveTo>
                <a:lnTo>
                  <a:pt x="0" y="77789"/>
                </a:lnTo>
                <a:lnTo>
                  <a:pt x="0" y="64377"/>
                </a:lnTo>
                <a:lnTo>
                  <a:pt x="40323" y="0"/>
                </a:lnTo>
                <a:lnTo>
                  <a:pt x="48624" y="0"/>
                </a:lnTo>
                <a:lnTo>
                  <a:pt x="48624" y="20117"/>
                </a:lnTo>
                <a:lnTo>
                  <a:pt x="37951" y="20117"/>
                </a:lnTo>
                <a:lnTo>
                  <a:pt x="10673" y="65718"/>
                </a:lnTo>
                <a:lnTo>
                  <a:pt x="61670" y="65718"/>
                </a:lnTo>
                <a:lnTo>
                  <a:pt x="61670" y="77789"/>
                </a:lnTo>
                <a:close/>
              </a:path>
              <a:path w="62229" h="100964">
                <a:moveTo>
                  <a:pt x="48624" y="65718"/>
                </a:moveTo>
                <a:lnTo>
                  <a:pt x="39137" y="65718"/>
                </a:lnTo>
                <a:lnTo>
                  <a:pt x="39137" y="20117"/>
                </a:lnTo>
                <a:lnTo>
                  <a:pt x="48624" y="20117"/>
                </a:lnTo>
                <a:lnTo>
                  <a:pt x="48624" y="65718"/>
                </a:lnTo>
                <a:close/>
              </a:path>
              <a:path w="62229" h="100964">
                <a:moveTo>
                  <a:pt x="48624" y="100589"/>
                </a:moveTo>
                <a:lnTo>
                  <a:pt x="39137" y="100589"/>
                </a:lnTo>
                <a:lnTo>
                  <a:pt x="39137" y="77789"/>
                </a:lnTo>
                <a:lnTo>
                  <a:pt x="48624" y="77789"/>
                </a:lnTo>
                <a:lnTo>
                  <a:pt x="48624" y="10058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100588" y="1972035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 h="0">
                <a:moveTo>
                  <a:pt x="0" y="0"/>
                </a:moveTo>
                <a:lnTo>
                  <a:pt x="90134" y="0"/>
                </a:lnTo>
              </a:path>
            </a:pathLst>
          </a:custGeom>
          <a:ln w="1475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146248" y="1979412"/>
            <a:ext cx="0" cy="115570"/>
          </a:xfrm>
          <a:custGeom>
            <a:avLst/>
            <a:gdLst/>
            <a:ahLst/>
            <a:cxnLst/>
            <a:rect l="l" t="t" r="r" b="b"/>
            <a:pathLst>
              <a:path w="0" h="115569">
                <a:moveTo>
                  <a:pt x="0" y="0"/>
                </a:moveTo>
                <a:lnTo>
                  <a:pt x="0" y="115342"/>
                </a:lnTo>
              </a:path>
            </a:pathLst>
          </a:custGeom>
          <a:ln w="1541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207325" y="2029036"/>
            <a:ext cx="31115" cy="100965"/>
          </a:xfrm>
          <a:custGeom>
            <a:avLst/>
            <a:gdLst/>
            <a:ahLst/>
            <a:cxnLst/>
            <a:rect l="l" t="t" r="r" b="b"/>
            <a:pathLst>
              <a:path w="31115" h="100964">
                <a:moveTo>
                  <a:pt x="30835" y="100589"/>
                </a:moveTo>
                <a:lnTo>
                  <a:pt x="20161" y="100589"/>
                </a:lnTo>
                <a:lnTo>
                  <a:pt x="20161" y="29506"/>
                </a:lnTo>
                <a:lnTo>
                  <a:pt x="0" y="29506"/>
                </a:lnTo>
                <a:lnTo>
                  <a:pt x="0" y="20117"/>
                </a:lnTo>
                <a:lnTo>
                  <a:pt x="10525" y="18106"/>
                </a:lnTo>
                <a:lnTo>
                  <a:pt x="16603" y="15088"/>
                </a:lnTo>
                <a:lnTo>
                  <a:pt x="20013" y="9556"/>
                </a:lnTo>
                <a:lnTo>
                  <a:pt x="22533" y="0"/>
                </a:lnTo>
                <a:lnTo>
                  <a:pt x="30835" y="0"/>
                </a:lnTo>
                <a:lnTo>
                  <a:pt x="30835" y="10058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2562754" y="1810596"/>
          <a:ext cx="5439410" cy="483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3176"/>
                <a:gridCol w="543176"/>
                <a:gridCol w="541991"/>
                <a:gridCol w="543176"/>
                <a:gridCol w="543176"/>
                <a:gridCol w="543176"/>
                <a:gridCol w="541991"/>
                <a:gridCol w="543176"/>
                <a:gridCol w="543176"/>
                <a:gridCol w="541990"/>
              </a:tblGrid>
              <a:tr h="476124">
                <a:tc>
                  <a:txBody>
                    <a:bodyPr/>
                    <a:lstStyle/>
                    <a:p>
                      <a:pPr/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7697">
                      <a:solidFill>
                        <a:srgbClr val="231F20"/>
                      </a:solidFill>
                      <a:prstDash val="solid"/>
                    </a:lnL>
                    <a:lnR w="7697">
                      <a:solidFill>
                        <a:srgbClr val="231F20"/>
                      </a:solidFill>
                      <a:prstDash val="solid"/>
                    </a:lnR>
                    <a:lnB w="7697">
                      <a:solidFill>
                        <a:srgbClr val="231F20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7697">
                      <a:solidFill>
                        <a:srgbClr val="231F20"/>
                      </a:solidFill>
                      <a:prstDash val="solid"/>
                    </a:lnL>
                    <a:lnR w="7696">
                      <a:solidFill>
                        <a:srgbClr val="231F20"/>
                      </a:solidFill>
                      <a:prstDash val="solid"/>
                    </a:lnR>
                    <a:lnB w="7697">
                      <a:solidFill>
                        <a:srgbClr val="231F20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7696">
                      <a:solidFill>
                        <a:srgbClr val="231F20"/>
                      </a:solidFill>
                      <a:prstDash val="solid"/>
                    </a:lnL>
                    <a:lnR w="7697">
                      <a:solidFill>
                        <a:srgbClr val="231F20"/>
                      </a:solidFill>
                      <a:prstDash val="solid"/>
                    </a:lnR>
                    <a:lnB w="7696">
                      <a:solidFill>
                        <a:srgbClr val="231F20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7697">
                      <a:solidFill>
                        <a:srgbClr val="231F20"/>
                      </a:solidFill>
                      <a:prstDash val="solid"/>
                    </a:lnL>
                    <a:lnR w="7697">
                      <a:solidFill>
                        <a:srgbClr val="231F20"/>
                      </a:solidFill>
                      <a:prstDash val="solid"/>
                    </a:lnR>
                    <a:lnB w="7697">
                      <a:solidFill>
                        <a:srgbClr val="231F20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7697">
                      <a:solidFill>
                        <a:srgbClr val="231F20"/>
                      </a:solidFill>
                      <a:prstDash val="solid"/>
                    </a:lnL>
                    <a:lnR w="7697">
                      <a:solidFill>
                        <a:srgbClr val="231F20"/>
                      </a:solidFill>
                      <a:prstDash val="solid"/>
                    </a:lnR>
                    <a:lnB w="7697">
                      <a:solidFill>
                        <a:srgbClr val="231F20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7697">
                      <a:solidFill>
                        <a:srgbClr val="231F20"/>
                      </a:solidFill>
                      <a:prstDash val="solid"/>
                    </a:lnL>
                    <a:lnR w="7696">
                      <a:solidFill>
                        <a:srgbClr val="231F20"/>
                      </a:solidFill>
                      <a:prstDash val="solid"/>
                    </a:lnR>
                    <a:lnB w="7697">
                      <a:solidFill>
                        <a:srgbClr val="231F20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7696">
                      <a:solidFill>
                        <a:srgbClr val="231F20"/>
                      </a:solidFill>
                      <a:prstDash val="solid"/>
                    </a:lnL>
                    <a:lnR w="7697">
                      <a:solidFill>
                        <a:srgbClr val="231F20"/>
                      </a:solidFill>
                      <a:prstDash val="solid"/>
                    </a:lnR>
                    <a:lnB w="7696">
                      <a:solidFill>
                        <a:srgbClr val="231F20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7697">
                      <a:solidFill>
                        <a:srgbClr val="231F20"/>
                      </a:solidFill>
                      <a:prstDash val="solid"/>
                    </a:lnL>
                    <a:lnR w="7697">
                      <a:solidFill>
                        <a:srgbClr val="231F20"/>
                      </a:solidFill>
                      <a:prstDash val="solid"/>
                    </a:lnR>
                    <a:lnB w="7697">
                      <a:solidFill>
                        <a:srgbClr val="231F20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7697">
                      <a:solidFill>
                        <a:srgbClr val="231F20"/>
                      </a:solidFill>
                      <a:prstDash val="solid"/>
                    </a:lnL>
                    <a:lnR w="7696">
                      <a:solidFill>
                        <a:srgbClr val="231F20"/>
                      </a:solidFill>
                      <a:prstDash val="solid"/>
                    </a:lnR>
                    <a:lnB w="7697">
                      <a:solidFill>
                        <a:srgbClr val="231F20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7696">
                      <a:solidFill>
                        <a:srgbClr val="231F20"/>
                      </a:solidFill>
                      <a:prstDash val="solid"/>
                    </a:lnL>
                    <a:lnR w="7115">
                      <a:solidFill>
                        <a:srgbClr val="231F20"/>
                      </a:solidFill>
                      <a:prstDash val="solid"/>
                    </a:lnR>
                    <a:lnB w="7696">
                      <a:solidFill>
                        <a:srgbClr val="231F20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1744729" y="2019648"/>
            <a:ext cx="60960" cy="90170"/>
          </a:xfrm>
          <a:custGeom>
            <a:avLst/>
            <a:gdLst/>
            <a:ahLst/>
            <a:cxnLst/>
            <a:rect l="l" t="t" r="r" b="b"/>
            <a:pathLst>
              <a:path w="60960" h="90169">
                <a:moveTo>
                  <a:pt x="54950" y="79130"/>
                </a:moveTo>
                <a:lnTo>
                  <a:pt x="34393" y="79130"/>
                </a:lnTo>
                <a:lnTo>
                  <a:pt x="41509" y="76448"/>
                </a:lnTo>
                <a:lnTo>
                  <a:pt x="42695" y="75106"/>
                </a:lnTo>
                <a:lnTo>
                  <a:pt x="46252" y="72424"/>
                </a:lnTo>
                <a:lnTo>
                  <a:pt x="47438" y="68401"/>
                </a:lnTo>
                <a:lnTo>
                  <a:pt x="47438" y="60353"/>
                </a:lnTo>
                <a:lnTo>
                  <a:pt x="46252" y="56330"/>
                </a:lnTo>
                <a:lnTo>
                  <a:pt x="40323" y="53647"/>
                </a:lnTo>
                <a:lnTo>
                  <a:pt x="25201" y="49624"/>
                </a:lnTo>
                <a:lnTo>
                  <a:pt x="17974" y="47612"/>
                </a:lnTo>
                <a:lnTo>
                  <a:pt x="11859" y="45600"/>
                </a:lnTo>
                <a:lnTo>
                  <a:pt x="7115" y="42918"/>
                </a:lnTo>
                <a:lnTo>
                  <a:pt x="1185" y="37553"/>
                </a:lnTo>
                <a:lnTo>
                  <a:pt x="1185" y="25482"/>
                </a:lnTo>
                <a:lnTo>
                  <a:pt x="3446" y="14711"/>
                </a:lnTo>
                <a:lnTo>
                  <a:pt x="9487" y="6705"/>
                </a:lnTo>
                <a:lnTo>
                  <a:pt x="18197" y="1718"/>
                </a:lnTo>
                <a:lnTo>
                  <a:pt x="28463" y="0"/>
                </a:lnTo>
                <a:lnTo>
                  <a:pt x="43232" y="2661"/>
                </a:lnTo>
                <a:lnTo>
                  <a:pt x="51441" y="9220"/>
                </a:lnTo>
                <a:lnTo>
                  <a:pt x="52654" y="12070"/>
                </a:lnTo>
                <a:lnTo>
                  <a:pt x="20161" y="12070"/>
                </a:lnTo>
                <a:lnTo>
                  <a:pt x="15417" y="17435"/>
                </a:lnTo>
                <a:lnTo>
                  <a:pt x="13045" y="21459"/>
                </a:lnTo>
                <a:lnTo>
                  <a:pt x="11859" y="25482"/>
                </a:lnTo>
                <a:lnTo>
                  <a:pt x="13045" y="30847"/>
                </a:lnTo>
                <a:lnTo>
                  <a:pt x="16603" y="33529"/>
                </a:lnTo>
                <a:lnTo>
                  <a:pt x="21347" y="34871"/>
                </a:lnTo>
                <a:lnTo>
                  <a:pt x="27277" y="37553"/>
                </a:lnTo>
                <a:lnTo>
                  <a:pt x="34393" y="38894"/>
                </a:lnTo>
                <a:lnTo>
                  <a:pt x="46252" y="41577"/>
                </a:lnTo>
                <a:lnTo>
                  <a:pt x="50996" y="45600"/>
                </a:lnTo>
                <a:lnTo>
                  <a:pt x="58112" y="49624"/>
                </a:lnTo>
                <a:lnTo>
                  <a:pt x="60484" y="57671"/>
                </a:lnTo>
                <a:lnTo>
                  <a:pt x="58112" y="73765"/>
                </a:lnTo>
                <a:lnTo>
                  <a:pt x="54950" y="79130"/>
                </a:lnTo>
                <a:close/>
              </a:path>
              <a:path w="60960" h="90169">
                <a:moveTo>
                  <a:pt x="55740" y="25482"/>
                </a:moveTo>
                <a:lnTo>
                  <a:pt x="45067" y="25482"/>
                </a:lnTo>
                <a:lnTo>
                  <a:pt x="45067" y="21459"/>
                </a:lnTo>
                <a:lnTo>
                  <a:pt x="43881" y="12070"/>
                </a:lnTo>
                <a:lnTo>
                  <a:pt x="52654" y="12070"/>
                </a:lnTo>
                <a:lnTo>
                  <a:pt x="54981" y="17540"/>
                </a:lnTo>
                <a:lnTo>
                  <a:pt x="55740" y="25482"/>
                </a:lnTo>
                <a:close/>
              </a:path>
              <a:path w="60960" h="90169">
                <a:moveTo>
                  <a:pt x="37951" y="89860"/>
                </a:moveTo>
                <a:lnTo>
                  <a:pt x="22533" y="89860"/>
                </a:lnTo>
                <a:lnTo>
                  <a:pt x="17789" y="88518"/>
                </a:lnTo>
                <a:lnTo>
                  <a:pt x="8005" y="83761"/>
                </a:lnTo>
                <a:lnTo>
                  <a:pt x="2668" y="76615"/>
                </a:lnTo>
                <a:lnTo>
                  <a:pt x="444" y="68715"/>
                </a:lnTo>
                <a:lnTo>
                  <a:pt x="0" y="61695"/>
                </a:lnTo>
                <a:lnTo>
                  <a:pt x="10673" y="61695"/>
                </a:lnTo>
                <a:lnTo>
                  <a:pt x="10673" y="69742"/>
                </a:lnTo>
                <a:lnTo>
                  <a:pt x="15417" y="75106"/>
                </a:lnTo>
                <a:lnTo>
                  <a:pt x="23719" y="77789"/>
                </a:lnTo>
                <a:lnTo>
                  <a:pt x="26091" y="79130"/>
                </a:lnTo>
                <a:lnTo>
                  <a:pt x="54950" y="79130"/>
                </a:lnTo>
                <a:lnTo>
                  <a:pt x="53368" y="81812"/>
                </a:lnTo>
                <a:lnTo>
                  <a:pt x="46252" y="85836"/>
                </a:lnTo>
                <a:lnTo>
                  <a:pt x="42695" y="88518"/>
                </a:lnTo>
                <a:lnTo>
                  <a:pt x="37951" y="8986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825375" y="2022330"/>
            <a:ext cx="0" cy="83185"/>
          </a:xfrm>
          <a:custGeom>
            <a:avLst/>
            <a:gdLst/>
            <a:ahLst/>
            <a:cxnLst/>
            <a:rect l="l" t="t" r="r" b="b"/>
            <a:pathLst>
              <a:path w="0" h="83185">
                <a:moveTo>
                  <a:pt x="0" y="0"/>
                </a:moveTo>
                <a:lnTo>
                  <a:pt x="0" y="83154"/>
                </a:lnTo>
              </a:path>
            </a:pathLst>
          </a:custGeom>
          <a:ln w="1185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819446" y="1998188"/>
            <a:ext cx="12065" cy="0"/>
          </a:xfrm>
          <a:custGeom>
            <a:avLst/>
            <a:gdLst/>
            <a:ahLst/>
            <a:cxnLst/>
            <a:rect l="l" t="t" r="r" b="b"/>
            <a:pathLst>
              <a:path w="12064" h="0">
                <a:moveTo>
                  <a:pt x="0" y="0"/>
                </a:moveTo>
                <a:lnTo>
                  <a:pt x="11859" y="0"/>
                </a:lnTo>
              </a:path>
            </a:pathLst>
          </a:custGeom>
          <a:ln w="1609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851467" y="2019648"/>
            <a:ext cx="59690" cy="86360"/>
          </a:xfrm>
          <a:custGeom>
            <a:avLst/>
            <a:gdLst/>
            <a:ahLst/>
            <a:cxnLst/>
            <a:rect l="l" t="t" r="r" b="b"/>
            <a:pathLst>
              <a:path w="59689" h="86360">
                <a:moveTo>
                  <a:pt x="25719" y="13411"/>
                </a:moveTo>
                <a:lnTo>
                  <a:pt x="13045" y="13411"/>
                </a:lnTo>
                <a:lnTo>
                  <a:pt x="17789" y="5364"/>
                </a:lnTo>
                <a:lnTo>
                  <a:pt x="21347" y="4023"/>
                </a:lnTo>
                <a:lnTo>
                  <a:pt x="24905" y="1341"/>
                </a:lnTo>
                <a:lnTo>
                  <a:pt x="29649" y="0"/>
                </a:lnTo>
                <a:lnTo>
                  <a:pt x="40323" y="0"/>
                </a:lnTo>
                <a:lnTo>
                  <a:pt x="46252" y="1341"/>
                </a:lnTo>
                <a:lnTo>
                  <a:pt x="47438" y="2682"/>
                </a:lnTo>
                <a:lnTo>
                  <a:pt x="50996" y="4023"/>
                </a:lnTo>
                <a:lnTo>
                  <a:pt x="58112" y="8047"/>
                </a:lnTo>
                <a:lnTo>
                  <a:pt x="58468" y="12070"/>
                </a:lnTo>
                <a:lnTo>
                  <a:pt x="33207" y="12070"/>
                </a:lnTo>
                <a:lnTo>
                  <a:pt x="25719" y="13411"/>
                </a:lnTo>
                <a:close/>
              </a:path>
              <a:path w="59689" h="86360">
                <a:moveTo>
                  <a:pt x="11859" y="85836"/>
                </a:moveTo>
                <a:lnTo>
                  <a:pt x="0" y="85836"/>
                </a:lnTo>
                <a:lnTo>
                  <a:pt x="0" y="2682"/>
                </a:lnTo>
                <a:lnTo>
                  <a:pt x="11859" y="2682"/>
                </a:lnTo>
                <a:lnTo>
                  <a:pt x="11859" y="13411"/>
                </a:lnTo>
                <a:lnTo>
                  <a:pt x="25719" y="13411"/>
                </a:lnTo>
                <a:lnTo>
                  <a:pt x="25368" y="13474"/>
                </a:lnTo>
                <a:lnTo>
                  <a:pt x="18530" y="18273"/>
                </a:lnTo>
                <a:lnTo>
                  <a:pt x="13694" y="27347"/>
                </a:lnTo>
                <a:lnTo>
                  <a:pt x="11859" y="41577"/>
                </a:lnTo>
                <a:lnTo>
                  <a:pt x="11859" y="85836"/>
                </a:lnTo>
                <a:close/>
              </a:path>
              <a:path w="59689" h="86360">
                <a:moveTo>
                  <a:pt x="59298" y="85836"/>
                </a:moveTo>
                <a:lnTo>
                  <a:pt x="47438" y="85836"/>
                </a:lnTo>
                <a:lnTo>
                  <a:pt x="47438" y="17435"/>
                </a:lnTo>
                <a:lnTo>
                  <a:pt x="40323" y="12070"/>
                </a:lnTo>
                <a:lnTo>
                  <a:pt x="58468" y="12070"/>
                </a:lnTo>
                <a:lnTo>
                  <a:pt x="59298" y="21459"/>
                </a:lnTo>
                <a:lnTo>
                  <a:pt x="59298" y="8583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924997" y="2019648"/>
            <a:ext cx="65405" cy="122555"/>
          </a:xfrm>
          <a:custGeom>
            <a:avLst/>
            <a:gdLst/>
            <a:ahLst/>
            <a:cxnLst/>
            <a:rect l="l" t="t" r="r" b="b"/>
            <a:pathLst>
              <a:path w="65405" h="122555">
                <a:moveTo>
                  <a:pt x="29649" y="89860"/>
                </a:moveTo>
                <a:lnTo>
                  <a:pt x="24905" y="89860"/>
                </a:lnTo>
                <a:lnTo>
                  <a:pt x="18975" y="87177"/>
                </a:lnTo>
                <a:lnTo>
                  <a:pt x="14231" y="81812"/>
                </a:lnTo>
                <a:lnTo>
                  <a:pt x="8172" y="76406"/>
                </a:lnTo>
                <a:lnTo>
                  <a:pt x="4002" y="68736"/>
                </a:lnTo>
                <a:lnTo>
                  <a:pt x="1389" y="59557"/>
                </a:lnTo>
                <a:lnTo>
                  <a:pt x="0" y="49624"/>
                </a:lnTo>
                <a:lnTo>
                  <a:pt x="463" y="39439"/>
                </a:lnTo>
                <a:lnTo>
                  <a:pt x="23478" y="1718"/>
                </a:lnTo>
                <a:lnTo>
                  <a:pt x="32021" y="0"/>
                </a:lnTo>
                <a:lnTo>
                  <a:pt x="40323" y="0"/>
                </a:lnTo>
                <a:lnTo>
                  <a:pt x="47438" y="4023"/>
                </a:lnTo>
                <a:lnTo>
                  <a:pt x="53368" y="12070"/>
                </a:lnTo>
                <a:lnTo>
                  <a:pt x="65228" y="12070"/>
                </a:lnTo>
                <a:lnTo>
                  <a:pt x="65228" y="14753"/>
                </a:lnTo>
                <a:lnTo>
                  <a:pt x="27277" y="14753"/>
                </a:lnTo>
                <a:lnTo>
                  <a:pt x="20161" y="17435"/>
                </a:lnTo>
                <a:lnTo>
                  <a:pt x="16603" y="26823"/>
                </a:lnTo>
                <a:lnTo>
                  <a:pt x="15417" y="30847"/>
                </a:lnTo>
                <a:lnTo>
                  <a:pt x="13045" y="37553"/>
                </a:lnTo>
                <a:lnTo>
                  <a:pt x="13045" y="53647"/>
                </a:lnTo>
                <a:lnTo>
                  <a:pt x="14231" y="61695"/>
                </a:lnTo>
                <a:lnTo>
                  <a:pt x="17789" y="68401"/>
                </a:lnTo>
                <a:lnTo>
                  <a:pt x="21347" y="73765"/>
                </a:lnTo>
                <a:lnTo>
                  <a:pt x="26091" y="76448"/>
                </a:lnTo>
                <a:lnTo>
                  <a:pt x="32021" y="77789"/>
                </a:lnTo>
                <a:lnTo>
                  <a:pt x="52074" y="77789"/>
                </a:lnTo>
                <a:lnTo>
                  <a:pt x="49162" y="80807"/>
                </a:lnTo>
                <a:lnTo>
                  <a:pt x="43732" y="85165"/>
                </a:lnTo>
                <a:lnTo>
                  <a:pt x="37191" y="88518"/>
                </a:lnTo>
                <a:lnTo>
                  <a:pt x="29649" y="89860"/>
                </a:lnTo>
                <a:close/>
              </a:path>
              <a:path w="65405" h="122555">
                <a:moveTo>
                  <a:pt x="65228" y="12070"/>
                </a:moveTo>
                <a:lnTo>
                  <a:pt x="53368" y="12070"/>
                </a:lnTo>
                <a:lnTo>
                  <a:pt x="53368" y="2682"/>
                </a:lnTo>
                <a:lnTo>
                  <a:pt x="65228" y="2682"/>
                </a:lnTo>
                <a:lnTo>
                  <a:pt x="65228" y="12070"/>
                </a:lnTo>
                <a:close/>
              </a:path>
              <a:path w="65405" h="122555">
                <a:moveTo>
                  <a:pt x="52074" y="77789"/>
                </a:moveTo>
                <a:lnTo>
                  <a:pt x="36765" y="77789"/>
                </a:lnTo>
                <a:lnTo>
                  <a:pt x="42695" y="75106"/>
                </a:lnTo>
                <a:lnTo>
                  <a:pt x="47438" y="71083"/>
                </a:lnTo>
                <a:lnTo>
                  <a:pt x="52423" y="59347"/>
                </a:lnTo>
                <a:lnTo>
                  <a:pt x="53517" y="44594"/>
                </a:lnTo>
                <a:lnTo>
                  <a:pt x="51274" y="30344"/>
                </a:lnTo>
                <a:lnTo>
                  <a:pt x="46252" y="20117"/>
                </a:lnTo>
                <a:lnTo>
                  <a:pt x="45067" y="17435"/>
                </a:lnTo>
                <a:lnTo>
                  <a:pt x="39137" y="14753"/>
                </a:lnTo>
                <a:lnTo>
                  <a:pt x="65228" y="14753"/>
                </a:lnTo>
                <a:lnTo>
                  <a:pt x="65228" y="72424"/>
                </a:lnTo>
                <a:lnTo>
                  <a:pt x="65062" y="76448"/>
                </a:lnTo>
                <a:lnTo>
                  <a:pt x="53368" y="76448"/>
                </a:lnTo>
                <a:lnTo>
                  <a:pt x="52074" y="77789"/>
                </a:lnTo>
                <a:close/>
              </a:path>
              <a:path w="65405" h="122555">
                <a:moveTo>
                  <a:pt x="57472" y="109978"/>
                </a:moveTo>
                <a:lnTo>
                  <a:pt x="35579" y="109978"/>
                </a:lnTo>
                <a:lnTo>
                  <a:pt x="42695" y="107295"/>
                </a:lnTo>
                <a:lnTo>
                  <a:pt x="49810" y="103272"/>
                </a:lnTo>
                <a:lnTo>
                  <a:pt x="50996" y="99248"/>
                </a:lnTo>
                <a:lnTo>
                  <a:pt x="52182" y="93883"/>
                </a:lnTo>
                <a:lnTo>
                  <a:pt x="53368" y="85836"/>
                </a:lnTo>
                <a:lnTo>
                  <a:pt x="53368" y="76448"/>
                </a:lnTo>
                <a:lnTo>
                  <a:pt x="65062" y="76448"/>
                </a:lnTo>
                <a:lnTo>
                  <a:pt x="64617" y="87282"/>
                </a:lnTo>
                <a:lnTo>
                  <a:pt x="62115" y="100757"/>
                </a:lnTo>
                <a:lnTo>
                  <a:pt x="57472" y="109978"/>
                </a:lnTo>
                <a:close/>
              </a:path>
              <a:path w="65405" h="122555">
                <a:moveTo>
                  <a:pt x="29649" y="122048"/>
                </a:moveTo>
                <a:lnTo>
                  <a:pt x="2371" y="95224"/>
                </a:lnTo>
                <a:lnTo>
                  <a:pt x="15417" y="95224"/>
                </a:lnTo>
                <a:lnTo>
                  <a:pt x="15417" y="103272"/>
                </a:lnTo>
                <a:lnTo>
                  <a:pt x="22533" y="107295"/>
                </a:lnTo>
                <a:lnTo>
                  <a:pt x="26091" y="108636"/>
                </a:lnTo>
                <a:lnTo>
                  <a:pt x="28463" y="109978"/>
                </a:lnTo>
                <a:lnTo>
                  <a:pt x="57472" y="109978"/>
                </a:lnTo>
                <a:lnTo>
                  <a:pt x="56722" y="111465"/>
                </a:lnTo>
                <a:lnTo>
                  <a:pt x="47438" y="118025"/>
                </a:lnTo>
                <a:lnTo>
                  <a:pt x="45067" y="119366"/>
                </a:lnTo>
                <a:lnTo>
                  <a:pt x="40323" y="120707"/>
                </a:lnTo>
                <a:lnTo>
                  <a:pt x="35579" y="120707"/>
                </a:lnTo>
                <a:lnTo>
                  <a:pt x="29649" y="12204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016317" y="1990141"/>
            <a:ext cx="0" cy="115570"/>
          </a:xfrm>
          <a:custGeom>
            <a:avLst/>
            <a:gdLst/>
            <a:ahLst/>
            <a:cxnLst/>
            <a:rect l="l" t="t" r="r" b="b"/>
            <a:pathLst>
              <a:path w="0" h="115569">
                <a:moveTo>
                  <a:pt x="0" y="0"/>
                </a:moveTo>
                <a:lnTo>
                  <a:pt x="0" y="115342"/>
                </a:lnTo>
              </a:path>
            </a:pathLst>
          </a:custGeom>
          <a:ln w="1185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037665" y="2019648"/>
            <a:ext cx="66675" cy="90170"/>
          </a:xfrm>
          <a:custGeom>
            <a:avLst/>
            <a:gdLst/>
            <a:ahLst/>
            <a:cxnLst/>
            <a:rect l="l" t="t" r="r" b="b"/>
            <a:pathLst>
              <a:path w="66675" h="90169">
                <a:moveTo>
                  <a:pt x="33207" y="89860"/>
                </a:moveTo>
                <a:lnTo>
                  <a:pt x="1778" y="62868"/>
                </a:lnTo>
                <a:lnTo>
                  <a:pt x="0" y="44259"/>
                </a:lnTo>
                <a:lnTo>
                  <a:pt x="648" y="35269"/>
                </a:lnTo>
                <a:lnTo>
                  <a:pt x="22681" y="2011"/>
                </a:lnTo>
                <a:lnTo>
                  <a:pt x="29667" y="0"/>
                </a:lnTo>
                <a:lnTo>
                  <a:pt x="36765" y="0"/>
                </a:lnTo>
                <a:lnTo>
                  <a:pt x="45067" y="1341"/>
                </a:lnTo>
                <a:lnTo>
                  <a:pt x="53368" y="5364"/>
                </a:lnTo>
                <a:lnTo>
                  <a:pt x="57163" y="10729"/>
                </a:lnTo>
                <a:lnTo>
                  <a:pt x="29649" y="10729"/>
                </a:lnTo>
                <a:lnTo>
                  <a:pt x="23719" y="12070"/>
                </a:lnTo>
                <a:lnTo>
                  <a:pt x="18975" y="18776"/>
                </a:lnTo>
                <a:lnTo>
                  <a:pt x="17789" y="20117"/>
                </a:lnTo>
                <a:lnTo>
                  <a:pt x="13045" y="29506"/>
                </a:lnTo>
                <a:lnTo>
                  <a:pt x="13045" y="37553"/>
                </a:lnTo>
                <a:lnTo>
                  <a:pt x="66176" y="37553"/>
                </a:lnTo>
                <a:lnTo>
                  <a:pt x="66284" y="38664"/>
                </a:lnTo>
                <a:lnTo>
                  <a:pt x="66414" y="49624"/>
                </a:lnTo>
                <a:lnTo>
                  <a:pt x="13045" y="49624"/>
                </a:lnTo>
                <a:lnTo>
                  <a:pt x="11859" y="54989"/>
                </a:lnTo>
                <a:lnTo>
                  <a:pt x="13045" y="60353"/>
                </a:lnTo>
                <a:lnTo>
                  <a:pt x="16603" y="68401"/>
                </a:lnTo>
                <a:lnTo>
                  <a:pt x="24905" y="77789"/>
                </a:lnTo>
                <a:lnTo>
                  <a:pt x="58112" y="77789"/>
                </a:lnTo>
                <a:lnTo>
                  <a:pt x="53720" y="83070"/>
                </a:lnTo>
                <a:lnTo>
                  <a:pt x="47883" y="86842"/>
                </a:lnTo>
                <a:lnTo>
                  <a:pt x="40934" y="89105"/>
                </a:lnTo>
                <a:lnTo>
                  <a:pt x="33207" y="89860"/>
                </a:lnTo>
                <a:close/>
              </a:path>
              <a:path w="66675" h="90169">
                <a:moveTo>
                  <a:pt x="66176" y="37553"/>
                </a:moveTo>
                <a:lnTo>
                  <a:pt x="53368" y="37553"/>
                </a:lnTo>
                <a:lnTo>
                  <a:pt x="54554" y="29506"/>
                </a:lnTo>
                <a:lnTo>
                  <a:pt x="49810" y="20117"/>
                </a:lnTo>
                <a:lnTo>
                  <a:pt x="48624" y="18776"/>
                </a:lnTo>
                <a:lnTo>
                  <a:pt x="47438" y="14753"/>
                </a:lnTo>
                <a:lnTo>
                  <a:pt x="41509" y="12070"/>
                </a:lnTo>
                <a:lnTo>
                  <a:pt x="35579" y="10729"/>
                </a:lnTo>
                <a:lnTo>
                  <a:pt x="57163" y="10729"/>
                </a:lnTo>
                <a:lnTo>
                  <a:pt x="58112" y="12070"/>
                </a:lnTo>
                <a:lnTo>
                  <a:pt x="62912" y="20767"/>
                </a:lnTo>
                <a:lnTo>
                  <a:pt x="65376" y="29338"/>
                </a:lnTo>
                <a:lnTo>
                  <a:pt x="66176" y="37553"/>
                </a:lnTo>
                <a:close/>
              </a:path>
              <a:path w="66675" h="90169">
                <a:moveTo>
                  <a:pt x="58112" y="77789"/>
                </a:moveTo>
                <a:lnTo>
                  <a:pt x="33207" y="77789"/>
                </a:lnTo>
                <a:lnTo>
                  <a:pt x="42528" y="75819"/>
                </a:lnTo>
                <a:lnTo>
                  <a:pt x="48180" y="71083"/>
                </a:lnTo>
                <a:lnTo>
                  <a:pt x="51386" y="65341"/>
                </a:lnTo>
                <a:lnTo>
                  <a:pt x="53368" y="60353"/>
                </a:lnTo>
                <a:lnTo>
                  <a:pt x="65228" y="60353"/>
                </a:lnTo>
                <a:lnTo>
                  <a:pt x="62856" y="71083"/>
                </a:lnTo>
                <a:lnTo>
                  <a:pt x="58112" y="7778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155076" y="2019648"/>
            <a:ext cx="62865" cy="90170"/>
          </a:xfrm>
          <a:custGeom>
            <a:avLst/>
            <a:gdLst/>
            <a:ahLst/>
            <a:cxnLst/>
            <a:rect l="l" t="t" r="r" b="b"/>
            <a:pathLst>
              <a:path w="62864" h="90169">
                <a:moveTo>
                  <a:pt x="30835" y="89860"/>
                </a:moveTo>
                <a:lnTo>
                  <a:pt x="1482" y="59850"/>
                </a:lnTo>
                <a:lnTo>
                  <a:pt x="0" y="44259"/>
                </a:lnTo>
                <a:lnTo>
                  <a:pt x="667" y="35436"/>
                </a:lnTo>
                <a:lnTo>
                  <a:pt x="24905" y="0"/>
                </a:lnTo>
                <a:lnTo>
                  <a:pt x="41509" y="0"/>
                </a:lnTo>
                <a:lnTo>
                  <a:pt x="48624" y="2682"/>
                </a:lnTo>
                <a:lnTo>
                  <a:pt x="53368" y="8047"/>
                </a:lnTo>
                <a:lnTo>
                  <a:pt x="59298" y="12070"/>
                </a:lnTo>
                <a:lnTo>
                  <a:pt x="28463" y="12070"/>
                </a:lnTo>
                <a:lnTo>
                  <a:pt x="23719" y="14753"/>
                </a:lnTo>
                <a:lnTo>
                  <a:pt x="18975" y="21459"/>
                </a:lnTo>
                <a:lnTo>
                  <a:pt x="15417" y="25482"/>
                </a:lnTo>
                <a:lnTo>
                  <a:pt x="13045" y="33529"/>
                </a:lnTo>
                <a:lnTo>
                  <a:pt x="13045" y="41577"/>
                </a:lnTo>
                <a:lnTo>
                  <a:pt x="11859" y="49624"/>
                </a:lnTo>
                <a:lnTo>
                  <a:pt x="13045" y="59012"/>
                </a:lnTo>
                <a:lnTo>
                  <a:pt x="15417" y="64377"/>
                </a:lnTo>
                <a:lnTo>
                  <a:pt x="20161" y="73765"/>
                </a:lnTo>
                <a:lnTo>
                  <a:pt x="27277" y="77789"/>
                </a:lnTo>
                <a:lnTo>
                  <a:pt x="56417" y="77789"/>
                </a:lnTo>
                <a:lnTo>
                  <a:pt x="53850" y="81372"/>
                </a:lnTo>
                <a:lnTo>
                  <a:pt x="46845" y="86339"/>
                </a:lnTo>
                <a:lnTo>
                  <a:pt x="38951" y="89042"/>
                </a:lnTo>
                <a:lnTo>
                  <a:pt x="30835" y="89860"/>
                </a:lnTo>
                <a:close/>
              </a:path>
              <a:path w="62864" h="90169">
                <a:moveTo>
                  <a:pt x="62856" y="30847"/>
                </a:moveTo>
                <a:lnTo>
                  <a:pt x="50996" y="30847"/>
                </a:lnTo>
                <a:lnTo>
                  <a:pt x="49810" y="21459"/>
                </a:lnTo>
                <a:lnTo>
                  <a:pt x="48624" y="17435"/>
                </a:lnTo>
                <a:lnTo>
                  <a:pt x="41509" y="13411"/>
                </a:lnTo>
                <a:lnTo>
                  <a:pt x="37951" y="12070"/>
                </a:lnTo>
                <a:lnTo>
                  <a:pt x="59298" y="12070"/>
                </a:lnTo>
                <a:lnTo>
                  <a:pt x="61670" y="21459"/>
                </a:lnTo>
                <a:lnTo>
                  <a:pt x="62856" y="30847"/>
                </a:lnTo>
                <a:close/>
              </a:path>
              <a:path w="62864" h="90169">
                <a:moveTo>
                  <a:pt x="56417" y="77789"/>
                </a:moveTo>
                <a:lnTo>
                  <a:pt x="34393" y="77789"/>
                </a:lnTo>
                <a:lnTo>
                  <a:pt x="40323" y="76448"/>
                </a:lnTo>
                <a:lnTo>
                  <a:pt x="46252" y="72424"/>
                </a:lnTo>
                <a:lnTo>
                  <a:pt x="47438" y="68401"/>
                </a:lnTo>
                <a:lnTo>
                  <a:pt x="49810" y="64377"/>
                </a:lnTo>
                <a:lnTo>
                  <a:pt x="50996" y="60353"/>
                </a:lnTo>
                <a:lnTo>
                  <a:pt x="50996" y="57671"/>
                </a:lnTo>
                <a:lnTo>
                  <a:pt x="62856" y="57671"/>
                </a:lnTo>
                <a:lnTo>
                  <a:pt x="62856" y="64377"/>
                </a:lnTo>
                <a:lnTo>
                  <a:pt x="60484" y="69742"/>
                </a:lnTo>
                <a:lnTo>
                  <a:pt x="59298" y="73765"/>
                </a:lnTo>
                <a:lnTo>
                  <a:pt x="56417" y="7778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227421" y="2019648"/>
            <a:ext cx="66675" cy="90170"/>
          </a:xfrm>
          <a:custGeom>
            <a:avLst/>
            <a:gdLst/>
            <a:ahLst/>
            <a:cxnLst/>
            <a:rect l="l" t="t" r="r" b="b"/>
            <a:pathLst>
              <a:path w="66675" h="90169">
                <a:moveTo>
                  <a:pt x="33207" y="89860"/>
                </a:moveTo>
                <a:lnTo>
                  <a:pt x="22014" y="88015"/>
                </a:lnTo>
                <a:lnTo>
                  <a:pt x="11266" y="81142"/>
                </a:lnTo>
                <a:lnTo>
                  <a:pt x="3187" y="67227"/>
                </a:lnTo>
                <a:lnTo>
                  <a:pt x="0" y="44259"/>
                </a:lnTo>
                <a:lnTo>
                  <a:pt x="3187" y="22066"/>
                </a:lnTo>
                <a:lnTo>
                  <a:pt x="11266" y="8550"/>
                </a:lnTo>
                <a:lnTo>
                  <a:pt x="22014" y="1823"/>
                </a:lnTo>
                <a:lnTo>
                  <a:pt x="33207" y="0"/>
                </a:lnTo>
                <a:lnTo>
                  <a:pt x="43899" y="1823"/>
                </a:lnTo>
                <a:lnTo>
                  <a:pt x="54703" y="8550"/>
                </a:lnTo>
                <a:lnTo>
                  <a:pt x="57709" y="13411"/>
                </a:lnTo>
                <a:lnTo>
                  <a:pt x="33207" y="13411"/>
                </a:lnTo>
                <a:lnTo>
                  <a:pt x="23367" y="16345"/>
                </a:lnTo>
                <a:lnTo>
                  <a:pt x="16751" y="23806"/>
                </a:lnTo>
                <a:lnTo>
                  <a:pt x="13027" y="33781"/>
                </a:lnTo>
                <a:lnTo>
                  <a:pt x="11859" y="44259"/>
                </a:lnTo>
                <a:lnTo>
                  <a:pt x="13027" y="55512"/>
                </a:lnTo>
                <a:lnTo>
                  <a:pt x="16751" y="65886"/>
                </a:lnTo>
                <a:lnTo>
                  <a:pt x="23367" y="73493"/>
                </a:lnTo>
                <a:lnTo>
                  <a:pt x="33207" y="76448"/>
                </a:lnTo>
                <a:lnTo>
                  <a:pt x="57522" y="76448"/>
                </a:lnTo>
                <a:lnTo>
                  <a:pt x="54703" y="81142"/>
                </a:lnTo>
                <a:lnTo>
                  <a:pt x="43899" y="88015"/>
                </a:lnTo>
                <a:lnTo>
                  <a:pt x="33207" y="89860"/>
                </a:lnTo>
                <a:close/>
              </a:path>
              <a:path w="66675" h="90169">
                <a:moveTo>
                  <a:pt x="57522" y="76448"/>
                </a:moveTo>
                <a:lnTo>
                  <a:pt x="33207" y="76448"/>
                </a:lnTo>
                <a:lnTo>
                  <a:pt x="43047" y="73493"/>
                </a:lnTo>
                <a:lnTo>
                  <a:pt x="49662" y="65886"/>
                </a:lnTo>
                <a:lnTo>
                  <a:pt x="53387" y="55512"/>
                </a:lnTo>
                <a:lnTo>
                  <a:pt x="54554" y="44259"/>
                </a:lnTo>
                <a:lnTo>
                  <a:pt x="53387" y="33781"/>
                </a:lnTo>
                <a:lnTo>
                  <a:pt x="49662" y="23806"/>
                </a:lnTo>
                <a:lnTo>
                  <a:pt x="43047" y="16345"/>
                </a:lnTo>
                <a:lnTo>
                  <a:pt x="33207" y="13411"/>
                </a:lnTo>
                <a:lnTo>
                  <a:pt x="57709" y="13411"/>
                </a:lnTo>
                <a:lnTo>
                  <a:pt x="63060" y="22066"/>
                </a:lnTo>
                <a:lnTo>
                  <a:pt x="66414" y="44259"/>
                </a:lnTo>
                <a:lnTo>
                  <a:pt x="63060" y="67227"/>
                </a:lnTo>
                <a:lnTo>
                  <a:pt x="57522" y="7644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310439" y="2019648"/>
            <a:ext cx="36195" cy="86360"/>
          </a:xfrm>
          <a:custGeom>
            <a:avLst/>
            <a:gdLst/>
            <a:ahLst/>
            <a:cxnLst/>
            <a:rect l="l" t="t" r="r" b="b"/>
            <a:pathLst>
              <a:path w="36194" h="86360">
                <a:moveTo>
                  <a:pt x="24905" y="16094"/>
                </a:moveTo>
                <a:lnTo>
                  <a:pt x="11859" y="16094"/>
                </a:lnTo>
                <a:lnTo>
                  <a:pt x="16603" y="5364"/>
                </a:lnTo>
                <a:lnTo>
                  <a:pt x="23719" y="0"/>
                </a:lnTo>
                <a:lnTo>
                  <a:pt x="35579" y="0"/>
                </a:lnTo>
                <a:lnTo>
                  <a:pt x="35579" y="13411"/>
                </a:lnTo>
                <a:lnTo>
                  <a:pt x="32021" y="13411"/>
                </a:lnTo>
                <a:lnTo>
                  <a:pt x="27277" y="14753"/>
                </a:lnTo>
                <a:lnTo>
                  <a:pt x="24905" y="16094"/>
                </a:lnTo>
                <a:close/>
              </a:path>
              <a:path w="36194" h="86360">
                <a:moveTo>
                  <a:pt x="11859" y="85836"/>
                </a:moveTo>
                <a:lnTo>
                  <a:pt x="0" y="85836"/>
                </a:lnTo>
                <a:lnTo>
                  <a:pt x="0" y="2682"/>
                </a:lnTo>
                <a:lnTo>
                  <a:pt x="11859" y="2682"/>
                </a:lnTo>
                <a:lnTo>
                  <a:pt x="11859" y="16094"/>
                </a:lnTo>
                <a:lnTo>
                  <a:pt x="24905" y="16094"/>
                </a:lnTo>
                <a:lnTo>
                  <a:pt x="19364" y="19908"/>
                </a:lnTo>
                <a:lnTo>
                  <a:pt x="15269" y="25482"/>
                </a:lnTo>
                <a:lnTo>
                  <a:pt x="12730" y="33068"/>
                </a:lnTo>
                <a:lnTo>
                  <a:pt x="11859" y="42918"/>
                </a:lnTo>
                <a:lnTo>
                  <a:pt x="11859" y="8583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354320" y="2019648"/>
            <a:ext cx="66675" cy="90170"/>
          </a:xfrm>
          <a:custGeom>
            <a:avLst/>
            <a:gdLst/>
            <a:ahLst/>
            <a:cxnLst/>
            <a:rect l="l" t="t" r="r" b="b"/>
            <a:pathLst>
              <a:path w="66675" h="90169">
                <a:moveTo>
                  <a:pt x="33207" y="89860"/>
                </a:moveTo>
                <a:lnTo>
                  <a:pt x="1778" y="62868"/>
                </a:lnTo>
                <a:lnTo>
                  <a:pt x="0" y="44259"/>
                </a:lnTo>
                <a:lnTo>
                  <a:pt x="463" y="35269"/>
                </a:lnTo>
                <a:lnTo>
                  <a:pt x="21940" y="2011"/>
                </a:lnTo>
                <a:lnTo>
                  <a:pt x="28982" y="0"/>
                </a:lnTo>
                <a:lnTo>
                  <a:pt x="35579" y="0"/>
                </a:lnTo>
                <a:lnTo>
                  <a:pt x="42435" y="1508"/>
                </a:lnTo>
                <a:lnTo>
                  <a:pt x="48624" y="4023"/>
                </a:lnTo>
                <a:lnTo>
                  <a:pt x="53924" y="7544"/>
                </a:lnTo>
                <a:lnTo>
                  <a:pt x="56871" y="10729"/>
                </a:lnTo>
                <a:lnTo>
                  <a:pt x="29649" y="10729"/>
                </a:lnTo>
                <a:lnTo>
                  <a:pt x="22533" y="12070"/>
                </a:lnTo>
                <a:lnTo>
                  <a:pt x="18975" y="18776"/>
                </a:lnTo>
                <a:lnTo>
                  <a:pt x="17789" y="20117"/>
                </a:lnTo>
                <a:lnTo>
                  <a:pt x="13045" y="29506"/>
                </a:lnTo>
                <a:lnTo>
                  <a:pt x="13045" y="37553"/>
                </a:lnTo>
                <a:lnTo>
                  <a:pt x="66176" y="37553"/>
                </a:lnTo>
                <a:lnTo>
                  <a:pt x="66284" y="38664"/>
                </a:lnTo>
                <a:lnTo>
                  <a:pt x="66414" y="49624"/>
                </a:lnTo>
                <a:lnTo>
                  <a:pt x="11859" y="49624"/>
                </a:lnTo>
                <a:lnTo>
                  <a:pt x="11859" y="60353"/>
                </a:lnTo>
                <a:lnTo>
                  <a:pt x="16603" y="68401"/>
                </a:lnTo>
                <a:lnTo>
                  <a:pt x="24905" y="77789"/>
                </a:lnTo>
                <a:lnTo>
                  <a:pt x="58112" y="77789"/>
                </a:lnTo>
                <a:lnTo>
                  <a:pt x="53053" y="83070"/>
                </a:lnTo>
                <a:lnTo>
                  <a:pt x="46994" y="86842"/>
                </a:lnTo>
                <a:lnTo>
                  <a:pt x="40267" y="89105"/>
                </a:lnTo>
                <a:lnTo>
                  <a:pt x="33207" y="89860"/>
                </a:lnTo>
                <a:close/>
              </a:path>
              <a:path w="66675" h="90169">
                <a:moveTo>
                  <a:pt x="66176" y="37553"/>
                </a:moveTo>
                <a:lnTo>
                  <a:pt x="53368" y="37553"/>
                </a:lnTo>
                <a:lnTo>
                  <a:pt x="54554" y="29506"/>
                </a:lnTo>
                <a:lnTo>
                  <a:pt x="49810" y="20117"/>
                </a:lnTo>
                <a:lnTo>
                  <a:pt x="48624" y="18776"/>
                </a:lnTo>
                <a:lnTo>
                  <a:pt x="46252" y="14753"/>
                </a:lnTo>
                <a:lnTo>
                  <a:pt x="41509" y="12070"/>
                </a:lnTo>
                <a:lnTo>
                  <a:pt x="35579" y="10729"/>
                </a:lnTo>
                <a:lnTo>
                  <a:pt x="56871" y="10729"/>
                </a:lnTo>
                <a:lnTo>
                  <a:pt x="58112" y="12070"/>
                </a:lnTo>
                <a:lnTo>
                  <a:pt x="62912" y="20767"/>
                </a:lnTo>
                <a:lnTo>
                  <a:pt x="65376" y="29338"/>
                </a:lnTo>
                <a:lnTo>
                  <a:pt x="66176" y="37553"/>
                </a:lnTo>
                <a:close/>
              </a:path>
              <a:path w="66675" h="90169">
                <a:moveTo>
                  <a:pt x="58112" y="77789"/>
                </a:moveTo>
                <a:lnTo>
                  <a:pt x="33207" y="77789"/>
                </a:lnTo>
                <a:lnTo>
                  <a:pt x="42027" y="75819"/>
                </a:lnTo>
                <a:lnTo>
                  <a:pt x="47735" y="71083"/>
                </a:lnTo>
                <a:lnTo>
                  <a:pt x="51219" y="65341"/>
                </a:lnTo>
                <a:lnTo>
                  <a:pt x="53368" y="60353"/>
                </a:lnTo>
                <a:lnTo>
                  <a:pt x="65228" y="60353"/>
                </a:lnTo>
                <a:lnTo>
                  <a:pt x="62856" y="71083"/>
                </a:lnTo>
                <a:lnTo>
                  <a:pt x="58112" y="7778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013274" y="2392500"/>
            <a:ext cx="33655" cy="110489"/>
          </a:xfrm>
          <a:custGeom>
            <a:avLst/>
            <a:gdLst/>
            <a:ahLst/>
            <a:cxnLst/>
            <a:rect l="l" t="t" r="r" b="b"/>
            <a:pathLst>
              <a:path w="33654" h="110489">
                <a:moveTo>
                  <a:pt x="21347" y="22800"/>
                </a:moveTo>
                <a:lnTo>
                  <a:pt x="9487" y="22800"/>
                </a:lnTo>
                <a:lnTo>
                  <a:pt x="9487" y="0"/>
                </a:lnTo>
                <a:lnTo>
                  <a:pt x="21347" y="0"/>
                </a:lnTo>
                <a:lnTo>
                  <a:pt x="21347" y="22800"/>
                </a:lnTo>
                <a:close/>
              </a:path>
              <a:path w="33654" h="110489">
                <a:moveTo>
                  <a:pt x="33207" y="34871"/>
                </a:moveTo>
                <a:lnTo>
                  <a:pt x="0" y="34871"/>
                </a:lnTo>
                <a:lnTo>
                  <a:pt x="0" y="22800"/>
                </a:lnTo>
                <a:lnTo>
                  <a:pt x="33207" y="22800"/>
                </a:lnTo>
                <a:lnTo>
                  <a:pt x="33207" y="34871"/>
                </a:lnTo>
                <a:close/>
              </a:path>
              <a:path w="33654" h="110489">
                <a:moveTo>
                  <a:pt x="28463" y="109978"/>
                </a:moveTo>
                <a:lnTo>
                  <a:pt x="20161" y="109978"/>
                </a:lnTo>
                <a:lnTo>
                  <a:pt x="13045" y="108636"/>
                </a:lnTo>
                <a:lnTo>
                  <a:pt x="9487" y="100589"/>
                </a:lnTo>
                <a:lnTo>
                  <a:pt x="9487" y="34871"/>
                </a:lnTo>
                <a:lnTo>
                  <a:pt x="21347" y="34871"/>
                </a:lnTo>
                <a:lnTo>
                  <a:pt x="21347" y="97907"/>
                </a:lnTo>
                <a:lnTo>
                  <a:pt x="33207" y="97907"/>
                </a:lnTo>
                <a:lnTo>
                  <a:pt x="33207" y="108636"/>
                </a:lnTo>
                <a:lnTo>
                  <a:pt x="28463" y="109978"/>
                </a:lnTo>
                <a:close/>
              </a:path>
              <a:path w="33654" h="110489">
                <a:moveTo>
                  <a:pt x="33207" y="97907"/>
                </a:moveTo>
                <a:lnTo>
                  <a:pt x="27277" y="97907"/>
                </a:lnTo>
                <a:lnTo>
                  <a:pt x="33207" y="96566"/>
                </a:lnTo>
                <a:lnTo>
                  <a:pt x="33207" y="9790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065457" y="2415301"/>
            <a:ext cx="0" cy="83185"/>
          </a:xfrm>
          <a:custGeom>
            <a:avLst/>
            <a:gdLst/>
            <a:ahLst/>
            <a:cxnLst/>
            <a:rect l="l" t="t" r="r" b="b"/>
            <a:pathLst>
              <a:path w="0" h="83185">
                <a:moveTo>
                  <a:pt x="0" y="0"/>
                </a:moveTo>
                <a:lnTo>
                  <a:pt x="0" y="83154"/>
                </a:lnTo>
              </a:path>
            </a:pathLst>
          </a:custGeom>
          <a:ln w="1185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059527" y="2390488"/>
            <a:ext cx="12065" cy="0"/>
          </a:xfrm>
          <a:custGeom>
            <a:avLst/>
            <a:gdLst/>
            <a:ahLst/>
            <a:cxnLst/>
            <a:rect l="l" t="t" r="r" b="b"/>
            <a:pathLst>
              <a:path w="12064" h="0">
                <a:moveTo>
                  <a:pt x="0" y="0"/>
                </a:moveTo>
                <a:lnTo>
                  <a:pt x="11859" y="0"/>
                </a:lnTo>
              </a:path>
            </a:pathLst>
          </a:custGeom>
          <a:ln w="1743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091548" y="2412618"/>
            <a:ext cx="98425" cy="86360"/>
          </a:xfrm>
          <a:custGeom>
            <a:avLst/>
            <a:gdLst/>
            <a:ahLst/>
            <a:cxnLst/>
            <a:rect l="l" t="t" r="r" b="b"/>
            <a:pathLst>
              <a:path w="98425" h="86360">
                <a:moveTo>
                  <a:pt x="23513" y="13411"/>
                </a:moveTo>
                <a:lnTo>
                  <a:pt x="13045" y="13411"/>
                </a:lnTo>
                <a:lnTo>
                  <a:pt x="14231" y="9388"/>
                </a:lnTo>
                <a:lnTo>
                  <a:pt x="16603" y="5364"/>
                </a:lnTo>
                <a:lnTo>
                  <a:pt x="20161" y="2682"/>
                </a:lnTo>
                <a:lnTo>
                  <a:pt x="23719" y="1341"/>
                </a:lnTo>
                <a:lnTo>
                  <a:pt x="28463" y="0"/>
                </a:lnTo>
                <a:lnTo>
                  <a:pt x="42695" y="0"/>
                </a:lnTo>
                <a:lnTo>
                  <a:pt x="46252" y="2682"/>
                </a:lnTo>
                <a:lnTo>
                  <a:pt x="48624" y="5364"/>
                </a:lnTo>
                <a:lnTo>
                  <a:pt x="50996" y="6705"/>
                </a:lnTo>
                <a:lnTo>
                  <a:pt x="54554" y="12070"/>
                </a:lnTo>
                <a:lnTo>
                  <a:pt x="29649" y="12070"/>
                </a:lnTo>
                <a:lnTo>
                  <a:pt x="23513" y="13411"/>
                </a:lnTo>
                <a:close/>
              </a:path>
              <a:path w="98425" h="86360">
                <a:moveTo>
                  <a:pt x="98435" y="85836"/>
                </a:moveTo>
                <a:lnTo>
                  <a:pt x="86576" y="85836"/>
                </a:lnTo>
                <a:lnTo>
                  <a:pt x="86576" y="25482"/>
                </a:lnTo>
                <a:lnTo>
                  <a:pt x="85390" y="14753"/>
                </a:lnTo>
                <a:lnTo>
                  <a:pt x="79460" y="12070"/>
                </a:lnTo>
                <a:lnTo>
                  <a:pt x="54554" y="12070"/>
                </a:lnTo>
                <a:lnTo>
                  <a:pt x="59298" y="4023"/>
                </a:lnTo>
                <a:lnTo>
                  <a:pt x="64042" y="1341"/>
                </a:lnTo>
                <a:lnTo>
                  <a:pt x="67600" y="0"/>
                </a:lnTo>
                <a:lnTo>
                  <a:pt x="85390" y="0"/>
                </a:lnTo>
                <a:lnTo>
                  <a:pt x="88948" y="2682"/>
                </a:lnTo>
                <a:lnTo>
                  <a:pt x="93691" y="5364"/>
                </a:lnTo>
                <a:lnTo>
                  <a:pt x="98435" y="13411"/>
                </a:lnTo>
                <a:lnTo>
                  <a:pt x="98435" y="85836"/>
                </a:lnTo>
                <a:close/>
              </a:path>
              <a:path w="98425" h="86360">
                <a:moveTo>
                  <a:pt x="11859" y="85836"/>
                </a:moveTo>
                <a:lnTo>
                  <a:pt x="0" y="85836"/>
                </a:lnTo>
                <a:lnTo>
                  <a:pt x="0" y="2682"/>
                </a:lnTo>
                <a:lnTo>
                  <a:pt x="11859" y="2682"/>
                </a:lnTo>
                <a:lnTo>
                  <a:pt x="11859" y="13411"/>
                </a:lnTo>
                <a:lnTo>
                  <a:pt x="23513" y="13411"/>
                </a:lnTo>
                <a:lnTo>
                  <a:pt x="23033" y="13516"/>
                </a:lnTo>
                <a:lnTo>
                  <a:pt x="17641" y="17603"/>
                </a:lnTo>
                <a:lnTo>
                  <a:pt x="13805" y="23952"/>
                </a:lnTo>
                <a:lnTo>
                  <a:pt x="11859" y="32188"/>
                </a:lnTo>
                <a:lnTo>
                  <a:pt x="11859" y="85836"/>
                </a:lnTo>
                <a:close/>
              </a:path>
              <a:path w="98425" h="86360">
                <a:moveTo>
                  <a:pt x="55740" y="85836"/>
                </a:moveTo>
                <a:lnTo>
                  <a:pt x="43881" y="85836"/>
                </a:lnTo>
                <a:lnTo>
                  <a:pt x="43881" y="25482"/>
                </a:lnTo>
                <a:lnTo>
                  <a:pt x="42695" y="14753"/>
                </a:lnTo>
                <a:lnTo>
                  <a:pt x="35579" y="12070"/>
                </a:lnTo>
                <a:lnTo>
                  <a:pt x="61670" y="12070"/>
                </a:lnTo>
                <a:lnTo>
                  <a:pt x="55740" y="20117"/>
                </a:lnTo>
                <a:lnTo>
                  <a:pt x="55740" y="8583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206588" y="2412618"/>
            <a:ext cx="66675" cy="90170"/>
          </a:xfrm>
          <a:custGeom>
            <a:avLst/>
            <a:gdLst/>
            <a:ahLst/>
            <a:cxnLst/>
            <a:rect l="l" t="t" r="r" b="b"/>
            <a:pathLst>
              <a:path w="66675" h="90169">
                <a:moveTo>
                  <a:pt x="33207" y="89860"/>
                </a:moveTo>
                <a:lnTo>
                  <a:pt x="1778" y="61862"/>
                </a:lnTo>
                <a:lnTo>
                  <a:pt x="0" y="44259"/>
                </a:lnTo>
                <a:lnTo>
                  <a:pt x="463" y="35269"/>
                </a:lnTo>
                <a:lnTo>
                  <a:pt x="21940" y="2011"/>
                </a:lnTo>
                <a:lnTo>
                  <a:pt x="28982" y="0"/>
                </a:lnTo>
                <a:lnTo>
                  <a:pt x="35579" y="0"/>
                </a:lnTo>
                <a:lnTo>
                  <a:pt x="42435" y="943"/>
                </a:lnTo>
                <a:lnTo>
                  <a:pt x="48624" y="3520"/>
                </a:lnTo>
                <a:lnTo>
                  <a:pt x="53924" y="7355"/>
                </a:lnTo>
                <a:lnTo>
                  <a:pt x="56921" y="10729"/>
                </a:lnTo>
                <a:lnTo>
                  <a:pt x="29649" y="10729"/>
                </a:lnTo>
                <a:lnTo>
                  <a:pt x="22533" y="12070"/>
                </a:lnTo>
                <a:lnTo>
                  <a:pt x="18975" y="17435"/>
                </a:lnTo>
                <a:lnTo>
                  <a:pt x="17789" y="20117"/>
                </a:lnTo>
                <a:lnTo>
                  <a:pt x="13045" y="29506"/>
                </a:lnTo>
                <a:lnTo>
                  <a:pt x="13045" y="37553"/>
                </a:lnTo>
                <a:lnTo>
                  <a:pt x="66176" y="37553"/>
                </a:lnTo>
                <a:lnTo>
                  <a:pt x="66284" y="38664"/>
                </a:lnTo>
                <a:lnTo>
                  <a:pt x="66414" y="49624"/>
                </a:lnTo>
                <a:lnTo>
                  <a:pt x="11859" y="49624"/>
                </a:lnTo>
                <a:lnTo>
                  <a:pt x="11859" y="60353"/>
                </a:lnTo>
                <a:lnTo>
                  <a:pt x="16603" y="67059"/>
                </a:lnTo>
                <a:lnTo>
                  <a:pt x="20161" y="72424"/>
                </a:lnTo>
                <a:lnTo>
                  <a:pt x="24905" y="77789"/>
                </a:lnTo>
                <a:lnTo>
                  <a:pt x="56992" y="77789"/>
                </a:lnTo>
                <a:lnTo>
                  <a:pt x="53053" y="82504"/>
                </a:lnTo>
                <a:lnTo>
                  <a:pt x="46994" y="86674"/>
                </a:lnTo>
                <a:lnTo>
                  <a:pt x="40267" y="89084"/>
                </a:lnTo>
                <a:lnTo>
                  <a:pt x="33207" y="89860"/>
                </a:lnTo>
                <a:close/>
              </a:path>
              <a:path w="66675" h="90169">
                <a:moveTo>
                  <a:pt x="66176" y="37553"/>
                </a:moveTo>
                <a:lnTo>
                  <a:pt x="53368" y="37553"/>
                </a:lnTo>
                <a:lnTo>
                  <a:pt x="54554" y="29506"/>
                </a:lnTo>
                <a:lnTo>
                  <a:pt x="49810" y="20117"/>
                </a:lnTo>
                <a:lnTo>
                  <a:pt x="48624" y="17435"/>
                </a:lnTo>
                <a:lnTo>
                  <a:pt x="46252" y="14753"/>
                </a:lnTo>
                <a:lnTo>
                  <a:pt x="41509" y="10729"/>
                </a:lnTo>
                <a:lnTo>
                  <a:pt x="56921" y="10729"/>
                </a:lnTo>
                <a:lnTo>
                  <a:pt x="58112" y="12070"/>
                </a:lnTo>
                <a:lnTo>
                  <a:pt x="62912" y="20767"/>
                </a:lnTo>
                <a:lnTo>
                  <a:pt x="65376" y="29338"/>
                </a:lnTo>
                <a:lnTo>
                  <a:pt x="66176" y="37553"/>
                </a:lnTo>
                <a:close/>
              </a:path>
              <a:path w="66675" h="90169">
                <a:moveTo>
                  <a:pt x="56992" y="77789"/>
                </a:moveTo>
                <a:lnTo>
                  <a:pt x="33207" y="77789"/>
                </a:lnTo>
                <a:lnTo>
                  <a:pt x="42027" y="75819"/>
                </a:lnTo>
                <a:lnTo>
                  <a:pt x="47735" y="71083"/>
                </a:lnTo>
                <a:lnTo>
                  <a:pt x="51219" y="65341"/>
                </a:lnTo>
                <a:lnTo>
                  <a:pt x="53368" y="60353"/>
                </a:lnTo>
                <a:lnTo>
                  <a:pt x="65228" y="60353"/>
                </a:lnTo>
                <a:lnTo>
                  <a:pt x="62856" y="71083"/>
                </a:lnTo>
                <a:lnTo>
                  <a:pt x="58112" y="76448"/>
                </a:lnTo>
                <a:lnTo>
                  <a:pt x="56992" y="7778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838200" y="2564173"/>
            <a:ext cx="4572000" cy="0"/>
          </a:xfrm>
          <a:custGeom>
            <a:avLst/>
            <a:gdLst/>
            <a:ahLst/>
            <a:cxnLst/>
            <a:rect l="l" t="t" r="r" b="b"/>
            <a:pathLst>
              <a:path w="4572000" h="0">
                <a:moveTo>
                  <a:pt x="4571930" y="0"/>
                </a:moveTo>
                <a:lnTo>
                  <a:pt x="4571930" y="0"/>
                </a:lnTo>
                <a:lnTo>
                  <a:pt x="0" y="0"/>
                </a:lnTo>
              </a:path>
            </a:pathLst>
          </a:custGeom>
          <a:ln w="1743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380479" y="2529302"/>
            <a:ext cx="72390" cy="69850"/>
          </a:xfrm>
          <a:custGeom>
            <a:avLst/>
            <a:gdLst/>
            <a:ahLst/>
            <a:cxnLst/>
            <a:rect l="l" t="t" r="r" b="b"/>
            <a:pathLst>
              <a:path w="72390" h="69850">
                <a:moveTo>
                  <a:pt x="0" y="69742"/>
                </a:moveTo>
                <a:lnTo>
                  <a:pt x="13045" y="34871"/>
                </a:lnTo>
                <a:lnTo>
                  <a:pt x="0" y="0"/>
                </a:lnTo>
                <a:lnTo>
                  <a:pt x="72344" y="34871"/>
                </a:lnTo>
                <a:lnTo>
                  <a:pt x="0" y="6974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631906" y="2080672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4905" y="0"/>
                </a:lnTo>
              </a:path>
            </a:pathLst>
          </a:custGeom>
          <a:ln w="2816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711366" y="2080672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3719" y="0"/>
                </a:lnTo>
              </a:path>
            </a:pathLst>
          </a:custGeom>
          <a:ln w="2816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789640" y="2080672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4905" y="0"/>
                </a:lnTo>
              </a:path>
            </a:pathLst>
          </a:custGeom>
          <a:ln w="2816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449016" y="3947941"/>
            <a:ext cx="96520" cy="0"/>
          </a:xfrm>
          <a:custGeom>
            <a:avLst/>
            <a:gdLst/>
            <a:ahLst/>
            <a:cxnLst/>
            <a:rect l="l" t="t" r="r" b="b"/>
            <a:pathLst>
              <a:path w="96520" h="0">
                <a:moveTo>
                  <a:pt x="0" y="0"/>
                </a:moveTo>
                <a:lnTo>
                  <a:pt x="96330" y="0"/>
                </a:lnTo>
              </a:path>
            </a:pathLst>
          </a:custGeom>
          <a:ln w="1676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496564" y="3956321"/>
            <a:ext cx="0" cy="117475"/>
          </a:xfrm>
          <a:custGeom>
            <a:avLst/>
            <a:gdLst/>
            <a:ahLst/>
            <a:cxnLst/>
            <a:rect l="l" t="t" r="r" b="b"/>
            <a:pathLst>
              <a:path w="0" h="117475">
                <a:moveTo>
                  <a:pt x="0" y="0"/>
                </a:moveTo>
                <a:lnTo>
                  <a:pt x="0" y="117333"/>
                </a:lnTo>
              </a:path>
            </a:pathLst>
          </a:custGeom>
          <a:ln w="1605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560167" y="4006608"/>
            <a:ext cx="34925" cy="103505"/>
          </a:xfrm>
          <a:custGeom>
            <a:avLst/>
            <a:gdLst/>
            <a:ahLst/>
            <a:cxnLst/>
            <a:rect l="l" t="t" r="r" b="b"/>
            <a:pathLst>
              <a:path w="34925" h="103504">
                <a:moveTo>
                  <a:pt x="34580" y="103363"/>
                </a:moveTo>
                <a:lnTo>
                  <a:pt x="22230" y="103363"/>
                </a:lnTo>
                <a:lnTo>
                  <a:pt x="22230" y="30729"/>
                </a:lnTo>
                <a:lnTo>
                  <a:pt x="0" y="30729"/>
                </a:lnTo>
                <a:lnTo>
                  <a:pt x="0" y="19555"/>
                </a:lnTo>
                <a:lnTo>
                  <a:pt x="9590" y="18267"/>
                </a:lnTo>
                <a:lnTo>
                  <a:pt x="16518" y="15539"/>
                </a:lnTo>
                <a:lnTo>
                  <a:pt x="21361" y="9930"/>
                </a:lnTo>
                <a:lnTo>
                  <a:pt x="24700" y="0"/>
                </a:lnTo>
                <a:lnTo>
                  <a:pt x="34580" y="0"/>
                </a:lnTo>
                <a:lnTo>
                  <a:pt x="34580" y="10336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014648" y="3947941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 h="0">
                <a:moveTo>
                  <a:pt x="0" y="0"/>
                </a:moveTo>
                <a:lnTo>
                  <a:pt x="95095" y="0"/>
                </a:lnTo>
              </a:path>
            </a:pathLst>
          </a:custGeom>
          <a:ln w="1676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062195" y="3956322"/>
            <a:ext cx="0" cy="117475"/>
          </a:xfrm>
          <a:custGeom>
            <a:avLst/>
            <a:gdLst/>
            <a:ahLst/>
            <a:cxnLst/>
            <a:rect l="l" t="t" r="r" b="b"/>
            <a:pathLst>
              <a:path w="0" h="117475">
                <a:moveTo>
                  <a:pt x="0" y="0"/>
                </a:moveTo>
                <a:lnTo>
                  <a:pt x="0" y="117331"/>
                </a:lnTo>
              </a:path>
            </a:pathLst>
          </a:custGeom>
          <a:ln w="1605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117153" y="4006607"/>
            <a:ext cx="64769" cy="106680"/>
          </a:xfrm>
          <a:custGeom>
            <a:avLst/>
            <a:gdLst/>
            <a:ahLst/>
            <a:cxnLst/>
            <a:rect l="l" t="t" r="r" b="b"/>
            <a:pathLst>
              <a:path w="64770" h="106679">
                <a:moveTo>
                  <a:pt x="13585" y="33523"/>
                </a:moveTo>
                <a:lnTo>
                  <a:pt x="2470" y="33523"/>
                </a:lnTo>
                <a:lnTo>
                  <a:pt x="3627" y="21803"/>
                </a:lnTo>
                <a:lnTo>
                  <a:pt x="8027" y="10999"/>
                </a:lnTo>
                <a:lnTo>
                  <a:pt x="17058" y="3077"/>
                </a:lnTo>
                <a:lnTo>
                  <a:pt x="32110" y="0"/>
                </a:lnTo>
                <a:lnTo>
                  <a:pt x="43842" y="1986"/>
                </a:lnTo>
                <a:lnTo>
                  <a:pt x="52796" y="7507"/>
                </a:lnTo>
                <a:lnTo>
                  <a:pt x="55288" y="11174"/>
                </a:lnTo>
                <a:lnTo>
                  <a:pt x="30875" y="11174"/>
                </a:lnTo>
                <a:lnTo>
                  <a:pt x="21400" y="13684"/>
                </a:lnTo>
                <a:lnTo>
                  <a:pt x="16209" y="19729"/>
                </a:lnTo>
                <a:lnTo>
                  <a:pt x="14028" y="27085"/>
                </a:lnTo>
                <a:lnTo>
                  <a:pt x="13585" y="33523"/>
                </a:lnTo>
                <a:close/>
              </a:path>
              <a:path w="64770" h="106679">
                <a:moveTo>
                  <a:pt x="57029" y="94983"/>
                </a:moveTo>
                <a:lnTo>
                  <a:pt x="32110" y="94983"/>
                </a:lnTo>
                <a:lnTo>
                  <a:pt x="39886" y="93498"/>
                </a:lnTo>
                <a:lnTo>
                  <a:pt x="46158" y="89395"/>
                </a:lnTo>
                <a:lnTo>
                  <a:pt x="50345" y="83197"/>
                </a:lnTo>
                <a:lnTo>
                  <a:pt x="51870" y="75427"/>
                </a:lnTo>
                <a:lnTo>
                  <a:pt x="49612" y="64711"/>
                </a:lnTo>
                <a:lnTo>
                  <a:pt x="43996" y="58840"/>
                </a:lnTo>
                <a:lnTo>
                  <a:pt x="36760" y="56374"/>
                </a:lnTo>
                <a:lnTo>
                  <a:pt x="29640" y="55872"/>
                </a:lnTo>
                <a:lnTo>
                  <a:pt x="24700" y="55872"/>
                </a:lnTo>
                <a:lnTo>
                  <a:pt x="24700" y="44697"/>
                </a:lnTo>
                <a:lnTo>
                  <a:pt x="39520" y="44697"/>
                </a:lnTo>
                <a:lnTo>
                  <a:pt x="48165" y="40507"/>
                </a:lnTo>
                <a:lnTo>
                  <a:pt x="48165" y="22348"/>
                </a:lnTo>
                <a:lnTo>
                  <a:pt x="45695" y="11174"/>
                </a:lnTo>
                <a:lnTo>
                  <a:pt x="55288" y="11174"/>
                </a:lnTo>
                <a:lnTo>
                  <a:pt x="58508" y="15910"/>
                </a:lnTo>
                <a:lnTo>
                  <a:pt x="60515" y="26539"/>
                </a:lnTo>
                <a:lnTo>
                  <a:pt x="59280" y="35727"/>
                </a:lnTo>
                <a:lnTo>
                  <a:pt x="56192" y="42428"/>
                </a:lnTo>
                <a:lnTo>
                  <a:pt x="52178" y="46771"/>
                </a:lnTo>
                <a:lnTo>
                  <a:pt x="48165" y="48888"/>
                </a:lnTo>
                <a:lnTo>
                  <a:pt x="54320" y="51812"/>
                </a:lnTo>
                <a:lnTo>
                  <a:pt x="59434" y="56570"/>
                </a:lnTo>
                <a:lnTo>
                  <a:pt x="62927" y="63423"/>
                </a:lnTo>
                <a:lnTo>
                  <a:pt x="64220" y="72634"/>
                </a:lnTo>
                <a:lnTo>
                  <a:pt x="62309" y="85532"/>
                </a:lnTo>
                <a:lnTo>
                  <a:pt x="57029" y="94983"/>
                </a:lnTo>
                <a:close/>
              </a:path>
              <a:path w="64770" h="106679">
                <a:moveTo>
                  <a:pt x="30875" y="106157"/>
                </a:moveTo>
                <a:lnTo>
                  <a:pt x="23465" y="106157"/>
                </a:lnTo>
                <a:lnTo>
                  <a:pt x="18525" y="104760"/>
                </a:lnTo>
                <a:lnTo>
                  <a:pt x="0" y="72634"/>
                </a:lnTo>
                <a:lnTo>
                  <a:pt x="12350" y="72634"/>
                </a:lnTo>
                <a:lnTo>
                  <a:pt x="13006" y="80251"/>
                </a:lnTo>
                <a:lnTo>
                  <a:pt x="15746" y="87475"/>
                </a:lnTo>
                <a:lnTo>
                  <a:pt x="21728" y="92866"/>
                </a:lnTo>
                <a:lnTo>
                  <a:pt x="32110" y="94983"/>
                </a:lnTo>
                <a:lnTo>
                  <a:pt x="57029" y="94983"/>
                </a:lnTo>
                <a:lnTo>
                  <a:pt x="56346" y="96205"/>
                </a:lnTo>
                <a:lnTo>
                  <a:pt x="45984" y="103473"/>
                </a:lnTo>
                <a:lnTo>
                  <a:pt x="30875" y="10615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579044" y="3947940"/>
            <a:ext cx="96520" cy="0"/>
          </a:xfrm>
          <a:custGeom>
            <a:avLst/>
            <a:gdLst/>
            <a:ahLst/>
            <a:cxnLst/>
            <a:rect l="l" t="t" r="r" b="b"/>
            <a:pathLst>
              <a:path w="96520" h="0">
                <a:moveTo>
                  <a:pt x="0" y="0"/>
                </a:moveTo>
                <a:lnTo>
                  <a:pt x="96330" y="0"/>
                </a:lnTo>
              </a:path>
            </a:pathLst>
          </a:custGeom>
          <a:ln w="1676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627827" y="3956321"/>
            <a:ext cx="0" cy="117475"/>
          </a:xfrm>
          <a:custGeom>
            <a:avLst/>
            <a:gdLst/>
            <a:ahLst/>
            <a:cxnLst/>
            <a:rect l="l" t="t" r="r" b="b"/>
            <a:pathLst>
              <a:path w="0" h="117475">
                <a:moveTo>
                  <a:pt x="0" y="0"/>
                </a:moveTo>
                <a:lnTo>
                  <a:pt x="0" y="117331"/>
                </a:lnTo>
              </a:path>
            </a:pathLst>
          </a:custGeom>
          <a:ln w="1605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691429" y="4006606"/>
            <a:ext cx="33655" cy="103505"/>
          </a:xfrm>
          <a:custGeom>
            <a:avLst/>
            <a:gdLst/>
            <a:ahLst/>
            <a:cxnLst/>
            <a:rect l="l" t="t" r="r" b="b"/>
            <a:pathLst>
              <a:path w="33654" h="103504">
                <a:moveTo>
                  <a:pt x="33345" y="103363"/>
                </a:moveTo>
                <a:lnTo>
                  <a:pt x="20995" y="103363"/>
                </a:lnTo>
                <a:lnTo>
                  <a:pt x="20995" y="30729"/>
                </a:lnTo>
                <a:lnTo>
                  <a:pt x="0" y="30729"/>
                </a:lnTo>
                <a:lnTo>
                  <a:pt x="0" y="19555"/>
                </a:lnTo>
                <a:lnTo>
                  <a:pt x="9590" y="18267"/>
                </a:lnTo>
                <a:lnTo>
                  <a:pt x="16518" y="15539"/>
                </a:lnTo>
                <a:lnTo>
                  <a:pt x="21361" y="9930"/>
                </a:lnTo>
                <a:lnTo>
                  <a:pt x="24700" y="0"/>
                </a:lnTo>
                <a:lnTo>
                  <a:pt x="33345" y="0"/>
                </a:lnTo>
                <a:lnTo>
                  <a:pt x="33345" y="10336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144675" y="3947939"/>
            <a:ext cx="96520" cy="0"/>
          </a:xfrm>
          <a:custGeom>
            <a:avLst/>
            <a:gdLst/>
            <a:ahLst/>
            <a:cxnLst/>
            <a:rect l="l" t="t" r="r" b="b"/>
            <a:pathLst>
              <a:path w="96520" h="0">
                <a:moveTo>
                  <a:pt x="0" y="0"/>
                </a:moveTo>
                <a:lnTo>
                  <a:pt x="96330" y="0"/>
                </a:lnTo>
              </a:path>
            </a:pathLst>
          </a:custGeom>
          <a:ln w="1676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192840" y="3956320"/>
            <a:ext cx="0" cy="117475"/>
          </a:xfrm>
          <a:custGeom>
            <a:avLst/>
            <a:gdLst/>
            <a:ahLst/>
            <a:cxnLst/>
            <a:rect l="l" t="t" r="r" b="b"/>
            <a:pathLst>
              <a:path w="0" h="117475">
                <a:moveTo>
                  <a:pt x="0" y="0"/>
                </a:moveTo>
                <a:lnTo>
                  <a:pt x="0" y="117331"/>
                </a:lnTo>
              </a:path>
            </a:pathLst>
          </a:custGeom>
          <a:ln w="1482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247180" y="4006605"/>
            <a:ext cx="64769" cy="106680"/>
          </a:xfrm>
          <a:custGeom>
            <a:avLst/>
            <a:gdLst/>
            <a:ahLst/>
            <a:cxnLst/>
            <a:rect l="l" t="t" r="r" b="b"/>
            <a:pathLst>
              <a:path w="64770" h="106679">
                <a:moveTo>
                  <a:pt x="13585" y="33523"/>
                </a:moveTo>
                <a:lnTo>
                  <a:pt x="2470" y="33523"/>
                </a:lnTo>
                <a:lnTo>
                  <a:pt x="3801" y="21803"/>
                </a:lnTo>
                <a:lnTo>
                  <a:pt x="8490" y="10999"/>
                </a:lnTo>
                <a:lnTo>
                  <a:pt x="17579" y="3077"/>
                </a:lnTo>
                <a:lnTo>
                  <a:pt x="32110" y="0"/>
                </a:lnTo>
                <a:lnTo>
                  <a:pt x="44363" y="1986"/>
                </a:lnTo>
                <a:lnTo>
                  <a:pt x="53259" y="7507"/>
                </a:lnTo>
                <a:lnTo>
                  <a:pt x="55625" y="11174"/>
                </a:lnTo>
                <a:lnTo>
                  <a:pt x="32110" y="11174"/>
                </a:lnTo>
                <a:lnTo>
                  <a:pt x="22615" y="13684"/>
                </a:lnTo>
                <a:lnTo>
                  <a:pt x="17290" y="19729"/>
                </a:lnTo>
                <a:lnTo>
                  <a:pt x="14742" y="27085"/>
                </a:lnTo>
                <a:lnTo>
                  <a:pt x="13585" y="33523"/>
                </a:lnTo>
                <a:close/>
              </a:path>
              <a:path w="64770" h="106679">
                <a:moveTo>
                  <a:pt x="57029" y="94983"/>
                </a:moveTo>
                <a:lnTo>
                  <a:pt x="32110" y="94983"/>
                </a:lnTo>
                <a:lnTo>
                  <a:pt x="40407" y="93498"/>
                </a:lnTo>
                <a:lnTo>
                  <a:pt x="46621" y="89395"/>
                </a:lnTo>
                <a:lnTo>
                  <a:pt x="50519" y="83197"/>
                </a:lnTo>
                <a:lnTo>
                  <a:pt x="51870" y="75427"/>
                </a:lnTo>
                <a:lnTo>
                  <a:pt x="49631" y="64711"/>
                </a:lnTo>
                <a:lnTo>
                  <a:pt x="44151" y="58840"/>
                </a:lnTo>
                <a:lnTo>
                  <a:pt x="37281" y="56374"/>
                </a:lnTo>
                <a:lnTo>
                  <a:pt x="30875" y="55872"/>
                </a:lnTo>
                <a:lnTo>
                  <a:pt x="25935" y="55872"/>
                </a:lnTo>
                <a:lnTo>
                  <a:pt x="25935" y="44697"/>
                </a:lnTo>
                <a:lnTo>
                  <a:pt x="40755" y="44697"/>
                </a:lnTo>
                <a:lnTo>
                  <a:pt x="49400" y="40507"/>
                </a:lnTo>
                <a:lnTo>
                  <a:pt x="49400" y="22348"/>
                </a:lnTo>
                <a:lnTo>
                  <a:pt x="45695" y="11174"/>
                </a:lnTo>
                <a:lnTo>
                  <a:pt x="55625" y="11174"/>
                </a:lnTo>
                <a:lnTo>
                  <a:pt x="58681" y="15910"/>
                </a:lnTo>
                <a:lnTo>
                  <a:pt x="60515" y="26539"/>
                </a:lnTo>
                <a:lnTo>
                  <a:pt x="60515" y="40507"/>
                </a:lnTo>
                <a:lnTo>
                  <a:pt x="54340" y="47491"/>
                </a:lnTo>
                <a:lnTo>
                  <a:pt x="49400" y="48888"/>
                </a:lnTo>
                <a:lnTo>
                  <a:pt x="55362" y="51812"/>
                </a:lnTo>
                <a:lnTo>
                  <a:pt x="60052" y="56570"/>
                </a:lnTo>
                <a:lnTo>
                  <a:pt x="63120" y="63423"/>
                </a:lnTo>
                <a:lnTo>
                  <a:pt x="64220" y="72634"/>
                </a:lnTo>
                <a:lnTo>
                  <a:pt x="62309" y="85532"/>
                </a:lnTo>
                <a:lnTo>
                  <a:pt x="57029" y="94983"/>
                </a:lnTo>
                <a:close/>
              </a:path>
              <a:path w="64770" h="106679">
                <a:moveTo>
                  <a:pt x="30875" y="106157"/>
                </a:moveTo>
                <a:lnTo>
                  <a:pt x="24700" y="106157"/>
                </a:lnTo>
                <a:lnTo>
                  <a:pt x="18525" y="104760"/>
                </a:lnTo>
                <a:lnTo>
                  <a:pt x="0" y="72634"/>
                </a:lnTo>
                <a:lnTo>
                  <a:pt x="12350" y="72634"/>
                </a:lnTo>
                <a:lnTo>
                  <a:pt x="13006" y="80251"/>
                </a:lnTo>
                <a:lnTo>
                  <a:pt x="15746" y="87475"/>
                </a:lnTo>
                <a:lnTo>
                  <a:pt x="21728" y="92866"/>
                </a:lnTo>
                <a:lnTo>
                  <a:pt x="32110" y="94983"/>
                </a:lnTo>
                <a:lnTo>
                  <a:pt x="57029" y="94983"/>
                </a:lnTo>
                <a:lnTo>
                  <a:pt x="56346" y="96205"/>
                </a:lnTo>
                <a:lnTo>
                  <a:pt x="45984" y="103473"/>
                </a:lnTo>
                <a:lnTo>
                  <a:pt x="30875" y="10615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710306" y="3947938"/>
            <a:ext cx="96520" cy="0"/>
          </a:xfrm>
          <a:custGeom>
            <a:avLst/>
            <a:gdLst/>
            <a:ahLst/>
            <a:cxnLst/>
            <a:rect l="l" t="t" r="r" b="b"/>
            <a:pathLst>
              <a:path w="96520" h="0">
                <a:moveTo>
                  <a:pt x="0" y="0"/>
                </a:moveTo>
                <a:lnTo>
                  <a:pt x="96330" y="0"/>
                </a:lnTo>
              </a:path>
            </a:pathLst>
          </a:custGeom>
          <a:ln w="1676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757854" y="3956319"/>
            <a:ext cx="0" cy="117475"/>
          </a:xfrm>
          <a:custGeom>
            <a:avLst/>
            <a:gdLst/>
            <a:ahLst/>
            <a:cxnLst/>
            <a:rect l="l" t="t" r="r" b="b"/>
            <a:pathLst>
              <a:path w="0" h="117475">
                <a:moveTo>
                  <a:pt x="0" y="0"/>
                </a:moveTo>
                <a:lnTo>
                  <a:pt x="0" y="117331"/>
                </a:lnTo>
              </a:path>
            </a:pathLst>
          </a:custGeom>
          <a:ln w="1605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821457" y="4006605"/>
            <a:ext cx="34925" cy="103505"/>
          </a:xfrm>
          <a:custGeom>
            <a:avLst/>
            <a:gdLst/>
            <a:ahLst/>
            <a:cxnLst/>
            <a:rect l="l" t="t" r="r" b="b"/>
            <a:pathLst>
              <a:path w="34925" h="103504">
                <a:moveTo>
                  <a:pt x="34580" y="103363"/>
                </a:moveTo>
                <a:lnTo>
                  <a:pt x="22230" y="103363"/>
                </a:lnTo>
                <a:lnTo>
                  <a:pt x="22230" y="30729"/>
                </a:lnTo>
                <a:lnTo>
                  <a:pt x="0" y="30729"/>
                </a:lnTo>
                <a:lnTo>
                  <a:pt x="0" y="19555"/>
                </a:lnTo>
                <a:lnTo>
                  <a:pt x="9590" y="18267"/>
                </a:lnTo>
                <a:lnTo>
                  <a:pt x="16518" y="15539"/>
                </a:lnTo>
                <a:lnTo>
                  <a:pt x="21361" y="9930"/>
                </a:lnTo>
                <a:lnTo>
                  <a:pt x="24700" y="0"/>
                </a:lnTo>
                <a:lnTo>
                  <a:pt x="34580" y="0"/>
                </a:lnTo>
                <a:lnTo>
                  <a:pt x="34580" y="10336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69" name="object 69"/>
          <p:cNvGraphicFramePr>
            <a:graphicFrameLocks noGrp="1"/>
          </p:cNvGraphicFramePr>
          <p:nvPr/>
        </p:nvGraphicFramePr>
        <p:xfrm>
          <a:off x="3247412" y="3770732"/>
          <a:ext cx="3403600" cy="511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4396"/>
                <a:gridCol w="565631"/>
                <a:gridCol w="565631"/>
                <a:gridCol w="565631"/>
                <a:gridCol w="564396"/>
                <a:gridCol w="565631"/>
              </a:tblGrid>
              <a:tr h="502851">
                <a:tc>
                  <a:txBody>
                    <a:bodyPr/>
                    <a:lstStyle/>
                    <a:p>
                      <a:pPr/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8009">
                      <a:solidFill>
                        <a:srgbClr val="231F20"/>
                      </a:solidFill>
                      <a:prstDash val="solid"/>
                    </a:lnL>
                    <a:lnR w="8010">
                      <a:solidFill>
                        <a:srgbClr val="231F20"/>
                      </a:solidFill>
                      <a:prstDash val="solid"/>
                    </a:lnR>
                    <a:lnT w="8009">
                      <a:solidFill>
                        <a:srgbClr val="231F20"/>
                      </a:solidFill>
                      <a:prstDash val="solid"/>
                    </a:lnT>
                    <a:lnB w="8009">
                      <a:solidFill>
                        <a:srgbClr val="231F20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8010">
                      <a:solidFill>
                        <a:srgbClr val="231F20"/>
                      </a:solidFill>
                      <a:prstDash val="solid"/>
                    </a:lnL>
                    <a:lnR w="8010">
                      <a:solidFill>
                        <a:srgbClr val="231F20"/>
                      </a:solidFill>
                      <a:prstDash val="solid"/>
                    </a:lnR>
                    <a:lnT w="8010">
                      <a:solidFill>
                        <a:srgbClr val="231F20"/>
                      </a:solidFill>
                      <a:prstDash val="solid"/>
                    </a:lnT>
                    <a:lnB w="8010">
                      <a:solidFill>
                        <a:srgbClr val="231F20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8010">
                      <a:solidFill>
                        <a:srgbClr val="231F20"/>
                      </a:solidFill>
                      <a:prstDash val="solid"/>
                    </a:lnL>
                    <a:lnR w="8010">
                      <a:solidFill>
                        <a:srgbClr val="231F20"/>
                      </a:solidFill>
                      <a:prstDash val="solid"/>
                    </a:lnR>
                    <a:lnT w="8010">
                      <a:solidFill>
                        <a:srgbClr val="231F20"/>
                      </a:solidFill>
                      <a:prstDash val="solid"/>
                    </a:lnT>
                    <a:lnB w="8010">
                      <a:solidFill>
                        <a:srgbClr val="231F20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8010">
                      <a:solidFill>
                        <a:srgbClr val="231F20"/>
                      </a:solidFill>
                      <a:prstDash val="solid"/>
                    </a:lnL>
                    <a:lnR w="8009">
                      <a:solidFill>
                        <a:srgbClr val="231F20"/>
                      </a:solidFill>
                      <a:prstDash val="solid"/>
                    </a:lnR>
                    <a:lnT w="8010">
                      <a:solidFill>
                        <a:srgbClr val="231F20"/>
                      </a:solidFill>
                      <a:prstDash val="solid"/>
                    </a:lnT>
                    <a:lnB w="8010">
                      <a:solidFill>
                        <a:srgbClr val="231F20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8009">
                      <a:solidFill>
                        <a:srgbClr val="231F20"/>
                      </a:solidFill>
                      <a:prstDash val="solid"/>
                    </a:lnL>
                    <a:lnR w="8010">
                      <a:solidFill>
                        <a:srgbClr val="231F20"/>
                      </a:solidFill>
                      <a:prstDash val="solid"/>
                    </a:lnR>
                    <a:lnT w="8009">
                      <a:solidFill>
                        <a:srgbClr val="231F20"/>
                      </a:solidFill>
                      <a:prstDash val="solid"/>
                    </a:lnT>
                    <a:lnB w="8009">
                      <a:solidFill>
                        <a:srgbClr val="231F20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8010">
                      <a:solidFill>
                        <a:srgbClr val="231F20"/>
                      </a:solidFill>
                      <a:prstDash val="solid"/>
                    </a:lnL>
                    <a:lnT w="8010">
                      <a:solidFill>
                        <a:srgbClr val="231F20"/>
                      </a:solidFill>
                      <a:prstDash val="solid"/>
                    </a:lnT>
                    <a:lnB w="8010">
                      <a:solidFill>
                        <a:srgbClr val="231F20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</a:tr>
            </a:tbl>
          </a:graphicData>
        </a:graphic>
      </p:graphicFrame>
      <p:sp>
        <p:nvSpPr>
          <p:cNvPr id="70" name="object 70"/>
          <p:cNvSpPr/>
          <p:nvPr/>
        </p:nvSpPr>
        <p:spPr>
          <a:xfrm>
            <a:off x="2699370" y="3995429"/>
            <a:ext cx="66040" cy="92710"/>
          </a:xfrm>
          <a:custGeom>
            <a:avLst/>
            <a:gdLst/>
            <a:ahLst/>
            <a:cxnLst/>
            <a:rect l="l" t="t" r="r" b="b"/>
            <a:pathLst>
              <a:path w="66039" h="92710">
                <a:moveTo>
                  <a:pt x="34580" y="92189"/>
                </a:moveTo>
                <a:lnTo>
                  <a:pt x="19798" y="88959"/>
                </a:lnTo>
                <a:lnTo>
                  <a:pt x="8953" y="79967"/>
                </a:lnTo>
                <a:lnTo>
                  <a:pt x="2277" y="66261"/>
                </a:lnTo>
                <a:lnTo>
                  <a:pt x="0" y="48888"/>
                </a:lnTo>
                <a:lnTo>
                  <a:pt x="2141" y="30053"/>
                </a:lnTo>
                <a:lnTo>
                  <a:pt x="8799" y="14491"/>
                </a:lnTo>
                <a:lnTo>
                  <a:pt x="20319" y="3906"/>
                </a:lnTo>
                <a:lnTo>
                  <a:pt x="37050" y="0"/>
                </a:lnTo>
                <a:lnTo>
                  <a:pt x="49650" y="2859"/>
                </a:lnTo>
                <a:lnTo>
                  <a:pt x="58199" y="10301"/>
                </a:lnTo>
                <a:lnTo>
                  <a:pt x="60002" y="13968"/>
                </a:lnTo>
                <a:lnTo>
                  <a:pt x="34580" y="13968"/>
                </a:lnTo>
                <a:lnTo>
                  <a:pt x="24526" y="16827"/>
                </a:lnTo>
                <a:lnTo>
                  <a:pt x="18061" y="24269"/>
                </a:lnTo>
                <a:lnTo>
                  <a:pt x="14607" y="34592"/>
                </a:lnTo>
                <a:lnTo>
                  <a:pt x="13585" y="46094"/>
                </a:lnTo>
                <a:lnTo>
                  <a:pt x="14434" y="57814"/>
                </a:lnTo>
                <a:lnTo>
                  <a:pt x="17598" y="68618"/>
                </a:lnTo>
                <a:lnTo>
                  <a:pt x="24005" y="76540"/>
                </a:lnTo>
                <a:lnTo>
                  <a:pt x="34580" y="79618"/>
                </a:lnTo>
                <a:lnTo>
                  <a:pt x="58405" y="79618"/>
                </a:lnTo>
                <a:lnTo>
                  <a:pt x="57890" y="80665"/>
                </a:lnTo>
                <a:lnTo>
                  <a:pt x="48608" y="88915"/>
                </a:lnTo>
                <a:lnTo>
                  <a:pt x="34580" y="92189"/>
                </a:lnTo>
                <a:close/>
              </a:path>
              <a:path w="66039" h="92710">
                <a:moveTo>
                  <a:pt x="65455" y="32126"/>
                </a:moveTo>
                <a:lnTo>
                  <a:pt x="53105" y="32126"/>
                </a:lnTo>
                <a:lnTo>
                  <a:pt x="51252" y="24575"/>
                </a:lnTo>
                <a:lnTo>
                  <a:pt x="47547" y="18856"/>
                </a:lnTo>
                <a:lnTo>
                  <a:pt x="41990" y="15233"/>
                </a:lnTo>
                <a:lnTo>
                  <a:pt x="34580" y="13968"/>
                </a:lnTo>
                <a:lnTo>
                  <a:pt x="60002" y="13968"/>
                </a:lnTo>
                <a:lnTo>
                  <a:pt x="63274" y="20624"/>
                </a:lnTo>
                <a:lnTo>
                  <a:pt x="65455" y="32126"/>
                </a:lnTo>
                <a:close/>
              </a:path>
              <a:path w="66039" h="92710">
                <a:moveTo>
                  <a:pt x="58405" y="79618"/>
                </a:moveTo>
                <a:lnTo>
                  <a:pt x="34580" y="79618"/>
                </a:lnTo>
                <a:lnTo>
                  <a:pt x="40774" y="78308"/>
                </a:lnTo>
                <a:lnTo>
                  <a:pt x="46158" y="74380"/>
                </a:lnTo>
                <a:lnTo>
                  <a:pt x="50384" y="67832"/>
                </a:lnTo>
                <a:lnTo>
                  <a:pt x="53105" y="58665"/>
                </a:lnTo>
                <a:lnTo>
                  <a:pt x="65455" y="58665"/>
                </a:lnTo>
                <a:lnTo>
                  <a:pt x="63235" y="69796"/>
                </a:lnTo>
                <a:lnTo>
                  <a:pt x="58405" y="7961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774705" y="3995429"/>
            <a:ext cx="70485" cy="92710"/>
          </a:xfrm>
          <a:custGeom>
            <a:avLst/>
            <a:gdLst/>
            <a:ahLst/>
            <a:cxnLst/>
            <a:rect l="l" t="t" r="r" b="b"/>
            <a:pathLst>
              <a:path w="70485" h="92710">
                <a:moveTo>
                  <a:pt x="35815" y="92189"/>
                </a:moveTo>
                <a:lnTo>
                  <a:pt x="19798" y="88129"/>
                </a:lnTo>
                <a:lnTo>
                  <a:pt x="8645" y="77522"/>
                </a:lnTo>
                <a:lnTo>
                  <a:pt x="2122" y="62725"/>
                </a:lnTo>
                <a:lnTo>
                  <a:pt x="0" y="46094"/>
                </a:lnTo>
                <a:lnTo>
                  <a:pt x="2122" y="29463"/>
                </a:lnTo>
                <a:lnTo>
                  <a:pt x="8645" y="14666"/>
                </a:lnTo>
                <a:lnTo>
                  <a:pt x="19798" y="4059"/>
                </a:lnTo>
                <a:lnTo>
                  <a:pt x="35815" y="0"/>
                </a:lnTo>
                <a:lnTo>
                  <a:pt x="51117" y="4059"/>
                </a:lnTo>
                <a:lnTo>
                  <a:pt x="59773" y="12571"/>
                </a:lnTo>
                <a:lnTo>
                  <a:pt x="35815" y="12571"/>
                </a:lnTo>
                <a:lnTo>
                  <a:pt x="24333" y="16237"/>
                </a:lnTo>
                <a:lnTo>
                  <a:pt x="17135" y="25142"/>
                </a:lnTo>
                <a:lnTo>
                  <a:pt x="13411" y="36142"/>
                </a:lnTo>
                <a:lnTo>
                  <a:pt x="12350" y="46094"/>
                </a:lnTo>
                <a:lnTo>
                  <a:pt x="13411" y="56636"/>
                </a:lnTo>
                <a:lnTo>
                  <a:pt x="17135" y="67570"/>
                </a:lnTo>
                <a:lnTo>
                  <a:pt x="24333" y="76147"/>
                </a:lnTo>
                <a:lnTo>
                  <a:pt x="35815" y="79618"/>
                </a:lnTo>
                <a:lnTo>
                  <a:pt x="59773" y="79618"/>
                </a:lnTo>
                <a:lnTo>
                  <a:pt x="51117" y="88129"/>
                </a:lnTo>
                <a:lnTo>
                  <a:pt x="35815" y="92189"/>
                </a:lnTo>
                <a:close/>
              </a:path>
              <a:path w="70485" h="92710">
                <a:moveTo>
                  <a:pt x="59773" y="79618"/>
                </a:moveTo>
                <a:lnTo>
                  <a:pt x="35815" y="79618"/>
                </a:lnTo>
                <a:lnTo>
                  <a:pt x="47103" y="76147"/>
                </a:lnTo>
                <a:lnTo>
                  <a:pt x="53876" y="67570"/>
                </a:lnTo>
                <a:lnTo>
                  <a:pt x="57176" y="56636"/>
                </a:lnTo>
                <a:lnTo>
                  <a:pt x="58045" y="46094"/>
                </a:lnTo>
                <a:lnTo>
                  <a:pt x="57176" y="36142"/>
                </a:lnTo>
                <a:lnTo>
                  <a:pt x="53876" y="25142"/>
                </a:lnTo>
                <a:lnTo>
                  <a:pt x="47103" y="16237"/>
                </a:lnTo>
                <a:lnTo>
                  <a:pt x="35815" y="12571"/>
                </a:lnTo>
                <a:lnTo>
                  <a:pt x="59773" y="12571"/>
                </a:lnTo>
                <a:lnTo>
                  <a:pt x="61904" y="14666"/>
                </a:lnTo>
                <a:lnTo>
                  <a:pt x="68291" y="29463"/>
                </a:lnTo>
                <a:lnTo>
                  <a:pt x="70395" y="46094"/>
                </a:lnTo>
                <a:lnTo>
                  <a:pt x="68291" y="62725"/>
                </a:lnTo>
                <a:lnTo>
                  <a:pt x="61904" y="77522"/>
                </a:lnTo>
                <a:lnTo>
                  <a:pt x="59773" y="7961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862390" y="3995429"/>
            <a:ext cx="38735" cy="89535"/>
          </a:xfrm>
          <a:custGeom>
            <a:avLst/>
            <a:gdLst/>
            <a:ahLst/>
            <a:cxnLst/>
            <a:rect l="l" t="t" r="r" b="b"/>
            <a:pathLst>
              <a:path w="38735" h="89535">
                <a:moveTo>
                  <a:pt x="38285" y="16761"/>
                </a:moveTo>
                <a:lnTo>
                  <a:pt x="12350" y="16761"/>
                </a:lnTo>
                <a:lnTo>
                  <a:pt x="17039" y="10017"/>
                </a:lnTo>
                <a:lnTo>
                  <a:pt x="22075" y="4714"/>
                </a:lnTo>
                <a:lnTo>
                  <a:pt x="27806" y="1244"/>
                </a:lnTo>
                <a:lnTo>
                  <a:pt x="34580" y="0"/>
                </a:lnTo>
                <a:lnTo>
                  <a:pt x="37050" y="0"/>
                </a:lnTo>
                <a:lnTo>
                  <a:pt x="38285" y="1396"/>
                </a:lnTo>
                <a:lnTo>
                  <a:pt x="38285" y="16761"/>
                </a:lnTo>
                <a:close/>
              </a:path>
              <a:path w="38735" h="89535">
                <a:moveTo>
                  <a:pt x="13585" y="89395"/>
                </a:moveTo>
                <a:lnTo>
                  <a:pt x="0" y="89395"/>
                </a:lnTo>
                <a:lnTo>
                  <a:pt x="0" y="2793"/>
                </a:lnTo>
                <a:lnTo>
                  <a:pt x="12350" y="2793"/>
                </a:lnTo>
                <a:lnTo>
                  <a:pt x="12350" y="16761"/>
                </a:lnTo>
                <a:lnTo>
                  <a:pt x="33345" y="16761"/>
                </a:lnTo>
                <a:lnTo>
                  <a:pt x="25047" y="18485"/>
                </a:lnTo>
                <a:lnTo>
                  <a:pt x="18833" y="23221"/>
                </a:lnTo>
                <a:lnTo>
                  <a:pt x="14935" y="30315"/>
                </a:lnTo>
                <a:lnTo>
                  <a:pt x="13585" y="39110"/>
                </a:lnTo>
                <a:lnTo>
                  <a:pt x="13585" y="8939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906850" y="3995429"/>
            <a:ext cx="70485" cy="92710"/>
          </a:xfrm>
          <a:custGeom>
            <a:avLst/>
            <a:gdLst/>
            <a:ahLst/>
            <a:cxnLst/>
            <a:rect l="l" t="t" r="r" b="b"/>
            <a:pathLst>
              <a:path w="70485" h="92710">
                <a:moveTo>
                  <a:pt x="46930" y="92189"/>
                </a:moveTo>
                <a:lnTo>
                  <a:pt x="34580" y="92189"/>
                </a:lnTo>
                <a:lnTo>
                  <a:pt x="19798" y="88959"/>
                </a:lnTo>
                <a:lnTo>
                  <a:pt x="8953" y="79967"/>
                </a:lnTo>
                <a:lnTo>
                  <a:pt x="2277" y="66261"/>
                </a:lnTo>
                <a:lnTo>
                  <a:pt x="0" y="48888"/>
                </a:lnTo>
                <a:lnTo>
                  <a:pt x="2141" y="30053"/>
                </a:lnTo>
                <a:lnTo>
                  <a:pt x="8799" y="14491"/>
                </a:lnTo>
                <a:lnTo>
                  <a:pt x="20319" y="3906"/>
                </a:lnTo>
                <a:lnTo>
                  <a:pt x="37050" y="0"/>
                </a:lnTo>
                <a:lnTo>
                  <a:pt x="51638" y="3753"/>
                </a:lnTo>
                <a:lnTo>
                  <a:pt x="61714" y="13968"/>
                </a:lnTo>
                <a:lnTo>
                  <a:pt x="34580" y="13968"/>
                </a:lnTo>
                <a:lnTo>
                  <a:pt x="26610" y="16128"/>
                </a:lnTo>
                <a:lnTo>
                  <a:pt x="19914" y="21825"/>
                </a:lnTo>
                <a:lnTo>
                  <a:pt x="15302" y="29878"/>
                </a:lnTo>
                <a:lnTo>
                  <a:pt x="13585" y="39110"/>
                </a:lnTo>
                <a:lnTo>
                  <a:pt x="69149" y="39110"/>
                </a:lnTo>
                <a:lnTo>
                  <a:pt x="70395" y="51681"/>
                </a:lnTo>
                <a:lnTo>
                  <a:pt x="13585" y="51681"/>
                </a:lnTo>
                <a:lnTo>
                  <a:pt x="14974" y="63707"/>
                </a:lnTo>
                <a:lnTo>
                  <a:pt x="19142" y="72459"/>
                </a:lnTo>
                <a:lnTo>
                  <a:pt x="26089" y="77806"/>
                </a:lnTo>
                <a:lnTo>
                  <a:pt x="35815" y="79618"/>
                </a:lnTo>
                <a:lnTo>
                  <a:pt x="62216" y="79618"/>
                </a:lnTo>
                <a:lnTo>
                  <a:pt x="61692" y="80534"/>
                </a:lnTo>
                <a:lnTo>
                  <a:pt x="55575" y="86602"/>
                </a:lnTo>
                <a:lnTo>
                  <a:pt x="51870" y="89395"/>
                </a:lnTo>
                <a:lnTo>
                  <a:pt x="46930" y="92189"/>
                </a:lnTo>
                <a:close/>
              </a:path>
              <a:path w="70485" h="92710">
                <a:moveTo>
                  <a:pt x="69149" y="39110"/>
                </a:moveTo>
                <a:lnTo>
                  <a:pt x="56810" y="39110"/>
                </a:lnTo>
                <a:lnTo>
                  <a:pt x="55073" y="29878"/>
                </a:lnTo>
                <a:lnTo>
                  <a:pt x="51252" y="21825"/>
                </a:lnTo>
                <a:lnTo>
                  <a:pt x="44653" y="16128"/>
                </a:lnTo>
                <a:lnTo>
                  <a:pt x="34580" y="13968"/>
                </a:lnTo>
                <a:lnTo>
                  <a:pt x="61714" y="13968"/>
                </a:lnTo>
                <a:lnTo>
                  <a:pt x="62058" y="14317"/>
                </a:lnTo>
                <a:lnTo>
                  <a:pt x="68311" y="30642"/>
                </a:lnTo>
                <a:lnTo>
                  <a:pt x="69149" y="39110"/>
                </a:lnTo>
                <a:close/>
              </a:path>
              <a:path w="70485" h="92710">
                <a:moveTo>
                  <a:pt x="62216" y="79618"/>
                </a:moveTo>
                <a:lnTo>
                  <a:pt x="35815" y="79618"/>
                </a:lnTo>
                <a:lnTo>
                  <a:pt x="44112" y="77784"/>
                </a:lnTo>
                <a:lnTo>
                  <a:pt x="50326" y="73332"/>
                </a:lnTo>
                <a:lnTo>
                  <a:pt x="54224" y="67832"/>
                </a:lnTo>
                <a:lnTo>
                  <a:pt x="55575" y="62856"/>
                </a:lnTo>
                <a:lnTo>
                  <a:pt x="69160" y="62856"/>
                </a:lnTo>
                <a:lnTo>
                  <a:pt x="67905" y="67352"/>
                </a:lnTo>
                <a:lnTo>
                  <a:pt x="65609" y="73681"/>
                </a:lnTo>
                <a:lnTo>
                  <a:pt x="62216" y="7961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038996" y="3968889"/>
            <a:ext cx="38735" cy="116205"/>
          </a:xfrm>
          <a:custGeom>
            <a:avLst/>
            <a:gdLst/>
            <a:ahLst/>
            <a:cxnLst/>
            <a:rect l="l" t="t" r="r" b="b"/>
            <a:pathLst>
              <a:path w="38735" h="116204">
                <a:moveTo>
                  <a:pt x="38285" y="115935"/>
                </a:moveTo>
                <a:lnTo>
                  <a:pt x="24700" y="115935"/>
                </a:lnTo>
                <a:lnTo>
                  <a:pt x="24700" y="33523"/>
                </a:lnTo>
                <a:lnTo>
                  <a:pt x="0" y="33523"/>
                </a:lnTo>
                <a:lnTo>
                  <a:pt x="0" y="22348"/>
                </a:lnTo>
                <a:lnTo>
                  <a:pt x="11037" y="20821"/>
                </a:lnTo>
                <a:lnTo>
                  <a:pt x="18833" y="17460"/>
                </a:lnTo>
                <a:lnTo>
                  <a:pt x="24314" y="10956"/>
                </a:lnTo>
                <a:lnTo>
                  <a:pt x="28405" y="0"/>
                </a:lnTo>
                <a:lnTo>
                  <a:pt x="38285" y="0"/>
                </a:lnTo>
                <a:lnTo>
                  <a:pt x="38285" y="11593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449016" y="4674277"/>
            <a:ext cx="96520" cy="0"/>
          </a:xfrm>
          <a:custGeom>
            <a:avLst/>
            <a:gdLst/>
            <a:ahLst/>
            <a:cxnLst/>
            <a:rect l="l" t="t" r="r" b="b"/>
            <a:pathLst>
              <a:path w="96520" h="0">
                <a:moveTo>
                  <a:pt x="0" y="0"/>
                </a:moveTo>
                <a:lnTo>
                  <a:pt x="96330" y="0"/>
                </a:lnTo>
              </a:path>
            </a:pathLst>
          </a:custGeom>
          <a:ln w="1676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496564" y="4682658"/>
            <a:ext cx="0" cy="117475"/>
          </a:xfrm>
          <a:custGeom>
            <a:avLst/>
            <a:gdLst/>
            <a:ahLst/>
            <a:cxnLst/>
            <a:rect l="l" t="t" r="r" b="b"/>
            <a:pathLst>
              <a:path w="0" h="117475">
                <a:moveTo>
                  <a:pt x="0" y="0"/>
                </a:moveTo>
                <a:lnTo>
                  <a:pt x="0" y="117331"/>
                </a:lnTo>
              </a:path>
            </a:pathLst>
          </a:custGeom>
          <a:ln w="1605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550287" y="4732943"/>
            <a:ext cx="63500" cy="103505"/>
          </a:xfrm>
          <a:custGeom>
            <a:avLst/>
            <a:gdLst/>
            <a:ahLst/>
            <a:cxnLst/>
            <a:rect l="l" t="t" r="r" b="b"/>
            <a:pathLst>
              <a:path w="63500" h="103504">
                <a:moveTo>
                  <a:pt x="14820" y="37713"/>
                </a:moveTo>
                <a:lnTo>
                  <a:pt x="2470" y="37713"/>
                </a:lnTo>
                <a:lnTo>
                  <a:pt x="6097" y="17089"/>
                </a:lnTo>
                <a:lnTo>
                  <a:pt x="14820" y="5761"/>
                </a:lnTo>
                <a:lnTo>
                  <a:pt x="25394" y="982"/>
                </a:lnTo>
                <a:lnTo>
                  <a:pt x="34580" y="0"/>
                </a:lnTo>
                <a:lnTo>
                  <a:pt x="45791" y="2051"/>
                </a:lnTo>
                <a:lnTo>
                  <a:pt x="54803" y="8031"/>
                </a:lnTo>
                <a:lnTo>
                  <a:pt x="56758" y="11174"/>
                </a:lnTo>
                <a:lnTo>
                  <a:pt x="33345" y="11174"/>
                </a:lnTo>
                <a:lnTo>
                  <a:pt x="23156" y="14142"/>
                </a:lnTo>
                <a:lnTo>
                  <a:pt x="17598" y="21301"/>
                </a:lnTo>
                <a:lnTo>
                  <a:pt x="15283" y="30031"/>
                </a:lnTo>
                <a:lnTo>
                  <a:pt x="14820" y="37713"/>
                </a:lnTo>
                <a:close/>
              </a:path>
              <a:path w="63500" h="103504">
                <a:moveTo>
                  <a:pt x="62985" y="103363"/>
                </a:moveTo>
                <a:lnTo>
                  <a:pt x="0" y="103363"/>
                </a:lnTo>
                <a:lnTo>
                  <a:pt x="2257" y="89373"/>
                </a:lnTo>
                <a:lnTo>
                  <a:pt x="34580" y="54475"/>
                </a:lnTo>
                <a:lnTo>
                  <a:pt x="41256" y="50372"/>
                </a:lnTo>
                <a:lnTo>
                  <a:pt x="46312" y="45745"/>
                </a:lnTo>
                <a:lnTo>
                  <a:pt x="49515" y="39547"/>
                </a:lnTo>
                <a:lnTo>
                  <a:pt x="50635" y="30729"/>
                </a:lnTo>
                <a:lnTo>
                  <a:pt x="49843" y="24138"/>
                </a:lnTo>
                <a:lnTo>
                  <a:pt x="47084" y="17809"/>
                </a:lnTo>
                <a:lnTo>
                  <a:pt x="41777" y="13051"/>
                </a:lnTo>
                <a:lnTo>
                  <a:pt x="33345" y="11174"/>
                </a:lnTo>
                <a:lnTo>
                  <a:pt x="56758" y="11174"/>
                </a:lnTo>
                <a:lnTo>
                  <a:pt x="60804" y="17678"/>
                </a:lnTo>
                <a:lnTo>
                  <a:pt x="62985" y="30729"/>
                </a:lnTo>
                <a:lnTo>
                  <a:pt x="61209" y="43257"/>
                </a:lnTo>
                <a:lnTo>
                  <a:pt x="56192" y="52380"/>
                </a:lnTo>
                <a:lnTo>
                  <a:pt x="48396" y="59408"/>
                </a:lnTo>
                <a:lnTo>
                  <a:pt x="38285" y="65650"/>
                </a:lnTo>
                <a:lnTo>
                  <a:pt x="29640" y="71237"/>
                </a:lnTo>
                <a:lnTo>
                  <a:pt x="21921" y="77457"/>
                </a:lnTo>
                <a:lnTo>
                  <a:pt x="16981" y="83284"/>
                </a:lnTo>
                <a:lnTo>
                  <a:pt x="14356" y="88326"/>
                </a:lnTo>
                <a:lnTo>
                  <a:pt x="13585" y="92189"/>
                </a:lnTo>
                <a:lnTo>
                  <a:pt x="62985" y="92189"/>
                </a:lnTo>
                <a:lnTo>
                  <a:pt x="62985" y="10336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014648" y="4674276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 h="0">
                <a:moveTo>
                  <a:pt x="0" y="0"/>
                </a:moveTo>
                <a:lnTo>
                  <a:pt x="95095" y="0"/>
                </a:lnTo>
              </a:path>
            </a:pathLst>
          </a:custGeom>
          <a:ln w="1676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062195" y="4682657"/>
            <a:ext cx="0" cy="117475"/>
          </a:xfrm>
          <a:custGeom>
            <a:avLst/>
            <a:gdLst/>
            <a:ahLst/>
            <a:cxnLst/>
            <a:rect l="l" t="t" r="r" b="b"/>
            <a:pathLst>
              <a:path w="0" h="117475">
                <a:moveTo>
                  <a:pt x="0" y="0"/>
                </a:moveTo>
                <a:lnTo>
                  <a:pt x="0" y="117331"/>
                </a:lnTo>
              </a:path>
            </a:pathLst>
          </a:custGeom>
          <a:ln w="1605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115918" y="4732942"/>
            <a:ext cx="66040" cy="103505"/>
          </a:xfrm>
          <a:custGeom>
            <a:avLst/>
            <a:gdLst/>
            <a:ahLst/>
            <a:cxnLst/>
            <a:rect l="l" t="t" r="r" b="b"/>
            <a:pathLst>
              <a:path w="66039" h="103504">
                <a:moveTo>
                  <a:pt x="65455" y="78221"/>
                </a:moveTo>
                <a:lnTo>
                  <a:pt x="0" y="78221"/>
                </a:lnTo>
                <a:lnTo>
                  <a:pt x="0" y="65650"/>
                </a:lnTo>
                <a:lnTo>
                  <a:pt x="41990" y="0"/>
                </a:lnTo>
                <a:lnTo>
                  <a:pt x="51870" y="0"/>
                </a:lnTo>
                <a:lnTo>
                  <a:pt x="51870" y="19555"/>
                </a:lnTo>
                <a:lnTo>
                  <a:pt x="39520" y="19555"/>
                </a:lnTo>
                <a:lnTo>
                  <a:pt x="11115" y="67046"/>
                </a:lnTo>
                <a:lnTo>
                  <a:pt x="65455" y="67046"/>
                </a:lnTo>
                <a:lnTo>
                  <a:pt x="65455" y="78221"/>
                </a:lnTo>
                <a:close/>
              </a:path>
              <a:path w="66039" h="103504">
                <a:moveTo>
                  <a:pt x="51870" y="67046"/>
                </a:moveTo>
                <a:lnTo>
                  <a:pt x="40755" y="67046"/>
                </a:lnTo>
                <a:lnTo>
                  <a:pt x="40755" y="19555"/>
                </a:lnTo>
                <a:lnTo>
                  <a:pt x="51870" y="19555"/>
                </a:lnTo>
                <a:lnTo>
                  <a:pt x="51870" y="67046"/>
                </a:lnTo>
                <a:close/>
              </a:path>
              <a:path w="66039" h="103504">
                <a:moveTo>
                  <a:pt x="51870" y="103363"/>
                </a:moveTo>
                <a:lnTo>
                  <a:pt x="40755" y="103363"/>
                </a:lnTo>
                <a:lnTo>
                  <a:pt x="40755" y="78221"/>
                </a:lnTo>
                <a:lnTo>
                  <a:pt x="51870" y="78221"/>
                </a:lnTo>
                <a:lnTo>
                  <a:pt x="51870" y="10336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579044" y="4674275"/>
            <a:ext cx="96520" cy="0"/>
          </a:xfrm>
          <a:custGeom>
            <a:avLst/>
            <a:gdLst/>
            <a:ahLst/>
            <a:cxnLst/>
            <a:rect l="l" t="t" r="r" b="b"/>
            <a:pathLst>
              <a:path w="96520" h="0">
                <a:moveTo>
                  <a:pt x="0" y="0"/>
                </a:moveTo>
                <a:lnTo>
                  <a:pt x="96330" y="0"/>
                </a:lnTo>
              </a:path>
            </a:pathLst>
          </a:custGeom>
          <a:ln w="1676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627827" y="4682656"/>
            <a:ext cx="0" cy="117475"/>
          </a:xfrm>
          <a:custGeom>
            <a:avLst/>
            <a:gdLst/>
            <a:ahLst/>
            <a:cxnLst/>
            <a:rect l="l" t="t" r="r" b="b"/>
            <a:pathLst>
              <a:path w="0" h="117475">
                <a:moveTo>
                  <a:pt x="0" y="0"/>
                </a:moveTo>
                <a:lnTo>
                  <a:pt x="0" y="117331"/>
                </a:lnTo>
              </a:path>
            </a:pathLst>
          </a:custGeom>
          <a:ln w="1605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681549" y="4732941"/>
            <a:ext cx="63500" cy="103505"/>
          </a:xfrm>
          <a:custGeom>
            <a:avLst/>
            <a:gdLst/>
            <a:ahLst/>
            <a:cxnLst/>
            <a:rect l="l" t="t" r="r" b="b"/>
            <a:pathLst>
              <a:path w="63500" h="103504">
                <a:moveTo>
                  <a:pt x="13585" y="37713"/>
                </a:moveTo>
                <a:lnTo>
                  <a:pt x="2470" y="37713"/>
                </a:lnTo>
                <a:lnTo>
                  <a:pt x="5924" y="17089"/>
                </a:lnTo>
                <a:lnTo>
                  <a:pt x="14356" y="5761"/>
                </a:lnTo>
                <a:lnTo>
                  <a:pt x="24873" y="982"/>
                </a:lnTo>
                <a:lnTo>
                  <a:pt x="34580" y="0"/>
                </a:lnTo>
                <a:lnTo>
                  <a:pt x="45270" y="2051"/>
                </a:lnTo>
                <a:lnTo>
                  <a:pt x="54340" y="8031"/>
                </a:lnTo>
                <a:lnTo>
                  <a:pt x="56389" y="11174"/>
                </a:lnTo>
                <a:lnTo>
                  <a:pt x="32110" y="11174"/>
                </a:lnTo>
                <a:lnTo>
                  <a:pt x="21921" y="14142"/>
                </a:lnTo>
                <a:lnTo>
                  <a:pt x="16363" y="21301"/>
                </a:lnTo>
                <a:lnTo>
                  <a:pt x="14048" y="30031"/>
                </a:lnTo>
                <a:lnTo>
                  <a:pt x="13585" y="37713"/>
                </a:lnTo>
                <a:close/>
              </a:path>
              <a:path w="63500" h="103504">
                <a:moveTo>
                  <a:pt x="62985" y="103363"/>
                </a:moveTo>
                <a:lnTo>
                  <a:pt x="0" y="103363"/>
                </a:lnTo>
                <a:lnTo>
                  <a:pt x="1543" y="89373"/>
                </a:lnTo>
                <a:lnTo>
                  <a:pt x="33345" y="54475"/>
                </a:lnTo>
                <a:lnTo>
                  <a:pt x="40214" y="50372"/>
                </a:lnTo>
                <a:lnTo>
                  <a:pt x="45695" y="45745"/>
                </a:lnTo>
                <a:lnTo>
                  <a:pt x="49322" y="39547"/>
                </a:lnTo>
                <a:lnTo>
                  <a:pt x="50635" y="30729"/>
                </a:lnTo>
                <a:lnTo>
                  <a:pt x="49650" y="24138"/>
                </a:lnTo>
                <a:lnTo>
                  <a:pt x="46466" y="17809"/>
                </a:lnTo>
                <a:lnTo>
                  <a:pt x="40735" y="13051"/>
                </a:lnTo>
                <a:lnTo>
                  <a:pt x="32110" y="11174"/>
                </a:lnTo>
                <a:lnTo>
                  <a:pt x="56389" y="11174"/>
                </a:lnTo>
                <a:lnTo>
                  <a:pt x="60630" y="17678"/>
                </a:lnTo>
                <a:lnTo>
                  <a:pt x="62985" y="30729"/>
                </a:lnTo>
                <a:lnTo>
                  <a:pt x="61036" y="43257"/>
                </a:lnTo>
                <a:lnTo>
                  <a:pt x="55729" y="52380"/>
                </a:lnTo>
                <a:lnTo>
                  <a:pt x="47875" y="59408"/>
                </a:lnTo>
                <a:lnTo>
                  <a:pt x="38285" y="65650"/>
                </a:lnTo>
                <a:lnTo>
                  <a:pt x="28405" y="71237"/>
                </a:lnTo>
                <a:lnTo>
                  <a:pt x="20859" y="77457"/>
                </a:lnTo>
                <a:lnTo>
                  <a:pt x="16209" y="83284"/>
                </a:lnTo>
                <a:lnTo>
                  <a:pt x="13642" y="88326"/>
                </a:lnTo>
                <a:lnTo>
                  <a:pt x="12350" y="92189"/>
                </a:lnTo>
                <a:lnTo>
                  <a:pt x="62985" y="92189"/>
                </a:lnTo>
                <a:lnTo>
                  <a:pt x="62985" y="10336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144675" y="4674275"/>
            <a:ext cx="96520" cy="0"/>
          </a:xfrm>
          <a:custGeom>
            <a:avLst/>
            <a:gdLst/>
            <a:ahLst/>
            <a:cxnLst/>
            <a:rect l="l" t="t" r="r" b="b"/>
            <a:pathLst>
              <a:path w="96520" h="0">
                <a:moveTo>
                  <a:pt x="0" y="0"/>
                </a:moveTo>
                <a:lnTo>
                  <a:pt x="96330" y="0"/>
                </a:lnTo>
              </a:path>
            </a:pathLst>
          </a:custGeom>
          <a:ln w="1676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192840" y="4682656"/>
            <a:ext cx="0" cy="117475"/>
          </a:xfrm>
          <a:custGeom>
            <a:avLst/>
            <a:gdLst/>
            <a:ahLst/>
            <a:cxnLst/>
            <a:rect l="l" t="t" r="r" b="b"/>
            <a:pathLst>
              <a:path w="0" h="117475">
                <a:moveTo>
                  <a:pt x="0" y="0"/>
                </a:moveTo>
                <a:lnTo>
                  <a:pt x="0" y="117331"/>
                </a:lnTo>
              </a:path>
            </a:pathLst>
          </a:custGeom>
          <a:ln w="1482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245945" y="4732940"/>
            <a:ext cx="66040" cy="103505"/>
          </a:xfrm>
          <a:custGeom>
            <a:avLst/>
            <a:gdLst/>
            <a:ahLst/>
            <a:cxnLst/>
            <a:rect l="l" t="t" r="r" b="b"/>
            <a:pathLst>
              <a:path w="66039" h="103504">
                <a:moveTo>
                  <a:pt x="65455" y="78221"/>
                </a:moveTo>
                <a:lnTo>
                  <a:pt x="0" y="78221"/>
                </a:lnTo>
                <a:lnTo>
                  <a:pt x="0" y="65650"/>
                </a:lnTo>
                <a:lnTo>
                  <a:pt x="43225" y="0"/>
                </a:lnTo>
                <a:lnTo>
                  <a:pt x="51870" y="0"/>
                </a:lnTo>
                <a:lnTo>
                  <a:pt x="51870" y="19555"/>
                </a:lnTo>
                <a:lnTo>
                  <a:pt x="40755" y="19555"/>
                </a:lnTo>
                <a:lnTo>
                  <a:pt x="11115" y="67046"/>
                </a:lnTo>
                <a:lnTo>
                  <a:pt x="65455" y="67046"/>
                </a:lnTo>
                <a:lnTo>
                  <a:pt x="65455" y="78221"/>
                </a:lnTo>
                <a:close/>
              </a:path>
              <a:path w="66039" h="103504">
                <a:moveTo>
                  <a:pt x="51870" y="67046"/>
                </a:moveTo>
                <a:lnTo>
                  <a:pt x="40755" y="67046"/>
                </a:lnTo>
                <a:lnTo>
                  <a:pt x="40755" y="19555"/>
                </a:lnTo>
                <a:lnTo>
                  <a:pt x="51870" y="19555"/>
                </a:lnTo>
                <a:lnTo>
                  <a:pt x="51870" y="67046"/>
                </a:lnTo>
                <a:close/>
              </a:path>
              <a:path w="66039" h="103504">
                <a:moveTo>
                  <a:pt x="51870" y="103363"/>
                </a:moveTo>
                <a:lnTo>
                  <a:pt x="40755" y="103363"/>
                </a:lnTo>
                <a:lnTo>
                  <a:pt x="40755" y="78221"/>
                </a:lnTo>
                <a:lnTo>
                  <a:pt x="51870" y="78221"/>
                </a:lnTo>
                <a:lnTo>
                  <a:pt x="51870" y="10336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710306" y="4674274"/>
            <a:ext cx="96520" cy="0"/>
          </a:xfrm>
          <a:custGeom>
            <a:avLst/>
            <a:gdLst/>
            <a:ahLst/>
            <a:cxnLst/>
            <a:rect l="l" t="t" r="r" b="b"/>
            <a:pathLst>
              <a:path w="96520" h="0">
                <a:moveTo>
                  <a:pt x="0" y="0"/>
                </a:moveTo>
                <a:lnTo>
                  <a:pt x="96330" y="0"/>
                </a:lnTo>
              </a:path>
            </a:pathLst>
          </a:custGeom>
          <a:ln w="1676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757854" y="4682655"/>
            <a:ext cx="0" cy="117475"/>
          </a:xfrm>
          <a:custGeom>
            <a:avLst/>
            <a:gdLst/>
            <a:ahLst/>
            <a:cxnLst/>
            <a:rect l="l" t="t" r="r" b="b"/>
            <a:pathLst>
              <a:path w="0" h="117475">
                <a:moveTo>
                  <a:pt x="0" y="0"/>
                </a:moveTo>
                <a:lnTo>
                  <a:pt x="0" y="117331"/>
                </a:lnTo>
              </a:path>
            </a:pathLst>
          </a:custGeom>
          <a:ln w="1605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811577" y="4732940"/>
            <a:ext cx="63500" cy="103505"/>
          </a:xfrm>
          <a:custGeom>
            <a:avLst/>
            <a:gdLst/>
            <a:ahLst/>
            <a:cxnLst/>
            <a:rect l="l" t="t" r="r" b="b"/>
            <a:pathLst>
              <a:path w="63500" h="103504">
                <a:moveTo>
                  <a:pt x="14820" y="37713"/>
                </a:moveTo>
                <a:lnTo>
                  <a:pt x="2470" y="37713"/>
                </a:lnTo>
                <a:lnTo>
                  <a:pt x="6097" y="17089"/>
                </a:lnTo>
                <a:lnTo>
                  <a:pt x="14820" y="5761"/>
                </a:lnTo>
                <a:lnTo>
                  <a:pt x="25394" y="982"/>
                </a:lnTo>
                <a:lnTo>
                  <a:pt x="34580" y="0"/>
                </a:lnTo>
                <a:lnTo>
                  <a:pt x="45791" y="2051"/>
                </a:lnTo>
                <a:lnTo>
                  <a:pt x="54803" y="8031"/>
                </a:lnTo>
                <a:lnTo>
                  <a:pt x="56758" y="11174"/>
                </a:lnTo>
                <a:lnTo>
                  <a:pt x="33345" y="11174"/>
                </a:lnTo>
                <a:lnTo>
                  <a:pt x="23156" y="14142"/>
                </a:lnTo>
                <a:lnTo>
                  <a:pt x="17598" y="21301"/>
                </a:lnTo>
                <a:lnTo>
                  <a:pt x="15283" y="30031"/>
                </a:lnTo>
                <a:lnTo>
                  <a:pt x="14820" y="37713"/>
                </a:lnTo>
                <a:close/>
              </a:path>
              <a:path w="63500" h="103504">
                <a:moveTo>
                  <a:pt x="62985" y="103363"/>
                </a:moveTo>
                <a:lnTo>
                  <a:pt x="0" y="103363"/>
                </a:lnTo>
                <a:lnTo>
                  <a:pt x="2257" y="89373"/>
                </a:lnTo>
                <a:lnTo>
                  <a:pt x="34580" y="54475"/>
                </a:lnTo>
                <a:lnTo>
                  <a:pt x="41256" y="50372"/>
                </a:lnTo>
                <a:lnTo>
                  <a:pt x="46312" y="45745"/>
                </a:lnTo>
                <a:lnTo>
                  <a:pt x="49515" y="39547"/>
                </a:lnTo>
                <a:lnTo>
                  <a:pt x="50635" y="30729"/>
                </a:lnTo>
                <a:lnTo>
                  <a:pt x="49843" y="24138"/>
                </a:lnTo>
                <a:lnTo>
                  <a:pt x="47084" y="17809"/>
                </a:lnTo>
                <a:lnTo>
                  <a:pt x="41777" y="13051"/>
                </a:lnTo>
                <a:lnTo>
                  <a:pt x="33345" y="11174"/>
                </a:lnTo>
                <a:lnTo>
                  <a:pt x="56758" y="11174"/>
                </a:lnTo>
                <a:lnTo>
                  <a:pt x="60804" y="17678"/>
                </a:lnTo>
                <a:lnTo>
                  <a:pt x="62985" y="30729"/>
                </a:lnTo>
                <a:lnTo>
                  <a:pt x="61209" y="43257"/>
                </a:lnTo>
                <a:lnTo>
                  <a:pt x="56192" y="52380"/>
                </a:lnTo>
                <a:lnTo>
                  <a:pt x="48396" y="59408"/>
                </a:lnTo>
                <a:lnTo>
                  <a:pt x="38285" y="65650"/>
                </a:lnTo>
                <a:lnTo>
                  <a:pt x="29640" y="71237"/>
                </a:lnTo>
                <a:lnTo>
                  <a:pt x="21400" y="77457"/>
                </a:lnTo>
                <a:lnTo>
                  <a:pt x="16518" y="83284"/>
                </a:lnTo>
                <a:lnTo>
                  <a:pt x="14183" y="88326"/>
                </a:lnTo>
                <a:lnTo>
                  <a:pt x="13585" y="92189"/>
                </a:lnTo>
                <a:lnTo>
                  <a:pt x="62985" y="92189"/>
                </a:lnTo>
                <a:lnTo>
                  <a:pt x="62985" y="10336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90" name="object 90"/>
          <p:cNvGraphicFramePr>
            <a:graphicFrameLocks noGrp="1"/>
          </p:cNvGraphicFramePr>
          <p:nvPr/>
        </p:nvGraphicFramePr>
        <p:xfrm>
          <a:off x="3247412" y="4497067"/>
          <a:ext cx="3403600" cy="511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4396"/>
                <a:gridCol w="565631"/>
                <a:gridCol w="565631"/>
                <a:gridCol w="565631"/>
                <a:gridCol w="564396"/>
                <a:gridCol w="565631"/>
              </a:tblGrid>
              <a:tr h="502851">
                <a:tc>
                  <a:txBody>
                    <a:bodyPr/>
                    <a:lstStyle/>
                    <a:p>
                      <a:pPr/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8009">
                      <a:solidFill>
                        <a:srgbClr val="231F20"/>
                      </a:solidFill>
                      <a:prstDash val="solid"/>
                    </a:lnL>
                    <a:lnR w="8010">
                      <a:solidFill>
                        <a:srgbClr val="231F20"/>
                      </a:solidFill>
                      <a:prstDash val="solid"/>
                    </a:lnR>
                    <a:lnT w="8009">
                      <a:solidFill>
                        <a:srgbClr val="231F20"/>
                      </a:solidFill>
                      <a:prstDash val="solid"/>
                    </a:lnT>
                    <a:lnB w="8009">
                      <a:solidFill>
                        <a:srgbClr val="231F20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8010">
                      <a:solidFill>
                        <a:srgbClr val="231F20"/>
                      </a:solidFill>
                      <a:prstDash val="solid"/>
                    </a:lnL>
                    <a:lnR w="8010">
                      <a:solidFill>
                        <a:srgbClr val="231F20"/>
                      </a:solidFill>
                      <a:prstDash val="solid"/>
                    </a:lnR>
                    <a:lnT w="8010">
                      <a:solidFill>
                        <a:srgbClr val="231F20"/>
                      </a:solidFill>
                      <a:prstDash val="solid"/>
                    </a:lnT>
                    <a:lnB w="8010">
                      <a:solidFill>
                        <a:srgbClr val="231F20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8010">
                      <a:solidFill>
                        <a:srgbClr val="231F20"/>
                      </a:solidFill>
                      <a:prstDash val="solid"/>
                    </a:lnL>
                    <a:lnR w="8010">
                      <a:solidFill>
                        <a:srgbClr val="231F20"/>
                      </a:solidFill>
                      <a:prstDash val="solid"/>
                    </a:lnR>
                    <a:lnT w="8010">
                      <a:solidFill>
                        <a:srgbClr val="231F20"/>
                      </a:solidFill>
                      <a:prstDash val="solid"/>
                    </a:lnT>
                    <a:lnB w="8010">
                      <a:solidFill>
                        <a:srgbClr val="231F20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8010">
                      <a:solidFill>
                        <a:srgbClr val="231F20"/>
                      </a:solidFill>
                      <a:prstDash val="solid"/>
                    </a:lnL>
                    <a:lnR w="8009">
                      <a:solidFill>
                        <a:srgbClr val="231F20"/>
                      </a:solidFill>
                      <a:prstDash val="solid"/>
                    </a:lnR>
                    <a:lnT w="8010">
                      <a:solidFill>
                        <a:srgbClr val="231F20"/>
                      </a:solidFill>
                      <a:prstDash val="solid"/>
                    </a:lnT>
                    <a:lnB w="8010">
                      <a:solidFill>
                        <a:srgbClr val="231F20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8009">
                      <a:solidFill>
                        <a:srgbClr val="231F20"/>
                      </a:solidFill>
                      <a:prstDash val="solid"/>
                    </a:lnL>
                    <a:lnR w="8010">
                      <a:solidFill>
                        <a:srgbClr val="231F20"/>
                      </a:solidFill>
                      <a:prstDash val="solid"/>
                    </a:lnR>
                    <a:lnT w="8009">
                      <a:solidFill>
                        <a:srgbClr val="231F20"/>
                      </a:solidFill>
                      <a:prstDash val="solid"/>
                    </a:lnT>
                    <a:lnB w="8009">
                      <a:solidFill>
                        <a:srgbClr val="231F20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8010">
                      <a:solidFill>
                        <a:srgbClr val="231F20"/>
                      </a:solidFill>
                      <a:prstDash val="solid"/>
                    </a:lnL>
                    <a:lnT w="8010">
                      <a:solidFill>
                        <a:srgbClr val="231F20"/>
                      </a:solidFill>
                      <a:prstDash val="solid"/>
                    </a:lnT>
                    <a:lnB w="8010">
                      <a:solidFill>
                        <a:srgbClr val="231F20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</a:tr>
            </a:tbl>
          </a:graphicData>
        </a:graphic>
      </p:graphicFrame>
      <p:sp>
        <p:nvSpPr>
          <p:cNvPr id="91" name="object 91"/>
          <p:cNvSpPr/>
          <p:nvPr/>
        </p:nvSpPr>
        <p:spPr>
          <a:xfrm>
            <a:off x="2699370" y="4721764"/>
            <a:ext cx="66040" cy="92710"/>
          </a:xfrm>
          <a:custGeom>
            <a:avLst/>
            <a:gdLst/>
            <a:ahLst/>
            <a:cxnLst/>
            <a:rect l="l" t="t" r="r" b="b"/>
            <a:pathLst>
              <a:path w="66039" h="92710">
                <a:moveTo>
                  <a:pt x="34580" y="92189"/>
                </a:moveTo>
                <a:lnTo>
                  <a:pt x="19798" y="88959"/>
                </a:lnTo>
                <a:lnTo>
                  <a:pt x="8953" y="79967"/>
                </a:lnTo>
                <a:lnTo>
                  <a:pt x="2277" y="66261"/>
                </a:lnTo>
                <a:lnTo>
                  <a:pt x="0" y="48888"/>
                </a:lnTo>
                <a:lnTo>
                  <a:pt x="2141" y="30053"/>
                </a:lnTo>
                <a:lnTo>
                  <a:pt x="8799" y="14491"/>
                </a:lnTo>
                <a:lnTo>
                  <a:pt x="20319" y="3906"/>
                </a:lnTo>
                <a:lnTo>
                  <a:pt x="37050" y="0"/>
                </a:lnTo>
                <a:lnTo>
                  <a:pt x="49650" y="2859"/>
                </a:lnTo>
                <a:lnTo>
                  <a:pt x="58199" y="10301"/>
                </a:lnTo>
                <a:lnTo>
                  <a:pt x="60002" y="13968"/>
                </a:lnTo>
                <a:lnTo>
                  <a:pt x="34580" y="13968"/>
                </a:lnTo>
                <a:lnTo>
                  <a:pt x="24526" y="16827"/>
                </a:lnTo>
                <a:lnTo>
                  <a:pt x="18061" y="24269"/>
                </a:lnTo>
                <a:lnTo>
                  <a:pt x="14607" y="34592"/>
                </a:lnTo>
                <a:lnTo>
                  <a:pt x="13585" y="46094"/>
                </a:lnTo>
                <a:lnTo>
                  <a:pt x="14434" y="57814"/>
                </a:lnTo>
                <a:lnTo>
                  <a:pt x="17598" y="68618"/>
                </a:lnTo>
                <a:lnTo>
                  <a:pt x="24005" y="76540"/>
                </a:lnTo>
                <a:lnTo>
                  <a:pt x="34580" y="79618"/>
                </a:lnTo>
                <a:lnTo>
                  <a:pt x="58405" y="79618"/>
                </a:lnTo>
                <a:lnTo>
                  <a:pt x="57890" y="80665"/>
                </a:lnTo>
                <a:lnTo>
                  <a:pt x="48608" y="88915"/>
                </a:lnTo>
                <a:lnTo>
                  <a:pt x="34580" y="92189"/>
                </a:lnTo>
                <a:close/>
              </a:path>
              <a:path w="66039" h="92710">
                <a:moveTo>
                  <a:pt x="65455" y="32126"/>
                </a:moveTo>
                <a:lnTo>
                  <a:pt x="53105" y="32126"/>
                </a:lnTo>
                <a:lnTo>
                  <a:pt x="51252" y="24575"/>
                </a:lnTo>
                <a:lnTo>
                  <a:pt x="47547" y="18856"/>
                </a:lnTo>
                <a:lnTo>
                  <a:pt x="41990" y="15233"/>
                </a:lnTo>
                <a:lnTo>
                  <a:pt x="34580" y="13968"/>
                </a:lnTo>
                <a:lnTo>
                  <a:pt x="60002" y="13968"/>
                </a:lnTo>
                <a:lnTo>
                  <a:pt x="63274" y="20624"/>
                </a:lnTo>
                <a:lnTo>
                  <a:pt x="65455" y="32126"/>
                </a:lnTo>
                <a:close/>
              </a:path>
              <a:path w="66039" h="92710">
                <a:moveTo>
                  <a:pt x="58405" y="79618"/>
                </a:moveTo>
                <a:lnTo>
                  <a:pt x="34580" y="79618"/>
                </a:lnTo>
                <a:lnTo>
                  <a:pt x="40774" y="78308"/>
                </a:lnTo>
                <a:lnTo>
                  <a:pt x="46158" y="74380"/>
                </a:lnTo>
                <a:lnTo>
                  <a:pt x="50384" y="67832"/>
                </a:lnTo>
                <a:lnTo>
                  <a:pt x="53105" y="58665"/>
                </a:lnTo>
                <a:lnTo>
                  <a:pt x="65455" y="58665"/>
                </a:lnTo>
                <a:lnTo>
                  <a:pt x="63235" y="69796"/>
                </a:lnTo>
                <a:lnTo>
                  <a:pt x="58405" y="7961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2774705" y="4721764"/>
            <a:ext cx="70485" cy="92710"/>
          </a:xfrm>
          <a:custGeom>
            <a:avLst/>
            <a:gdLst/>
            <a:ahLst/>
            <a:cxnLst/>
            <a:rect l="l" t="t" r="r" b="b"/>
            <a:pathLst>
              <a:path w="70485" h="92710">
                <a:moveTo>
                  <a:pt x="35815" y="92189"/>
                </a:moveTo>
                <a:lnTo>
                  <a:pt x="19798" y="88129"/>
                </a:lnTo>
                <a:lnTo>
                  <a:pt x="8645" y="77522"/>
                </a:lnTo>
                <a:lnTo>
                  <a:pt x="2122" y="62725"/>
                </a:lnTo>
                <a:lnTo>
                  <a:pt x="0" y="46094"/>
                </a:lnTo>
                <a:lnTo>
                  <a:pt x="2122" y="29463"/>
                </a:lnTo>
                <a:lnTo>
                  <a:pt x="8645" y="14666"/>
                </a:lnTo>
                <a:lnTo>
                  <a:pt x="19798" y="4059"/>
                </a:lnTo>
                <a:lnTo>
                  <a:pt x="35815" y="0"/>
                </a:lnTo>
                <a:lnTo>
                  <a:pt x="51117" y="4059"/>
                </a:lnTo>
                <a:lnTo>
                  <a:pt x="59773" y="12571"/>
                </a:lnTo>
                <a:lnTo>
                  <a:pt x="35815" y="12571"/>
                </a:lnTo>
                <a:lnTo>
                  <a:pt x="24333" y="16237"/>
                </a:lnTo>
                <a:lnTo>
                  <a:pt x="17135" y="25142"/>
                </a:lnTo>
                <a:lnTo>
                  <a:pt x="13411" y="36142"/>
                </a:lnTo>
                <a:lnTo>
                  <a:pt x="12350" y="46094"/>
                </a:lnTo>
                <a:lnTo>
                  <a:pt x="13411" y="56636"/>
                </a:lnTo>
                <a:lnTo>
                  <a:pt x="17135" y="67570"/>
                </a:lnTo>
                <a:lnTo>
                  <a:pt x="24333" y="76147"/>
                </a:lnTo>
                <a:lnTo>
                  <a:pt x="35815" y="79618"/>
                </a:lnTo>
                <a:lnTo>
                  <a:pt x="59773" y="79618"/>
                </a:lnTo>
                <a:lnTo>
                  <a:pt x="51117" y="88129"/>
                </a:lnTo>
                <a:lnTo>
                  <a:pt x="35815" y="92189"/>
                </a:lnTo>
                <a:close/>
              </a:path>
              <a:path w="70485" h="92710">
                <a:moveTo>
                  <a:pt x="59773" y="79618"/>
                </a:moveTo>
                <a:lnTo>
                  <a:pt x="35815" y="79618"/>
                </a:lnTo>
                <a:lnTo>
                  <a:pt x="47103" y="76147"/>
                </a:lnTo>
                <a:lnTo>
                  <a:pt x="53876" y="67570"/>
                </a:lnTo>
                <a:lnTo>
                  <a:pt x="57176" y="56636"/>
                </a:lnTo>
                <a:lnTo>
                  <a:pt x="58045" y="46094"/>
                </a:lnTo>
                <a:lnTo>
                  <a:pt x="57176" y="36142"/>
                </a:lnTo>
                <a:lnTo>
                  <a:pt x="53876" y="25142"/>
                </a:lnTo>
                <a:lnTo>
                  <a:pt x="47103" y="16237"/>
                </a:lnTo>
                <a:lnTo>
                  <a:pt x="35815" y="12571"/>
                </a:lnTo>
                <a:lnTo>
                  <a:pt x="59773" y="12571"/>
                </a:lnTo>
                <a:lnTo>
                  <a:pt x="61904" y="14666"/>
                </a:lnTo>
                <a:lnTo>
                  <a:pt x="68291" y="29463"/>
                </a:lnTo>
                <a:lnTo>
                  <a:pt x="70395" y="46094"/>
                </a:lnTo>
                <a:lnTo>
                  <a:pt x="68291" y="62725"/>
                </a:lnTo>
                <a:lnTo>
                  <a:pt x="61904" y="77522"/>
                </a:lnTo>
                <a:lnTo>
                  <a:pt x="59773" y="7961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2862390" y="4721764"/>
            <a:ext cx="38735" cy="89535"/>
          </a:xfrm>
          <a:custGeom>
            <a:avLst/>
            <a:gdLst/>
            <a:ahLst/>
            <a:cxnLst/>
            <a:rect l="l" t="t" r="r" b="b"/>
            <a:pathLst>
              <a:path w="38735" h="89535">
                <a:moveTo>
                  <a:pt x="26622" y="18158"/>
                </a:moveTo>
                <a:lnTo>
                  <a:pt x="12350" y="18158"/>
                </a:lnTo>
                <a:lnTo>
                  <a:pt x="17039" y="10607"/>
                </a:lnTo>
                <a:lnTo>
                  <a:pt x="22075" y="4888"/>
                </a:lnTo>
                <a:lnTo>
                  <a:pt x="27806" y="1265"/>
                </a:lnTo>
                <a:lnTo>
                  <a:pt x="34580" y="0"/>
                </a:lnTo>
                <a:lnTo>
                  <a:pt x="35815" y="0"/>
                </a:lnTo>
                <a:lnTo>
                  <a:pt x="37050" y="1396"/>
                </a:lnTo>
                <a:lnTo>
                  <a:pt x="38285" y="1396"/>
                </a:lnTo>
                <a:lnTo>
                  <a:pt x="38285" y="16761"/>
                </a:lnTo>
                <a:lnTo>
                  <a:pt x="33345" y="16761"/>
                </a:lnTo>
                <a:lnTo>
                  <a:pt x="26622" y="18158"/>
                </a:lnTo>
                <a:close/>
              </a:path>
              <a:path w="38735" h="89535">
                <a:moveTo>
                  <a:pt x="13585" y="89395"/>
                </a:moveTo>
                <a:lnTo>
                  <a:pt x="0" y="89395"/>
                </a:lnTo>
                <a:lnTo>
                  <a:pt x="0" y="2793"/>
                </a:lnTo>
                <a:lnTo>
                  <a:pt x="12350" y="2793"/>
                </a:lnTo>
                <a:lnTo>
                  <a:pt x="12350" y="18158"/>
                </a:lnTo>
                <a:lnTo>
                  <a:pt x="26622" y="18158"/>
                </a:lnTo>
                <a:lnTo>
                  <a:pt x="25047" y="18485"/>
                </a:lnTo>
                <a:lnTo>
                  <a:pt x="18833" y="23221"/>
                </a:lnTo>
                <a:lnTo>
                  <a:pt x="14935" y="30315"/>
                </a:lnTo>
                <a:lnTo>
                  <a:pt x="13585" y="39110"/>
                </a:lnTo>
                <a:lnTo>
                  <a:pt x="13585" y="8939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2906850" y="4721764"/>
            <a:ext cx="70485" cy="92710"/>
          </a:xfrm>
          <a:custGeom>
            <a:avLst/>
            <a:gdLst/>
            <a:ahLst/>
            <a:cxnLst/>
            <a:rect l="l" t="t" r="r" b="b"/>
            <a:pathLst>
              <a:path w="70485" h="92710">
                <a:moveTo>
                  <a:pt x="46930" y="92189"/>
                </a:moveTo>
                <a:lnTo>
                  <a:pt x="34580" y="92189"/>
                </a:lnTo>
                <a:lnTo>
                  <a:pt x="19798" y="88959"/>
                </a:lnTo>
                <a:lnTo>
                  <a:pt x="8953" y="79967"/>
                </a:lnTo>
                <a:lnTo>
                  <a:pt x="2277" y="66261"/>
                </a:lnTo>
                <a:lnTo>
                  <a:pt x="0" y="48888"/>
                </a:lnTo>
                <a:lnTo>
                  <a:pt x="2141" y="30053"/>
                </a:lnTo>
                <a:lnTo>
                  <a:pt x="8799" y="14491"/>
                </a:lnTo>
                <a:lnTo>
                  <a:pt x="20319" y="3906"/>
                </a:lnTo>
                <a:lnTo>
                  <a:pt x="37050" y="0"/>
                </a:lnTo>
                <a:lnTo>
                  <a:pt x="51638" y="3753"/>
                </a:lnTo>
                <a:lnTo>
                  <a:pt x="61714" y="13968"/>
                </a:lnTo>
                <a:lnTo>
                  <a:pt x="34580" y="13968"/>
                </a:lnTo>
                <a:lnTo>
                  <a:pt x="26610" y="16128"/>
                </a:lnTo>
                <a:lnTo>
                  <a:pt x="19914" y="21825"/>
                </a:lnTo>
                <a:lnTo>
                  <a:pt x="15302" y="29878"/>
                </a:lnTo>
                <a:lnTo>
                  <a:pt x="13585" y="39110"/>
                </a:lnTo>
                <a:lnTo>
                  <a:pt x="69149" y="39110"/>
                </a:lnTo>
                <a:lnTo>
                  <a:pt x="70395" y="51681"/>
                </a:lnTo>
                <a:lnTo>
                  <a:pt x="13585" y="51681"/>
                </a:lnTo>
                <a:lnTo>
                  <a:pt x="14974" y="63707"/>
                </a:lnTo>
                <a:lnTo>
                  <a:pt x="19142" y="72459"/>
                </a:lnTo>
                <a:lnTo>
                  <a:pt x="26089" y="77806"/>
                </a:lnTo>
                <a:lnTo>
                  <a:pt x="35815" y="79618"/>
                </a:lnTo>
                <a:lnTo>
                  <a:pt x="62216" y="79618"/>
                </a:lnTo>
                <a:lnTo>
                  <a:pt x="61692" y="80534"/>
                </a:lnTo>
                <a:lnTo>
                  <a:pt x="55575" y="86602"/>
                </a:lnTo>
                <a:lnTo>
                  <a:pt x="51870" y="89395"/>
                </a:lnTo>
                <a:lnTo>
                  <a:pt x="46930" y="92189"/>
                </a:lnTo>
                <a:close/>
              </a:path>
              <a:path w="70485" h="92710">
                <a:moveTo>
                  <a:pt x="69149" y="39110"/>
                </a:moveTo>
                <a:lnTo>
                  <a:pt x="56810" y="39110"/>
                </a:lnTo>
                <a:lnTo>
                  <a:pt x="55073" y="29878"/>
                </a:lnTo>
                <a:lnTo>
                  <a:pt x="51252" y="21825"/>
                </a:lnTo>
                <a:lnTo>
                  <a:pt x="44653" y="16128"/>
                </a:lnTo>
                <a:lnTo>
                  <a:pt x="34580" y="13968"/>
                </a:lnTo>
                <a:lnTo>
                  <a:pt x="61714" y="13968"/>
                </a:lnTo>
                <a:lnTo>
                  <a:pt x="62058" y="14317"/>
                </a:lnTo>
                <a:lnTo>
                  <a:pt x="68311" y="30642"/>
                </a:lnTo>
                <a:lnTo>
                  <a:pt x="69149" y="39110"/>
                </a:lnTo>
                <a:close/>
              </a:path>
              <a:path w="70485" h="92710">
                <a:moveTo>
                  <a:pt x="62216" y="79618"/>
                </a:moveTo>
                <a:lnTo>
                  <a:pt x="35815" y="79618"/>
                </a:lnTo>
                <a:lnTo>
                  <a:pt x="44112" y="77981"/>
                </a:lnTo>
                <a:lnTo>
                  <a:pt x="50326" y="73856"/>
                </a:lnTo>
                <a:lnTo>
                  <a:pt x="54224" y="68421"/>
                </a:lnTo>
                <a:lnTo>
                  <a:pt x="55575" y="62856"/>
                </a:lnTo>
                <a:lnTo>
                  <a:pt x="69160" y="62856"/>
                </a:lnTo>
                <a:lnTo>
                  <a:pt x="67905" y="67352"/>
                </a:lnTo>
                <a:lnTo>
                  <a:pt x="65609" y="73681"/>
                </a:lnTo>
                <a:lnTo>
                  <a:pt x="62216" y="7961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027881" y="4695225"/>
            <a:ext cx="71755" cy="116205"/>
          </a:xfrm>
          <a:custGeom>
            <a:avLst/>
            <a:gdLst/>
            <a:ahLst/>
            <a:cxnLst/>
            <a:rect l="l" t="t" r="r" b="b"/>
            <a:pathLst>
              <a:path w="71755" h="116204">
                <a:moveTo>
                  <a:pt x="16055" y="41904"/>
                </a:moveTo>
                <a:lnTo>
                  <a:pt x="2470" y="41904"/>
                </a:lnTo>
                <a:lnTo>
                  <a:pt x="6503" y="19446"/>
                </a:lnTo>
                <a:lnTo>
                  <a:pt x="16209" y="6809"/>
                </a:lnTo>
                <a:lnTo>
                  <a:pt x="27999" y="1244"/>
                </a:lnTo>
                <a:lnTo>
                  <a:pt x="38285" y="0"/>
                </a:lnTo>
                <a:lnTo>
                  <a:pt x="51310" y="2313"/>
                </a:lnTo>
                <a:lnTo>
                  <a:pt x="61904" y="9079"/>
                </a:lnTo>
                <a:lnTo>
                  <a:pt x="64174" y="12571"/>
                </a:lnTo>
                <a:lnTo>
                  <a:pt x="37050" y="12571"/>
                </a:lnTo>
                <a:lnTo>
                  <a:pt x="25433" y="15976"/>
                </a:lnTo>
                <a:lnTo>
                  <a:pt x="19142" y="24094"/>
                </a:lnTo>
                <a:lnTo>
                  <a:pt x="16556" y="33785"/>
                </a:lnTo>
                <a:lnTo>
                  <a:pt x="16055" y="41904"/>
                </a:lnTo>
                <a:close/>
              </a:path>
              <a:path w="71755" h="116204">
                <a:moveTo>
                  <a:pt x="71630" y="115935"/>
                </a:moveTo>
                <a:lnTo>
                  <a:pt x="0" y="115935"/>
                </a:lnTo>
                <a:lnTo>
                  <a:pt x="2470" y="100090"/>
                </a:lnTo>
                <a:lnTo>
                  <a:pt x="7718" y="87649"/>
                </a:lnTo>
                <a:lnTo>
                  <a:pt x="15283" y="77828"/>
                </a:lnTo>
                <a:lnTo>
                  <a:pt x="24700" y="69840"/>
                </a:lnTo>
                <a:lnTo>
                  <a:pt x="38285" y="61459"/>
                </a:lnTo>
                <a:lnTo>
                  <a:pt x="45868" y="56308"/>
                </a:lnTo>
                <a:lnTo>
                  <a:pt x="51715" y="50634"/>
                </a:lnTo>
                <a:lnTo>
                  <a:pt x="55478" y="43388"/>
                </a:lnTo>
                <a:lnTo>
                  <a:pt x="56810" y="33523"/>
                </a:lnTo>
                <a:lnTo>
                  <a:pt x="55806" y="26713"/>
                </a:lnTo>
                <a:lnTo>
                  <a:pt x="52487" y="19904"/>
                </a:lnTo>
                <a:lnTo>
                  <a:pt x="46389" y="14666"/>
                </a:lnTo>
                <a:lnTo>
                  <a:pt x="37050" y="12571"/>
                </a:lnTo>
                <a:lnTo>
                  <a:pt x="64174" y="12571"/>
                </a:lnTo>
                <a:lnTo>
                  <a:pt x="69025" y="20035"/>
                </a:lnTo>
                <a:lnTo>
                  <a:pt x="71630" y="34920"/>
                </a:lnTo>
                <a:lnTo>
                  <a:pt x="69449" y="48495"/>
                </a:lnTo>
                <a:lnTo>
                  <a:pt x="63448" y="58665"/>
                </a:lnTo>
                <a:lnTo>
                  <a:pt x="54436" y="66741"/>
                </a:lnTo>
                <a:lnTo>
                  <a:pt x="43225" y="74030"/>
                </a:lnTo>
                <a:lnTo>
                  <a:pt x="33345" y="79618"/>
                </a:lnTo>
                <a:lnTo>
                  <a:pt x="24372" y="86667"/>
                </a:lnTo>
                <a:lnTo>
                  <a:pt x="18988" y="93062"/>
                </a:lnTo>
                <a:lnTo>
                  <a:pt x="16151" y="98671"/>
                </a:lnTo>
                <a:lnTo>
                  <a:pt x="14820" y="103363"/>
                </a:lnTo>
                <a:lnTo>
                  <a:pt x="71630" y="103363"/>
                </a:lnTo>
                <a:lnTo>
                  <a:pt x="71630" y="11593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808754" y="5110077"/>
            <a:ext cx="36195" cy="113664"/>
          </a:xfrm>
          <a:custGeom>
            <a:avLst/>
            <a:gdLst/>
            <a:ahLst/>
            <a:cxnLst/>
            <a:rect l="l" t="t" r="r" b="b"/>
            <a:pathLst>
              <a:path w="36195" h="113664">
                <a:moveTo>
                  <a:pt x="23465" y="25142"/>
                </a:moveTo>
                <a:lnTo>
                  <a:pt x="11115" y="25142"/>
                </a:lnTo>
                <a:lnTo>
                  <a:pt x="11115" y="0"/>
                </a:lnTo>
                <a:lnTo>
                  <a:pt x="23465" y="0"/>
                </a:lnTo>
                <a:lnTo>
                  <a:pt x="23465" y="25142"/>
                </a:lnTo>
                <a:close/>
              </a:path>
              <a:path w="36195" h="113664">
                <a:moveTo>
                  <a:pt x="35815" y="37713"/>
                </a:moveTo>
                <a:lnTo>
                  <a:pt x="0" y="37713"/>
                </a:lnTo>
                <a:lnTo>
                  <a:pt x="0" y="25142"/>
                </a:lnTo>
                <a:lnTo>
                  <a:pt x="35815" y="25142"/>
                </a:lnTo>
                <a:lnTo>
                  <a:pt x="35815" y="37713"/>
                </a:lnTo>
                <a:close/>
              </a:path>
              <a:path w="36195" h="113664">
                <a:moveTo>
                  <a:pt x="27170" y="113141"/>
                </a:moveTo>
                <a:lnTo>
                  <a:pt x="13585" y="113141"/>
                </a:lnTo>
                <a:lnTo>
                  <a:pt x="11115" y="104760"/>
                </a:lnTo>
                <a:lnTo>
                  <a:pt x="11115" y="37713"/>
                </a:lnTo>
                <a:lnTo>
                  <a:pt x="23465" y="37713"/>
                </a:lnTo>
                <a:lnTo>
                  <a:pt x="23465" y="100570"/>
                </a:lnTo>
                <a:lnTo>
                  <a:pt x="35815" y="100570"/>
                </a:lnTo>
                <a:lnTo>
                  <a:pt x="35815" y="111744"/>
                </a:lnTo>
                <a:lnTo>
                  <a:pt x="30875" y="111744"/>
                </a:lnTo>
                <a:lnTo>
                  <a:pt x="27170" y="11314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864330" y="5135220"/>
            <a:ext cx="0" cy="86995"/>
          </a:xfrm>
          <a:custGeom>
            <a:avLst/>
            <a:gdLst/>
            <a:ahLst/>
            <a:cxnLst/>
            <a:rect l="l" t="t" r="r" b="b"/>
            <a:pathLst>
              <a:path w="0" h="86995">
                <a:moveTo>
                  <a:pt x="0" y="0"/>
                </a:moveTo>
                <a:lnTo>
                  <a:pt x="0" y="86602"/>
                </a:lnTo>
              </a:path>
            </a:pathLst>
          </a:custGeom>
          <a:ln w="12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858155" y="511147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350" y="0"/>
                </a:lnTo>
              </a:path>
            </a:pathLst>
          </a:custGeom>
          <a:ln w="1676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890265" y="5132426"/>
            <a:ext cx="104139" cy="89535"/>
          </a:xfrm>
          <a:custGeom>
            <a:avLst/>
            <a:gdLst/>
            <a:ahLst/>
            <a:cxnLst/>
            <a:rect l="l" t="t" r="r" b="b"/>
            <a:pathLst>
              <a:path w="104139" h="89535">
                <a:moveTo>
                  <a:pt x="24920" y="15364"/>
                </a:moveTo>
                <a:lnTo>
                  <a:pt x="12350" y="15364"/>
                </a:lnTo>
                <a:lnTo>
                  <a:pt x="15669" y="10607"/>
                </a:lnTo>
                <a:lnTo>
                  <a:pt x="20377" y="5587"/>
                </a:lnTo>
                <a:lnTo>
                  <a:pt x="26938" y="1615"/>
                </a:lnTo>
                <a:lnTo>
                  <a:pt x="35815" y="0"/>
                </a:lnTo>
                <a:lnTo>
                  <a:pt x="49400" y="0"/>
                </a:lnTo>
                <a:lnTo>
                  <a:pt x="54340" y="9777"/>
                </a:lnTo>
                <a:lnTo>
                  <a:pt x="55986" y="12571"/>
                </a:lnTo>
                <a:lnTo>
                  <a:pt x="33345" y="12571"/>
                </a:lnTo>
                <a:lnTo>
                  <a:pt x="27131" y="13815"/>
                </a:lnTo>
                <a:lnTo>
                  <a:pt x="24920" y="15364"/>
                </a:lnTo>
                <a:close/>
              </a:path>
              <a:path w="104139" h="89535">
                <a:moveTo>
                  <a:pt x="71617" y="13968"/>
                </a:moveTo>
                <a:lnTo>
                  <a:pt x="56810" y="13968"/>
                </a:lnTo>
                <a:lnTo>
                  <a:pt x="61344" y="8249"/>
                </a:lnTo>
                <a:lnTo>
                  <a:pt x="66227" y="3841"/>
                </a:lnTo>
                <a:lnTo>
                  <a:pt x="72266" y="1003"/>
                </a:lnTo>
                <a:lnTo>
                  <a:pt x="80275" y="0"/>
                </a:lnTo>
                <a:lnTo>
                  <a:pt x="87067" y="1047"/>
                </a:lnTo>
                <a:lnTo>
                  <a:pt x="94786" y="5238"/>
                </a:lnTo>
                <a:lnTo>
                  <a:pt x="99998" y="12571"/>
                </a:lnTo>
                <a:lnTo>
                  <a:pt x="76570" y="12571"/>
                </a:lnTo>
                <a:lnTo>
                  <a:pt x="71617" y="13968"/>
                </a:lnTo>
                <a:close/>
              </a:path>
              <a:path w="104139" h="89535">
                <a:moveTo>
                  <a:pt x="13585" y="89395"/>
                </a:moveTo>
                <a:lnTo>
                  <a:pt x="0" y="89395"/>
                </a:lnTo>
                <a:lnTo>
                  <a:pt x="0" y="2793"/>
                </a:lnTo>
                <a:lnTo>
                  <a:pt x="12350" y="2793"/>
                </a:lnTo>
                <a:lnTo>
                  <a:pt x="12350" y="15364"/>
                </a:lnTo>
                <a:lnTo>
                  <a:pt x="24920" y="15364"/>
                </a:lnTo>
                <a:lnTo>
                  <a:pt x="20686" y="18333"/>
                </a:lnTo>
                <a:lnTo>
                  <a:pt x="15630" y="27303"/>
                </a:lnTo>
                <a:lnTo>
                  <a:pt x="13585" y="41904"/>
                </a:lnTo>
                <a:lnTo>
                  <a:pt x="13585" y="89395"/>
                </a:lnTo>
                <a:close/>
              </a:path>
              <a:path w="104139" h="89535">
                <a:moveTo>
                  <a:pt x="58045" y="89395"/>
                </a:moveTo>
                <a:lnTo>
                  <a:pt x="45695" y="89395"/>
                </a:lnTo>
                <a:lnTo>
                  <a:pt x="45695" y="22348"/>
                </a:lnTo>
                <a:lnTo>
                  <a:pt x="43225" y="12571"/>
                </a:lnTo>
                <a:lnTo>
                  <a:pt x="55986" y="12571"/>
                </a:lnTo>
                <a:lnTo>
                  <a:pt x="56810" y="13968"/>
                </a:lnTo>
                <a:lnTo>
                  <a:pt x="71617" y="13968"/>
                </a:lnTo>
                <a:lnTo>
                  <a:pt x="68986" y="14710"/>
                </a:lnTo>
                <a:lnTo>
                  <a:pt x="63139" y="20253"/>
                </a:lnTo>
                <a:lnTo>
                  <a:pt x="59376" y="27892"/>
                </a:lnTo>
                <a:lnTo>
                  <a:pt x="58045" y="36317"/>
                </a:lnTo>
                <a:lnTo>
                  <a:pt x="58045" y="89395"/>
                </a:lnTo>
                <a:close/>
              </a:path>
              <a:path w="104139" h="89535">
                <a:moveTo>
                  <a:pt x="103740" y="89395"/>
                </a:moveTo>
                <a:lnTo>
                  <a:pt x="91390" y="89395"/>
                </a:lnTo>
                <a:lnTo>
                  <a:pt x="91390" y="33523"/>
                </a:lnTo>
                <a:lnTo>
                  <a:pt x="90637" y="24946"/>
                </a:lnTo>
                <a:lnTo>
                  <a:pt x="88148" y="18333"/>
                </a:lnTo>
                <a:lnTo>
                  <a:pt x="83574" y="14077"/>
                </a:lnTo>
                <a:lnTo>
                  <a:pt x="76570" y="12571"/>
                </a:lnTo>
                <a:lnTo>
                  <a:pt x="99998" y="12571"/>
                </a:lnTo>
                <a:lnTo>
                  <a:pt x="101115" y="14142"/>
                </a:lnTo>
                <a:lnTo>
                  <a:pt x="103740" y="29332"/>
                </a:lnTo>
                <a:lnTo>
                  <a:pt x="103740" y="8939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010060" y="5132426"/>
            <a:ext cx="70485" cy="92710"/>
          </a:xfrm>
          <a:custGeom>
            <a:avLst/>
            <a:gdLst/>
            <a:ahLst/>
            <a:cxnLst/>
            <a:rect l="l" t="t" r="r" b="b"/>
            <a:pathLst>
              <a:path w="70485" h="92710">
                <a:moveTo>
                  <a:pt x="46930" y="92189"/>
                </a:moveTo>
                <a:lnTo>
                  <a:pt x="34580" y="92189"/>
                </a:lnTo>
                <a:lnTo>
                  <a:pt x="20319" y="88959"/>
                </a:lnTo>
                <a:lnTo>
                  <a:pt x="9416" y="79967"/>
                </a:lnTo>
                <a:lnTo>
                  <a:pt x="2450" y="66261"/>
                </a:lnTo>
                <a:lnTo>
                  <a:pt x="0" y="48888"/>
                </a:lnTo>
                <a:lnTo>
                  <a:pt x="2315" y="29463"/>
                </a:lnTo>
                <a:lnTo>
                  <a:pt x="9262" y="13968"/>
                </a:lnTo>
                <a:lnTo>
                  <a:pt x="20840" y="3710"/>
                </a:lnTo>
                <a:lnTo>
                  <a:pt x="37050" y="0"/>
                </a:lnTo>
                <a:lnTo>
                  <a:pt x="51638" y="3535"/>
                </a:lnTo>
                <a:lnTo>
                  <a:pt x="60976" y="12571"/>
                </a:lnTo>
                <a:lnTo>
                  <a:pt x="35815" y="12571"/>
                </a:lnTo>
                <a:lnTo>
                  <a:pt x="27131" y="14753"/>
                </a:lnTo>
                <a:lnTo>
                  <a:pt x="20068" y="20602"/>
                </a:lnTo>
                <a:lnTo>
                  <a:pt x="15321" y="29071"/>
                </a:lnTo>
                <a:lnTo>
                  <a:pt x="13585" y="39110"/>
                </a:lnTo>
                <a:lnTo>
                  <a:pt x="69276" y="39110"/>
                </a:lnTo>
                <a:lnTo>
                  <a:pt x="70395" y="50285"/>
                </a:lnTo>
                <a:lnTo>
                  <a:pt x="13585" y="50285"/>
                </a:lnTo>
                <a:lnTo>
                  <a:pt x="15167" y="62529"/>
                </a:lnTo>
                <a:lnTo>
                  <a:pt x="19760" y="71761"/>
                </a:lnTo>
                <a:lnTo>
                  <a:pt x="27131" y="77588"/>
                </a:lnTo>
                <a:lnTo>
                  <a:pt x="37050" y="79618"/>
                </a:lnTo>
                <a:lnTo>
                  <a:pt x="62068" y="79618"/>
                </a:lnTo>
                <a:lnTo>
                  <a:pt x="61865" y="79945"/>
                </a:lnTo>
                <a:lnTo>
                  <a:pt x="55575" y="86602"/>
                </a:lnTo>
                <a:lnTo>
                  <a:pt x="51870" y="87998"/>
                </a:lnTo>
                <a:lnTo>
                  <a:pt x="46930" y="92189"/>
                </a:lnTo>
                <a:close/>
              </a:path>
              <a:path w="70485" h="92710">
                <a:moveTo>
                  <a:pt x="69276" y="39110"/>
                </a:moveTo>
                <a:lnTo>
                  <a:pt x="56810" y="39110"/>
                </a:lnTo>
                <a:lnTo>
                  <a:pt x="55092" y="29071"/>
                </a:lnTo>
                <a:lnTo>
                  <a:pt x="51406" y="20602"/>
                </a:lnTo>
                <a:lnTo>
                  <a:pt x="45174" y="14753"/>
                </a:lnTo>
                <a:lnTo>
                  <a:pt x="35815" y="12571"/>
                </a:lnTo>
                <a:lnTo>
                  <a:pt x="60976" y="12571"/>
                </a:lnTo>
                <a:lnTo>
                  <a:pt x="62058" y="13618"/>
                </a:lnTo>
                <a:lnTo>
                  <a:pt x="68311" y="29463"/>
                </a:lnTo>
                <a:lnTo>
                  <a:pt x="69276" y="39110"/>
                </a:lnTo>
                <a:close/>
              </a:path>
              <a:path w="70485" h="92710">
                <a:moveTo>
                  <a:pt x="62068" y="79618"/>
                </a:moveTo>
                <a:lnTo>
                  <a:pt x="37050" y="79618"/>
                </a:lnTo>
                <a:lnTo>
                  <a:pt x="44653" y="77784"/>
                </a:lnTo>
                <a:lnTo>
                  <a:pt x="50635" y="73332"/>
                </a:lnTo>
                <a:lnTo>
                  <a:pt x="54764" y="67832"/>
                </a:lnTo>
                <a:lnTo>
                  <a:pt x="56810" y="62856"/>
                </a:lnTo>
                <a:lnTo>
                  <a:pt x="69160" y="62856"/>
                </a:lnTo>
                <a:lnTo>
                  <a:pt x="68426" y="67155"/>
                </a:lnTo>
                <a:lnTo>
                  <a:pt x="66072" y="73157"/>
                </a:lnTo>
                <a:lnTo>
                  <a:pt x="62068" y="7961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534232" y="5290263"/>
            <a:ext cx="2781300" cy="0"/>
          </a:xfrm>
          <a:custGeom>
            <a:avLst/>
            <a:gdLst/>
            <a:ahLst/>
            <a:cxnLst/>
            <a:rect l="l" t="t" r="r" b="b"/>
            <a:pathLst>
              <a:path w="2781300" h="0">
                <a:moveTo>
                  <a:pt x="2781225" y="0"/>
                </a:moveTo>
                <a:lnTo>
                  <a:pt x="2781225" y="0"/>
                </a:lnTo>
                <a:lnTo>
                  <a:pt x="0" y="0"/>
                </a:lnTo>
              </a:path>
            </a:pathLst>
          </a:custGeom>
          <a:ln w="1815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284583" y="5253949"/>
            <a:ext cx="75565" cy="73025"/>
          </a:xfrm>
          <a:custGeom>
            <a:avLst/>
            <a:gdLst/>
            <a:ahLst/>
            <a:cxnLst/>
            <a:rect l="l" t="t" r="r" b="b"/>
            <a:pathLst>
              <a:path w="75564" h="73025">
                <a:moveTo>
                  <a:pt x="0" y="72634"/>
                </a:moveTo>
                <a:lnTo>
                  <a:pt x="13585" y="36317"/>
                </a:lnTo>
                <a:lnTo>
                  <a:pt x="0" y="0"/>
                </a:lnTo>
                <a:lnTo>
                  <a:pt x="75335" y="36317"/>
                </a:lnTo>
                <a:lnTo>
                  <a:pt x="0" y="7263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264823" y="4057581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 h="0">
                <a:moveTo>
                  <a:pt x="0" y="0"/>
                </a:moveTo>
                <a:lnTo>
                  <a:pt x="25935" y="0"/>
                </a:lnTo>
              </a:path>
            </a:pathLst>
          </a:custGeom>
          <a:ln w="2933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346333" y="4057581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 h="0">
                <a:moveTo>
                  <a:pt x="0" y="0"/>
                </a:moveTo>
                <a:lnTo>
                  <a:pt x="25935" y="0"/>
                </a:lnTo>
              </a:path>
            </a:pathLst>
          </a:custGeom>
          <a:ln w="2933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429078" y="4057581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 h="0">
                <a:moveTo>
                  <a:pt x="0" y="0"/>
                </a:moveTo>
                <a:lnTo>
                  <a:pt x="24700" y="0"/>
                </a:lnTo>
              </a:path>
            </a:pathLst>
          </a:custGeom>
          <a:ln w="2933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264823" y="4783922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 h="0">
                <a:moveTo>
                  <a:pt x="0" y="0"/>
                </a:moveTo>
                <a:lnTo>
                  <a:pt x="25935" y="0"/>
                </a:lnTo>
              </a:path>
            </a:pathLst>
          </a:custGeom>
          <a:ln w="2933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346333" y="4783922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 h="0">
                <a:moveTo>
                  <a:pt x="0" y="0"/>
                </a:moveTo>
                <a:lnTo>
                  <a:pt x="25935" y="0"/>
                </a:lnTo>
              </a:path>
            </a:pathLst>
          </a:custGeom>
          <a:ln w="2933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429078" y="4783922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 h="0">
                <a:moveTo>
                  <a:pt x="0" y="0"/>
                </a:moveTo>
                <a:lnTo>
                  <a:pt x="24700" y="0"/>
                </a:lnTo>
              </a:path>
            </a:pathLst>
          </a:custGeom>
          <a:ln w="2933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110" name="object 1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111" name="object 1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4.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Lucent End User</dc:creator>
  <dc:title>2.01</dc:title>
  <dcterms:created xsi:type="dcterms:W3CDTF">2017-02-28T17:23:04Z</dcterms:created>
  <dcterms:modified xsi:type="dcterms:W3CDTF">2017-02-28T17:23:04Z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2013-10-02T00:00:00Z</vt:filetime>
  </property>
  <property fmtid="{D5CDD505-2E9C-101B-9397-08002B2CF9AE}" pid="3" name="Creator">
    <vt:lpwstr>Acrobat PDFMaker 10.0 for PowerPoint</vt:lpwstr>
  </property>
  <property fmtid="{D5CDD505-2E9C-101B-9397-08002B2CF9AE}" pid="4" name="LastSaved">
    <vt:filetime>2017-02-28T00:00:00Z</vt:filetime>
  </property>
</Properties>
</file>